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72" r:id="rId5"/>
    <p:sldId id="274" r:id="rId6"/>
    <p:sldId id="273" r:id="rId7"/>
    <p:sldId id="271" r:id="rId8"/>
    <p:sldId id="275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0" r:id="rId18"/>
    <p:sldId id="269" r:id="rId19"/>
    <p:sldId id="280" r:id="rId20"/>
    <p:sldId id="279" r:id="rId21"/>
    <p:sldId id="267" r:id="rId22"/>
    <p:sldId id="281" r:id="rId23"/>
    <p:sldId id="278" r:id="rId24"/>
  </p:sldIdLst>
  <p:sldSz cx="9144000" cy="6858000" type="screen4x3"/>
  <p:notesSz cx="6858000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503" autoAdjust="0"/>
  </p:normalViewPr>
  <p:slideViewPr>
    <p:cSldViewPr>
      <p:cViewPr varScale="1">
        <p:scale>
          <a:sx n="51" d="100"/>
          <a:sy n="51" d="100"/>
        </p:scale>
        <p:origin x="21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9C1B1-4A1C-4DEA-98C0-89F68BD1095D}" type="datetimeFigureOut">
              <a:rPr lang="nl-NL" smtClean="0"/>
              <a:t>24-7-2013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689516"/>
            <a:ext cx="548640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4D93E-2DA0-45D8-85BF-6DA04E8825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56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054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852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046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845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554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535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59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156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178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820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72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58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131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933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05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876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72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877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277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554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948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D93E-2DA0-45D8-85BF-6DA04E88252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2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1517-83B9-45FD-AAF4-D14CA49A5D34}" type="datetimeFigureOut">
              <a:rPr lang="nl-NL" smtClean="0"/>
              <a:t>24-7-2013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11DB-998A-4CF9-A8EF-18074939E0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2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1517-83B9-45FD-AAF4-D14CA49A5D34}" type="datetimeFigureOut">
              <a:rPr lang="nl-NL" smtClean="0"/>
              <a:t>24-7-2013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11DB-998A-4CF9-A8EF-18074939E0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25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1517-83B9-45FD-AAF4-D14CA49A5D34}" type="datetimeFigureOut">
              <a:rPr lang="nl-NL" smtClean="0"/>
              <a:t>24-7-2013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11DB-998A-4CF9-A8EF-18074939E0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68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cs typeface="Comic Sans MS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399" y="86845"/>
            <a:ext cx="4877203" cy="1716775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06933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460005" y="6356350"/>
            <a:ext cx="2223990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solidFill>
                  <a:prstClr val="black"/>
                </a:solidFill>
              </a:rPr>
              <a:t>www.devox4kids.com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98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190" y="274638"/>
            <a:ext cx="600560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cs typeface="Comic Sans MS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cs typeface="Comic Sans MS"/>
              </a:defRPr>
            </a:lvl1pPr>
            <a:lvl2pPr>
              <a:defRPr>
                <a:latin typeface="Comic Sans MS"/>
                <a:cs typeface="Comic Sans MS"/>
              </a:defRPr>
            </a:lvl2pPr>
            <a:lvl3pPr>
              <a:defRPr>
                <a:latin typeface="Comic Sans MS"/>
                <a:cs typeface="Comic Sans MS"/>
              </a:defRPr>
            </a:lvl3pPr>
            <a:lvl4pPr>
              <a:defRPr>
                <a:latin typeface="Comic Sans MS"/>
                <a:cs typeface="Comic Sans MS"/>
              </a:defRPr>
            </a:lvl4pPr>
            <a:lvl5pPr>
              <a:defRPr>
                <a:latin typeface="Comic Sans MS"/>
                <a:cs typeface="Comic Sans MS"/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457200"/>
            <a:fld id="{6C0001A9-357E-7541-840E-1F18FD9D64CA}" type="slidenum">
              <a:rPr lang="en-US">
                <a:solidFill>
                  <a:prstClr val="black"/>
                </a:solidFill>
              </a:rPr>
              <a:pPr algn="r"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70625"/>
            <a:ext cx="2133600" cy="75102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457200" y="6356350"/>
            <a:ext cx="2223990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solidFill>
                  <a:prstClr val="black"/>
                </a:solidFill>
              </a:rPr>
              <a:t>www.devox4kids.com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omic Sans MS"/>
                <a:cs typeface="Comic Sans MS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defTabSz="457200"/>
            <a:fld id="{6C0001A9-357E-7541-840E-1F18FD9D64CA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399" y="86845"/>
            <a:ext cx="4877203" cy="171677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457200" y="6356350"/>
            <a:ext cx="2223990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solidFill>
                  <a:prstClr val="black"/>
                </a:solidFill>
              </a:rPr>
              <a:t>www.devox4kids.com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35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omic Sans MS"/>
                <a:cs typeface="Comic Sans MS"/>
              </a:defRPr>
            </a:lvl1pPr>
            <a:lvl2pPr>
              <a:defRPr sz="2400">
                <a:latin typeface="Comic Sans MS"/>
                <a:cs typeface="Comic Sans MS"/>
              </a:defRPr>
            </a:lvl2pPr>
            <a:lvl3pPr>
              <a:defRPr sz="2000">
                <a:latin typeface="Comic Sans MS"/>
                <a:cs typeface="Comic Sans MS"/>
              </a:defRPr>
            </a:lvl3pPr>
            <a:lvl4pPr>
              <a:defRPr sz="1800">
                <a:latin typeface="Comic Sans MS"/>
                <a:cs typeface="Comic Sans MS"/>
              </a:defRPr>
            </a:lvl4pPr>
            <a:lvl5pPr>
              <a:defRPr sz="1800">
                <a:latin typeface="Comic Sans MS"/>
                <a:cs typeface="Comic Sans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omic Sans MS"/>
                <a:cs typeface="Comic Sans MS"/>
              </a:defRPr>
            </a:lvl1pPr>
            <a:lvl2pPr>
              <a:defRPr sz="2400">
                <a:latin typeface="Comic Sans MS"/>
                <a:cs typeface="Comic Sans MS"/>
              </a:defRPr>
            </a:lvl2pPr>
            <a:lvl3pPr>
              <a:defRPr sz="2000">
                <a:latin typeface="Comic Sans MS"/>
                <a:cs typeface="Comic Sans MS"/>
              </a:defRPr>
            </a:lvl3pPr>
            <a:lvl4pPr>
              <a:defRPr sz="1800">
                <a:latin typeface="Comic Sans MS"/>
                <a:cs typeface="Comic Sans MS"/>
              </a:defRPr>
            </a:lvl4pPr>
            <a:lvl5pPr>
              <a:defRPr sz="1800">
                <a:latin typeface="Comic Sans MS"/>
                <a:cs typeface="Comic Sans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457200"/>
            <a:fld id="{6C0001A9-357E-7541-840E-1F18FD9D64CA}" type="slidenum">
              <a:rPr lang="en-US">
                <a:solidFill>
                  <a:prstClr val="black"/>
                </a:solidFill>
              </a:rPr>
              <a:pPr algn="r"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81190" y="274638"/>
            <a:ext cx="600560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cs typeface="Comic Sans MS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70625"/>
            <a:ext cx="2133600" cy="75102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457200" y="6356350"/>
            <a:ext cx="2223990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solidFill>
                  <a:prstClr val="black"/>
                </a:solidFill>
              </a:rPr>
              <a:t>www.devox4kids.com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7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/>
                <a:cs typeface="Comic Sans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omic Sans MS"/>
                <a:cs typeface="Comic Sans MS"/>
              </a:defRPr>
            </a:lvl1pPr>
            <a:lvl2pPr>
              <a:defRPr sz="2000">
                <a:latin typeface="Comic Sans MS"/>
                <a:cs typeface="Comic Sans MS"/>
              </a:defRPr>
            </a:lvl2pPr>
            <a:lvl3pPr>
              <a:defRPr sz="1800">
                <a:latin typeface="Comic Sans MS"/>
                <a:cs typeface="Comic Sans MS"/>
              </a:defRPr>
            </a:lvl3pPr>
            <a:lvl4pPr>
              <a:defRPr sz="1600">
                <a:latin typeface="Comic Sans MS"/>
                <a:cs typeface="Comic Sans MS"/>
              </a:defRPr>
            </a:lvl4pPr>
            <a:lvl5pPr>
              <a:defRPr sz="1600">
                <a:latin typeface="Comic Sans MS"/>
                <a:cs typeface="Comic Sans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/>
                <a:cs typeface="Comic Sans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omic Sans MS"/>
                <a:cs typeface="Comic Sans MS"/>
              </a:defRPr>
            </a:lvl1pPr>
            <a:lvl2pPr>
              <a:defRPr sz="2000">
                <a:latin typeface="Comic Sans MS"/>
                <a:cs typeface="Comic Sans MS"/>
              </a:defRPr>
            </a:lvl2pPr>
            <a:lvl3pPr>
              <a:defRPr sz="1800">
                <a:latin typeface="Comic Sans MS"/>
                <a:cs typeface="Comic Sans MS"/>
              </a:defRPr>
            </a:lvl3pPr>
            <a:lvl4pPr>
              <a:defRPr sz="1600">
                <a:latin typeface="Comic Sans MS"/>
                <a:cs typeface="Comic Sans MS"/>
              </a:defRPr>
            </a:lvl4pPr>
            <a:lvl5pPr>
              <a:defRPr sz="1600">
                <a:latin typeface="Comic Sans MS"/>
                <a:cs typeface="Comic Sans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457200"/>
            <a:fld id="{6C0001A9-357E-7541-840E-1F18FD9D64CA}" type="slidenum">
              <a:rPr lang="en-US">
                <a:solidFill>
                  <a:prstClr val="black"/>
                </a:solidFill>
              </a:rPr>
              <a:pPr algn="r"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81190" y="274638"/>
            <a:ext cx="600560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cs typeface="Comic Sans MS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70625"/>
            <a:ext cx="2133600" cy="75102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457200" y="6356350"/>
            <a:ext cx="2223990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solidFill>
                  <a:prstClr val="black"/>
                </a:solidFill>
              </a:rPr>
              <a:t>www.devox4kids.com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00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457200"/>
            <a:fld id="{6C0001A9-357E-7541-840E-1F18FD9D64CA}" type="slidenum">
              <a:rPr lang="en-US">
                <a:solidFill>
                  <a:prstClr val="black"/>
                </a:solidFill>
              </a:rPr>
              <a:pPr algn="r"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81190" y="274638"/>
            <a:ext cx="600560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cs typeface="Comic Sans MS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70625"/>
            <a:ext cx="2133600" cy="75102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6356350"/>
            <a:ext cx="2223990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solidFill>
                  <a:prstClr val="black"/>
                </a:solidFill>
              </a:rPr>
              <a:t>www.devox4kids.com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72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457200"/>
            <a:fld id="{6C0001A9-357E-7541-840E-1F18FD9D64CA}" type="slidenum">
              <a:rPr lang="en-US">
                <a:solidFill>
                  <a:prstClr val="black"/>
                </a:solidFill>
              </a:rPr>
              <a:pPr algn="r"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70625"/>
            <a:ext cx="2133600" cy="75102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6356350"/>
            <a:ext cx="2223990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solidFill>
                  <a:prstClr val="black"/>
                </a:solidFill>
              </a:rPr>
              <a:t>www.devox4kids.com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36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296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omic Sans MS"/>
                <a:cs typeface="Comic Sans MS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omic Sans MS"/>
                <a:cs typeface="Comic Sans MS"/>
              </a:defRPr>
            </a:lvl1pPr>
            <a:lvl2pPr>
              <a:defRPr sz="2800">
                <a:latin typeface="Comic Sans MS"/>
                <a:cs typeface="Comic Sans MS"/>
              </a:defRPr>
            </a:lvl2pPr>
            <a:lvl3pPr>
              <a:defRPr sz="2400">
                <a:latin typeface="Comic Sans MS"/>
                <a:cs typeface="Comic Sans MS"/>
              </a:defRPr>
            </a:lvl3pPr>
            <a:lvl4pPr>
              <a:defRPr sz="2000">
                <a:latin typeface="Comic Sans MS"/>
                <a:cs typeface="Comic Sans MS"/>
              </a:defRPr>
            </a:lvl4pPr>
            <a:lvl5pPr>
              <a:defRPr sz="2000">
                <a:latin typeface="Comic Sans MS"/>
                <a:cs typeface="Comic Sans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9079"/>
            <a:ext cx="3008313" cy="3727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omic Sans MS"/>
                <a:cs typeface="Comic Sans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457200"/>
            <a:fld id="{6C0001A9-357E-7541-840E-1F18FD9D64CA}" type="slidenum">
              <a:rPr lang="en-US">
                <a:solidFill>
                  <a:prstClr val="black"/>
                </a:solidFill>
              </a:rPr>
              <a:pPr algn="r"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70625"/>
            <a:ext cx="2133600" cy="75102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6356350"/>
            <a:ext cx="2223990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solidFill>
                  <a:prstClr val="black"/>
                </a:solidFill>
              </a:rPr>
              <a:t>www.devox4kids.com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7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1517-83B9-45FD-AAF4-D14CA49A5D34}" type="datetimeFigureOut">
              <a:rPr lang="nl-NL" smtClean="0"/>
              <a:t>24-7-2013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11DB-998A-4CF9-A8EF-18074939E0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714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186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omic Sans MS"/>
                <a:cs typeface="Comic Sans MS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66124" y="1268759"/>
            <a:ext cx="4611753" cy="3458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78602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omic Sans MS"/>
                <a:cs typeface="Comic Sans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457200"/>
            <a:fld id="{6C0001A9-357E-7541-840E-1F18FD9D64CA}" type="slidenum">
              <a:rPr lang="en-US">
                <a:solidFill>
                  <a:prstClr val="black"/>
                </a:solidFill>
              </a:rPr>
              <a:pPr algn="r"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70625"/>
            <a:ext cx="2133600" cy="75102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457200" y="6356350"/>
            <a:ext cx="2223990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solidFill>
                  <a:prstClr val="black"/>
                </a:solidFill>
              </a:rPr>
              <a:t>www.devox4kids.com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41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/>
                <a:cs typeface="Comic Sans MS"/>
              </a:defRPr>
            </a:lvl1pPr>
            <a:lvl2pPr>
              <a:defRPr>
                <a:latin typeface="Comic Sans MS"/>
                <a:cs typeface="Comic Sans MS"/>
              </a:defRPr>
            </a:lvl2pPr>
            <a:lvl3pPr>
              <a:defRPr>
                <a:latin typeface="Comic Sans MS"/>
                <a:cs typeface="Comic Sans MS"/>
              </a:defRPr>
            </a:lvl3pPr>
            <a:lvl4pPr>
              <a:defRPr>
                <a:latin typeface="Comic Sans MS"/>
                <a:cs typeface="Comic Sans MS"/>
              </a:defRPr>
            </a:lvl4pPr>
            <a:lvl5pPr>
              <a:defRPr>
                <a:latin typeface="Comic Sans MS"/>
                <a:cs typeface="Comic Sans MS"/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457200"/>
            <a:fld id="{6C0001A9-357E-7541-840E-1F18FD9D64CA}" type="slidenum">
              <a:rPr lang="en-US">
                <a:solidFill>
                  <a:prstClr val="black"/>
                </a:solidFill>
              </a:rPr>
              <a:pPr algn="r"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81190" y="274638"/>
            <a:ext cx="600560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cs typeface="Comic Sans MS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70625"/>
            <a:ext cx="2133600" cy="75102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457200" y="6356350"/>
            <a:ext cx="2223990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solidFill>
                  <a:prstClr val="black"/>
                </a:solidFill>
              </a:rPr>
              <a:t>www.devox4kids.com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5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1517-83B9-45FD-AAF4-D14CA49A5D34}" type="datetimeFigureOut">
              <a:rPr lang="nl-NL" smtClean="0"/>
              <a:t>24-7-2013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11DB-998A-4CF9-A8EF-18074939E0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11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1517-83B9-45FD-AAF4-D14CA49A5D34}" type="datetimeFigureOut">
              <a:rPr lang="nl-NL" smtClean="0"/>
              <a:t>24-7-2013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11DB-998A-4CF9-A8EF-18074939E0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87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1517-83B9-45FD-AAF4-D14CA49A5D34}" type="datetimeFigureOut">
              <a:rPr lang="nl-NL" smtClean="0"/>
              <a:t>24-7-2013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11DB-998A-4CF9-A8EF-18074939E0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58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1517-83B9-45FD-AAF4-D14CA49A5D34}" type="datetimeFigureOut">
              <a:rPr lang="nl-NL" smtClean="0"/>
              <a:t>24-7-2013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11DB-998A-4CF9-A8EF-18074939E0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40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1517-83B9-45FD-AAF4-D14CA49A5D34}" type="datetimeFigureOut">
              <a:rPr lang="nl-NL" smtClean="0"/>
              <a:t>24-7-2013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11DB-998A-4CF9-A8EF-18074939E0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4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1517-83B9-45FD-AAF4-D14CA49A5D34}" type="datetimeFigureOut">
              <a:rPr lang="nl-NL" smtClean="0"/>
              <a:t>24-7-2013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11DB-998A-4CF9-A8EF-18074939E0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22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1517-83B9-45FD-AAF4-D14CA49A5D34}" type="datetimeFigureOut">
              <a:rPr lang="nl-NL" smtClean="0"/>
              <a:t>24-7-2013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11DB-998A-4CF9-A8EF-18074939E0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24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21517-83B9-45FD-AAF4-D14CA49A5D34}" type="datetimeFigureOut">
              <a:rPr lang="nl-NL" smtClean="0"/>
              <a:t>24-7-2013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11DB-998A-4CF9-A8EF-18074939E0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960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29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640960" cy="1470025"/>
          </a:xfrm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How </a:t>
            </a:r>
            <a:r>
              <a:rPr lang="en-US" dirty="0" smtClean="0">
                <a:latin typeface="Comic Sans MS" pitchFamily="66" charset="0"/>
              </a:rPr>
              <a:t>to</a:t>
            </a:r>
            <a:r>
              <a:rPr lang="nl-NL" dirty="0" smtClean="0">
                <a:latin typeface="Comic Sans MS" pitchFamily="66" charset="0"/>
              </a:rPr>
              <a:t> get (more) </a:t>
            </a:r>
            <a:r>
              <a:rPr lang="nl-NL" dirty="0" err="1" smtClean="0">
                <a:latin typeface="Comic Sans MS" pitchFamily="66" charset="0"/>
              </a:rPr>
              <a:t>kids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to</a:t>
            </a:r>
            <a:r>
              <a:rPr lang="nl-NL" dirty="0" smtClean="0">
                <a:latin typeface="Comic Sans MS" pitchFamily="66" charset="0"/>
              </a:rPr>
              <a:t> code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8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Comic Sans MS" pitchFamily="66" charset="0"/>
              </a:rPr>
              <a:t>Greenfoot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http://www.greenfoot.org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31" y="476672"/>
            <a:ext cx="5048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58" y="2191780"/>
            <a:ext cx="5330345" cy="46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Comic Sans MS" pitchFamily="66" charset="0"/>
              </a:rPr>
              <a:t>BlueJ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http://bluej.org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10858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04864"/>
            <a:ext cx="6609556" cy="45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http://mindstorms.lego.com</a:t>
            </a:r>
          </a:p>
          <a:p>
            <a:endParaRPr lang="nl-NL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91916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6632000" cy="339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Comic Sans MS" pitchFamily="66" charset="0"/>
              </a:rPr>
              <a:t>Sagan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http://sagan.be/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0678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3123369" cy="408887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90784"/>
            <a:ext cx="2162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Comic Sans MS" pitchFamily="66" charset="0"/>
              </a:rPr>
              <a:t>Arduino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http://www.arduino.cc/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1520825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9052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4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Comic Sans MS" pitchFamily="66" charset="0"/>
              </a:rPr>
              <a:t>Raspberry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>
                <a:latin typeface="Comic Sans MS" pitchFamily="66" charset="0"/>
              </a:rPr>
              <a:t>Pi®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http://www.raspberrypi.org/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1168657" cy="140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5670366" cy="377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1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Events for kids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77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http://www.devoxx.com/display/4KIDS/Home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FIRST LEGO League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omic Sans MS" pitchFamily="66" charset="0"/>
              </a:rPr>
              <a:t>http://firstlegoleague.org/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390650" cy="1371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4455056" cy="3861048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4355976" y="27826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The Robot Game and Project are </a:t>
            </a:r>
            <a:r>
              <a:rPr lang="en-US" b="1" i="1" dirty="0">
                <a:latin typeface="Comic Sans MS" pitchFamily="66" charset="0"/>
              </a:rPr>
              <a:t>what</a:t>
            </a:r>
            <a:r>
              <a:rPr lang="en-US" dirty="0">
                <a:latin typeface="Comic Sans MS" pitchFamily="66" charset="0"/>
              </a:rPr>
              <a:t> teams do. The FLL Core Values are </a:t>
            </a:r>
            <a:r>
              <a:rPr lang="en-US" b="1" i="1" dirty="0">
                <a:latin typeface="Comic Sans MS" pitchFamily="66" charset="0"/>
              </a:rPr>
              <a:t>how</a:t>
            </a:r>
            <a:r>
              <a:rPr lang="en-US" dirty="0">
                <a:latin typeface="Comic Sans MS" pitchFamily="66" charset="0"/>
              </a:rPr>
              <a:t> they do it.</a:t>
            </a:r>
            <a:endParaRPr lang="nl-N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omic Sans MS" pitchFamily="66" charset="0"/>
              </a:rPr>
              <a:t>http://makerfaire.com</a:t>
            </a:r>
            <a:r>
              <a:rPr lang="nl-NL" dirty="0" smtClean="0">
                <a:latin typeface="Comic Sans MS" pitchFamily="66" charset="0"/>
              </a:rPr>
              <a:t>/</a:t>
            </a:r>
          </a:p>
          <a:p>
            <a:r>
              <a:rPr lang="en-US" dirty="0" smtClean="0">
                <a:latin typeface="Comic Sans MS" pitchFamily="66" charset="0"/>
              </a:rPr>
              <a:t>Make magazine</a:t>
            </a:r>
          </a:p>
          <a:p>
            <a:r>
              <a:rPr lang="en-US" dirty="0" smtClean="0">
                <a:latin typeface="Comic Sans MS" pitchFamily="66" charset="0"/>
              </a:rPr>
              <a:t>Maker faire</a:t>
            </a:r>
          </a:p>
          <a:p>
            <a:r>
              <a:rPr lang="en-US" dirty="0" smtClean="0">
                <a:latin typeface="Comic Sans MS" pitchFamily="66" charset="0"/>
              </a:rPr>
              <a:t>Make projects</a:t>
            </a:r>
          </a:p>
          <a:p>
            <a:r>
              <a:rPr lang="en-US" dirty="0" smtClean="0">
                <a:latin typeface="Comic Sans MS" pitchFamily="66" charset="0"/>
              </a:rPr>
              <a:t>Make kits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57" y="332656"/>
            <a:ext cx="4476750" cy="10191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40" y="3066170"/>
            <a:ext cx="2844933" cy="29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Intro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Questions</a:t>
            </a:r>
          </a:p>
          <a:p>
            <a:r>
              <a:rPr lang="en-US" dirty="0" smtClean="0">
                <a:latin typeface="Comic Sans MS" pitchFamily="66" charset="0"/>
              </a:rPr>
              <a:t>Who are we</a:t>
            </a:r>
            <a:endParaRPr lang="nl-NL" dirty="0" smtClean="0">
              <a:latin typeface="Comic Sans MS" pitchFamily="66" charset="0"/>
            </a:endParaRPr>
          </a:p>
          <a:p>
            <a:r>
              <a:rPr lang="nl-NL" dirty="0" smtClean="0">
                <a:latin typeface="Comic Sans MS" pitchFamily="66" charset="0"/>
              </a:rPr>
              <a:t>Tools</a:t>
            </a:r>
          </a:p>
          <a:p>
            <a:r>
              <a:rPr lang="nl-NL" dirty="0" smtClean="0">
                <a:latin typeface="Comic Sans MS" pitchFamily="66" charset="0"/>
              </a:rPr>
              <a:t>Events</a:t>
            </a:r>
          </a:p>
          <a:p>
            <a:pPr marL="0" indent="0">
              <a:buNone/>
            </a:pPr>
            <a:endParaRPr lang="nl-N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VHTO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Talent watcher</a:t>
            </a:r>
            <a:endParaRPr lang="nl-NL" dirty="0" smtClean="0">
              <a:latin typeface="Comic Sans MS" pitchFamily="66" charset="0"/>
            </a:endParaRPr>
          </a:p>
          <a:p>
            <a:r>
              <a:rPr lang="nl-NL" dirty="0" err="1" smtClean="0">
                <a:latin typeface="Comic Sans MS" pitchFamily="66" charset="0"/>
              </a:rPr>
              <a:t>Mirror</a:t>
            </a:r>
            <a:r>
              <a:rPr lang="nl-NL" dirty="0" smtClean="0">
                <a:latin typeface="Comic Sans MS" pitchFamily="66" charset="0"/>
              </a:rPr>
              <a:t> image</a:t>
            </a:r>
          </a:p>
          <a:p>
            <a:r>
              <a:rPr lang="nl-NL" dirty="0" smtClean="0">
                <a:latin typeface="Comic Sans MS" pitchFamily="66" charset="0"/>
              </a:rPr>
              <a:t>Speeddating</a:t>
            </a:r>
          </a:p>
          <a:p>
            <a:r>
              <a:rPr lang="nl-NL" dirty="0" smtClean="0">
                <a:latin typeface="Comic Sans MS" pitchFamily="66" charset="0"/>
              </a:rPr>
              <a:t>Class</a:t>
            </a:r>
          </a:p>
          <a:p>
            <a:r>
              <a:rPr lang="nl-NL" dirty="0" err="1" smtClean="0">
                <a:latin typeface="Comic Sans MS" pitchFamily="66" charset="0"/>
              </a:rPr>
              <a:t>Girlsday</a:t>
            </a:r>
            <a:endParaRPr lang="nl-NL" dirty="0" smtClean="0">
              <a:latin typeface="Comic Sans MS" pitchFamily="66" charset="0"/>
            </a:endParaRPr>
          </a:p>
          <a:p>
            <a:r>
              <a:rPr lang="nl-NL" dirty="0">
                <a:latin typeface="Comic Sans MS" pitchFamily="66" charset="0"/>
              </a:rPr>
              <a:t>http://vhto.nl/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5"/>
            <a:ext cx="1224136" cy="124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1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Hour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 10:40 AM</a:t>
            </a:r>
          </a:p>
          <a:p>
            <a:r>
              <a:rPr lang="en-US" dirty="0"/>
              <a:t>Expo Hall (Table 1)</a:t>
            </a:r>
          </a:p>
          <a:p>
            <a:r>
              <a:rPr lang="en-US" dirty="0"/>
              <a:t>Come chat with us about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teaching kids to code</a:t>
            </a:r>
          </a:p>
          <a:p>
            <a:pPr lvl="1"/>
            <a:r>
              <a:rPr lang="en-US" dirty="0"/>
              <a:t>kids programs</a:t>
            </a:r>
          </a:p>
          <a:p>
            <a:pPr lvl="1"/>
            <a:r>
              <a:rPr lang="en-US" dirty="0"/>
              <a:t>kids events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2675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Devoxx</a:t>
            </a:r>
            <a:r>
              <a:rPr lang="en-US" dirty="0" smtClean="0"/>
              <a:t> 4 kids video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http://vimeo.com/51393678</a:t>
            </a:r>
          </a:p>
        </p:txBody>
      </p:sp>
    </p:spTree>
    <p:extLst>
      <p:ext uri="{BB962C8B-B14F-4D97-AF65-F5344CB8AC3E}">
        <p14:creationId xmlns:p14="http://schemas.microsoft.com/office/powerpoint/2010/main" val="12497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Who are we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Kim Spiritus</a:t>
            </a:r>
          </a:p>
          <a:p>
            <a:r>
              <a:rPr lang="en-US" dirty="0" smtClean="0">
                <a:latin typeface="Comic Sans MS" pitchFamily="66" charset="0"/>
              </a:rPr>
              <a:t>Java Developer</a:t>
            </a:r>
          </a:p>
          <a:p>
            <a:r>
              <a:rPr lang="en-US" dirty="0" smtClean="0">
                <a:latin typeface="Comic Sans MS" pitchFamily="66" charset="0"/>
              </a:rPr>
              <a:t>Speaker</a:t>
            </a:r>
          </a:p>
          <a:p>
            <a:r>
              <a:rPr lang="en-US" dirty="0" smtClean="0">
                <a:latin typeface="Comic Sans MS" pitchFamily="66" charset="0"/>
              </a:rPr>
              <a:t>Duchess member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41168"/>
            <a:ext cx="194421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Régina</a:t>
            </a:r>
            <a:r>
              <a:rPr lang="en-US" dirty="0">
                <a:latin typeface="Comic Sans MS" pitchFamily="66" charset="0"/>
              </a:rPr>
              <a:t> ten Bruggencate</a:t>
            </a:r>
          </a:p>
          <a:p>
            <a:pPr lvl="1"/>
            <a:r>
              <a:rPr lang="en-US" dirty="0">
                <a:latin typeface="Comic Sans MS" pitchFamily="66" charset="0"/>
              </a:rPr>
              <a:t>Java developer</a:t>
            </a:r>
          </a:p>
          <a:p>
            <a:pPr lvl="1"/>
            <a:r>
              <a:rPr lang="en-US" dirty="0">
                <a:latin typeface="Comic Sans MS" pitchFamily="66" charset="0"/>
              </a:rPr>
              <a:t>JUG leader</a:t>
            </a:r>
          </a:p>
          <a:p>
            <a:pPr lvl="1"/>
            <a:r>
              <a:rPr lang="en-US" dirty="0">
                <a:latin typeface="Comic Sans MS" pitchFamily="66" charset="0"/>
              </a:rPr>
              <a:t>Java champion</a:t>
            </a:r>
          </a:p>
          <a:p>
            <a:pPr lvl="1"/>
            <a:r>
              <a:rPr lang="en-US" dirty="0">
                <a:latin typeface="Comic Sans MS" pitchFamily="66" charset="0"/>
              </a:rPr>
              <a:t>Teacher / </a:t>
            </a:r>
            <a:r>
              <a:rPr lang="en-US" dirty="0" smtClean="0">
                <a:latin typeface="Comic Sans MS" pitchFamily="66" charset="0"/>
              </a:rPr>
              <a:t>Student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Speaker</a:t>
            </a:r>
            <a:endParaRPr lang="nl-NL" dirty="0">
              <a:latin typeface="Comic Sans MS" pitchFamily="66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1" y="5175734"/>
            <a:ext cx="1524000" cy="6477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237646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Duchess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Women in Java </a:t>
            </a:r>
          </a:p>
          <a:p>
            <a:r>
              <a:rPr lang="en-US" dirty="0" smtClean="0">
                <a:latin typeface="Comic Sans MS" pitchFamily="66" charset="0"/>
              </a:rPr>
              <a:t>International Java User Group (JUG)</a:t>
            </a:r>
          </a:p>
          <a:p>
            <a:endParaRPr lang="en-US" dirty="0">
              <a:latin typeface="Comic Sans MS" pitchFamily="66" charset="0"/>
            </a:endParaRPr>
          </a:p>
          <a:p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1428750" cy="14287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1057275" cy="990600"/>
          </a:xfrm>
          <a:prstGeom prst="rect">
            <a:avLst/>
          </a:prstGeom>
          <a:noFill/>
          <a:ln>
            <a:noFill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6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Tools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8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omic Sans MS" pitchFamily="66" charset="0"/>
              </a:rPr>
              <a:t>http://drtechniko.com/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88640"/>
            <a:ext cx="6667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02" y="2204864"/>
            <a:ext cx="5046496" cy="567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http://scratch.mit.edu/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2190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92896"/>
            <a:ext cx="5440768" cy="34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Alice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http://www.alice.org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97964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13124"/>
            <a:ext cx="6103985" cy="37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28906</TotalTime>
  <Words>188</Words>
  <Application>Microsoft Office PowerPoint</Application>
  <PresentationFormat>On-screen Show (4:3)</PresentationFormat>
  <Paragraphs>84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Kantoorthema</vt:lpstr>
      <vt:lpstr>Office Theme</vt:lpstr>
      <vt:lpstr>How to get (more) kids to code</vt:lpstr>
      <vt:lpstr>Intro</vt:lpstr>
      <vt:lpstr>Who are we</vt:lpstr>
      <vt:lpstr>PowerPoint Presentation</vt:lpstr>
      <vt:lpstr>Duchess</vt:lpstr>
      <vt:lpstr>Tools</vt:lpstr>
      <vt:lpstr>PowerPoint Presentation</vt:lpstr>
      <vt:lpstr>PowerPoint Presentation</vt:lpstr>
      <vt:lpstr>Alice</vt:lpstr>
      <vt:lpstr>Greenfoot</vt:lpstr>
      <vt:lpstr>BlueJ</vt:lpstr>
      <vt:lpstr>PowerPoint Presentation</vt:lpstr>
      <vt:lpstr>Sagan</vt:lpstr>
      <vt:lpstr>Arduino</vt:lpstr>
      <vt:lpstr>Raspberry Pi®</vt:lpstr>
      <vt:lpstr>Events for kids</vt:lpstr>
      <vt:lpstr>PowerPoint Presentation</vt:lpstr>
      <vt:lpstr>FIRST LEGO League</vt:lpstr>
      <vt:lpstr>PowerPoint Presentation</vt:lpstr>
      <vt:lpstr>VHTO</vt:lpstr>
      <vt:lpstr>Office Hour</vt:lpstr>
      <vt:lpstr>Devoxx 4 kids video</vt:lpstr>
    </vt:vector>
  </TitlesOfParts>
  <Company>ProRail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(more) kids to code</dc:title>
  <dc:creator>regina.tenbruggencat</dc:creator>
  <cp:lastModifiedBy>Kim Spiritus</cp:lastModifiedBy>
  <cp:revision>88</cp:revision>
  <cp:lastPrinted>2013-07-19T10:35:29Z</cp:lastPrinted>
  <dcterms:created xsi:type="dcterms:W3CDTF">2013-02-19T06:33:43Z</dcterms:created>
  <dcterms:modified xsi:type="dcterms:W3CDTF">2013-07-24T20:38:40Z</dcterms:modified>
</cp:coreProperties>
</file>