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1pPr>
            <a:lvl2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2pPr>
            <a:lvl3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3pPr>
            <a:lvl4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4pPr>
            <a:lvl5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5pPr>
            <a:lvl6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6pPr>
            <a:lvl7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7pPr>
            <a:lvl8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8pPr>
            <a:lvl9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sz="6000"/>
              <a:t>Big Data, Small(er) Company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3145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/>
              <a:t>Camille Fournier 						  @skamille</a:t>
            </a:r>
          </a:p>
          <a:p>
            <a:pPr lvl="0" rtl="0">
              <a:buNone/>
            </a:pPr>
            <a:r>
              <a:rPr lang="en"/>
              <a:t>Head of Engineering</a:t>
            </a:r>
          </a:p>
        </p:txBody>
      </p:sp>
      <p:sp>
        <p:nvSpPr>
          <p:cNvPr id="30" name="Shape 30"/>
          <p:cNvSpPr/>
          <p:nvPr/>
        </p:nvSpPr>
        <p:spPr>
          <a:xfrm>
            <a:off x="4988847" y="4572734"/>
            <a:ext cx="3469352" cy="5015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26444" y="652300"/>
            <a:ext cx="3982815" cy="59882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/>
          <p:nvPr/>
        </p:nvSpPr>
        <p:spPr>
          <a:xfrm>
            <a:off x="4564796" y="652300"/>
            <a:ext cx="4323940" cy="60879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The Future of Fashion is Data-Driven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Crowdsourcing of fit and style matches</a:t>
            </a:r>
          </a:p>
          <a:p>
            <a:pPr lvl="0" rtl="0">
              <a:buNone/>
            </a:pPr>
            <a:r>
              <a:rPr lang="en"/>
              <a:t>Continuous updating of information based on user-generated content</a:t>
            </a:r>
          </a:p>
          <a:p>
            <a:pPr lvl="0" rtl="0">
              <a:buNone/>
            </a:pPr>
            <a:r>
              <a:rPr lang="en"/>
              <a:t>Building confidence in the rental behavior by showing real successful experiences</a:t>
            </a:r>
          </a:p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7566025" y="857981"/>
            <a:ext cx="1120774" cy="9388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The Business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Short-term rental of designer dresses and accessories</a:t>
            </a:r>
          </a:p>
          <a:p>
            <a:pPr lvl="0" rtl="0">
              <a:buNone/>
            </a:pPr>
            <a:r>
              <a:rPr lang="en"/>
              <a:t>Don't buy it, rent it!</a:t>
            </a:r>
          </a:p>
          <a:p>
            <a:pPr lvl="0" rtl="0">
              <a:buNone/>
            </a:pPr>
            <a:r>
              <a:rPr lang="en"/>
              <a:t>Get the items the day before or the day of your event</a:t>
            </a:r>
          </a:p>
          <a:p>
            <a:pPr>
              <a:buNone/>
            </a:pPr>
            <a:r>
              <a:rPr lang="en"/>
              <a:t>Ship them back a couple of days later</a:t>
            </a:r>
          </a:p>
        </p:txBody>
      </p:sp>
      <p:sp>
        <p:nvSpPr>
          <p:cNvPr id="37" name="Shape 37"/>
          <p:cNvSpPr/>
          <p:nvPr/>
        </p:nvSpPr>
        <p:spPr>
          <a:xfrm>
            <a:off x="7566025" y="857981"/>
            <a:ext cx="1120774" cy="9388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The Challenge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Changing consumer behavior</a:t>
            </a:r>
          </a:p>
          <a:p>
            <a:pPr lvl="0" rtl="0">
              <a:buNone/>
            </a:pPr>
            <a:r>
              <a:rPr lang="en"/>
              <a:t>Getting comfortable with the rental model</a:t>
            </a:r>
          </a:p>
          <a:p>
            <a:pPr lvl="0" rtl="0">
              <a:buNone/>
            </a:pPr>
            <a:r>
              <a:rPr lang="en"/>
              <a:t>What if the dress doesn't fit?</a:t>
            </a:r>
          </a:p>
          <a:p>
            <a:pPr lvl="0" rtl="0">
              <a:buNone/>
            </a:pPr>
            <a:r>
              <a:rPr lang="en"/>
              <a:t>What size do I need, anyway?</a:t>
            </a:r>
          </a:p>
          <a:p>
            <a:pPr lvl="0" rtl="0">
              <a:buNone/>
            </a:pPr>
            <a:r>
              <a:rPr lang="en"/>
              <a:t>Designer dresses all fit differently</a:t>
            </a:r>
          </a:p>
          <a:p>
            <a:pPr lvl="0" rtl="0">
              <a:buNone/>
            </a:pPr>
            <a:r>
              <a:rPr lang="en"/>
              <a:t>A size 4 fits like an 8 or a 2</a:t>
            </a:r>
          </a:p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7566025" y="857981"/>
            <a:ext cx="1120774" cy="9388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The Data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/>
              <a:t>Unlike traditional retail, many data points on users experiencing the same items</a:t>
            </a:r>
          </a:p>
          <a:p>
            <a:pPr lvl="0" rtl="0">
              <a:buNone/>
            </a:pPr>
            <a:r>
              <a:rPr lang="en" sz="2400"/>
              <a:t>Hundreds of different women rent the same style</a:t>
            </a:r>
          </a:p>
          <a:p>
            <a:pPr lvl="0" rtl="0">
              <a:buNone/>
            </a:pPr>
            <a:r>
              <a:rPr lang="en" sz="2400"/>
              <a:t>	Site average of ~300 orders/style, up to over 1000</a:t>
            </a:r>
          </a:p>
          <a:p>
            <a:pPr lvl="0" rtl="0">
              <a:buNone/>
            </a:pPr>
            <a:r>
              <a:rPr lang="en" sz="2400"/>
              <a:t>1/6th of our customers have written at least 1 review</a:t>
            </a:r>
          </a:p>
          <a:p>
            <a:pPr lvl="0" rtl="0">
              <a:buNone/>
            </a:pPr>
            <a:r>
              <a:rPr lang="en" sz="2400"/>
              <a:t>Women are willing to provide information to help others make decisions</a:t>
            </a:r>
          </a:p>
          <a:p>
            <a:pPr lvl="0" rtl="0">
              <a:buNone/>
            </a:pPr>
            <a:r>
              <a:rPr lang="en" sz="2400"/>
              <a:t>	50% of reviewers share their weight</a:t>
            </a:r>
          </a:p>
          <a:p>
            <a:pPr lvl="0" rtl="0">
              <a:buNone/>
            </a:pPr>
            <a:r>
              <a:rPr lang="en" sz="2400"/>
              <a:t>	60% share their bust size</a:t>
            </a:r>
          </a:p>
          <a:p>
            <a:pPr lvl="0" rtl="0">
              <a:buNone/>
            </a:pPr>
            <a:r>
              <a:rPr lang="en" sz="2400"/>
              <a:t>Seeing a photo review increases likelihood of renting by 200%</a:t>
            </a:r>
          </a:p>
          <a:p>
            <a:endParaRPr/>
          </a:p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7566025" y="857981"/>
            <a:ext cx="1120774" cy="9388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Introducing </a:t>
            </a:r>
          </a:p>
          <a:p>
            <a:pPr>
              <a:buNone/>
            </a:pPr>
            <a:r>
              <a:rPr lang="en"/>
              <a:t>"Our Runway"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The first-ever online social shopping platform</a:t>
            </a:r>
          </a:p>
          <a:p>
            <a:pPr lvl="0" rtl="0">
              <a:buNone/>
            </a:pPr>
            <a:r>
              <a:rPr lang="en"/>
              <a:t>Allow women to shop by pictures of other women wearing styles</a:t>
            </a:r>
          </a:p>
          <a:p>
            <a:pPr lvl="0" rtl="0">
              <a:buNone/>
            </a:pPr>
            <a:r>
              <a:rPr lang="en"/>
              <a:t>Allow women to filter and sort styles based on those worn and reviewed by women with similar attributes</a:t>
            </a:r>
          </a:p>
          <a:p>
            <a:endParaRPr/>
          </a:p>
          <a:p>
            <a:endParaRPr/>
          </a:p>
        </p:txBody>
      </p:sp>
      <p:sp>
        <p:nvSpPr>
          <p:cNvPr id="58" name="Shape 58"/>
          <p:cNvSpPr/>
          <p:nvPr/>
        </p:nvSpPr>
        <p:spPr>
          <a:xfrm>
            <a:off x="7566025" y="857981"/>
            <a:ext cx="1120774" cy="9388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Images</a:t>
            </a:r>
          </a:p>
        </p:txBody>
      </p:sp>
      <p:sp>
        <p:nvSpPr>
          <p:cNvPr id="64" name="Shape 64"/>
          <p:cNvSpPr/>
          <p:nvPr/>
        </p:nvSpPr>
        <p:spPr>
          <a:xfrm>
            <a:off x="2902709" y="0"/>
            <a:ext cx="3338580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Data Sources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"Small"</a:t>
            </a:r>
          </a:p>
          <a:p>
            <a:pPr lvl="0" rtl="0">
              <a:buNone/>
            </a:pPr>
            <a:r>
              <a:rPr lang="en"/>
              <a:t>	Customer-provided size, height, age</a:t>
            </a:r>
          </a:p>
          <a:p>
            <a:pPr lvl="0" rtl="0">
              <a:buNone/>
            </a:pPr>
            <a:r>
              <a:rPr lang="en"/>
              <a:t>	Dress metadata</a:t>
            </a:r>
          </a:p>
          <a:p>
            <a:pPr lvl="0" rtl="0">
              <a:buNone/>
            </a:pPr>
            <a:r>
              <a:rPr lang="en"/>
              <a:t>	Rental history</a:t>
            </a:r>
          </a:p>
          <a:p>
            <a:pPr lvl="0" rtl="0">
              <a:buNone/>
            </a:pPr>
            <a:r>
              <a:rPr lang="en"/>
              <a:t>"Big"</a:t>
            </a:r>
          </a:p>
          <a:p>
            <a:pPr lvl="0" rtl="0">
              <a:buNone/>
            </a:pPr>
            <a:r>
              <a:rPr lang="en"/>
              <a:t>	Customer clickstream</a:t>
            </a:r>
          </a:p>
          <a:p>
            <a:pPr lvl="0" rtl="0">
              <a:buNone/>
            </a:pPr>
            <a:r>
              <a:rPr lang="en"/>
              <a:t>	Review text</a:t>
            </a:r>
          </a:p>
          <a:p>
            <a:pPr lvl="0" rtl="0">
              <a:buNone/>
            </a:pPr>
            <a:r>
              <a:rPr lang="en"/>
              <a:t>Sources range from SQL database tables to log files to MongoDB collections</a:t>
            </a:r>
          </a:p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7566025" y="857981"/>
            <a:ext cx="1120774" cy="9388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Women Like Me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03175" y="1956407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How many data points do we need to accurately find other women in our user base like you?</a:t>
            </a:r>
          </a:p>
          <a:p>
            <a:pPr lvl="0" rtl="0">
              <a:buNone/>
            </a:pPr>
            <a:r>
              <a:rPr lang="en"/>
              <a:t>Start basic: Same size, demographics</a:t>
            </a:r>
          </a:p>
          <a:p>
            <a:pPr lvl="0" rtl="0">
              <a:buNone/>
            </a:pPr>
            <a:r>
              <a:rPr lang="en"/>
              <a:t>Expand: Similar taste</a:t>
            </a:r>
          </a:p>
          <a:p>
            <a:pPr lvl="0" rtl="0">
              <a:buNone/>
            </a:pPr>
            <a:r>
              <a:rPr lang="en"/>
              <a:t>Evaluate: Clickstream updating</a:t>
            </a:r>
          </a:p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78" name="Shape 78"/>
          <p:cNvSpPr/>
          <p:nvPr/>
        </p:nvSpPr>
        <p:spPr>
          <a:xfrm>
            <a:off x="7566025" y="857981"/>
            <a:ext cx="1120774" cy="9388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Calculating Sameness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/>
              <a:t>Even with only 4 points of comparison (size, age, height, bust) over 100,000 possible combinations</a:t>
            </a:r>
          </a:p>
          <a:p>
            <a:pPr lvl="0" rtl="0">
              <a:buNone/>
            </a:pPr>
            <a:r>
              <a:rPr lang="en" sz="2400"/>
              <a:t>Too much detail narrows the result set too far</a:t>
            </a:r>
          </a:p>
          <a:p>
            <a:pPr lvl="0" rtl="0">
              <a:buNone/>
            </a:pPr>
            <a:r>
              <a:rPr lang="en" sz="2400"/>
              <a:t>Slow to compute, large to store</a:t>
            </a:r>
          </a:p>
          <a:p>
            <a:pPr lvl="0" rtl="0">
              <a:buNone/>
            </a:pPr>
            <a:r>
              <a:rPr lang="en" sz="2400"/>
              <a:t>Simplify: create buckets per characteristic</a:t>
            </a:r>
          </a:p>
          <a:p>
            <a:pPr lvl="0" rtl="0">
              <a:buNone/>
            </a:pPr>
            <a:r>
              <a:rPr lang="en" sz="2400"/>
              <a:t>	Height: Petite, Short, Average, Tall</a:t>
            </a:r>
          </a:p>
          <a:p>
            <a:pPr lvl="0" rtl="0">
              <a:buNone/>
            </a:pPr>
            <a:r>
              <a:rPr lang="en" sz="2400"/>
              <a:t>	Bust: small, med, large</a:t>
            </a:r>
          </a:p>
          <a:p>
            <a:pPr lvl="0" rtl="0">
              <a:buNone/>
            </a:pPr>
            <a:r>
              <a:rPr lang="en" sz="2400"/>
              <a:t>	Age: Demographic group</a:t>
            </a:r>
          </a:p>
          <a:p>
            <a:pPr lvl="0" rtl="0">
              <a:buNone/>
            </a:pPr>
            <a:r>
              <a:rPr lang="en" sz="2400"/>
              <a:t>Result: 864 vectors that accurately capture the range of women on our site</a:t>
            </a:r>
          </a:p>
          <a:p>
            <a:endParaRPr/>
          </a:p>
          <a:p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566025" y="857981"/>
            <a:ext cx="1120774" cy="9388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Macintosh PowerPoint</Application>
  <PresentationFormat>On-screen Show (4:3)</PresentationFormat>
  <Paragraphs>58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/>
      <vt:lpstr>Big Data, Small(er) Company</vt:lpstr>
      <vt:lpstr>The Business</vt:lpstr>
      <vt:lpstr>The Challenge</vt:lpstr>
      <vt:lpstr>The Data</vt:lpstr>
      <vt:lpstr>Introducing  "Our Runway"</vt:lpstr>
      <vt:lpstr>Images</vt:lpstr>
      <vt:lpstr>Data Sources</vt:lpstr>
      <vt:lpstr>Women Like Me</vt:lpstr>
      <vt:lpstr>Calculating Sameness</vt:lpstr>
      <vt:lpstr>Slide 10</vt:lpstr>
      <vt:lpstr>The Future of Fashion is Data-Driven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Data, Small(er) Company</dc:title>
  <cp:lastModifiedBy>Sophia DeMartini</cp:lastModifiedBy>
  <cp:revision>1</cp:revision>
  <dcterms:created xsi:type="dcterms:W3CDTF">2012-11-05T22:56:47Z</dcterms:created>
  <dcterms:modified xsi:type="dcterms:W3CDTF">2012-11-05T22:58:59Z</dcterms:modified>
</cp:coreProperties>
</file>