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7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08197-621C-1E4F-878D-A1D0F0C6B65D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71644-3F1C-0C4A-A620-65123F7CD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Prism </a:t>
            </a:r>
            <a:r>
              <a:rPr lang="en-US" dirty="0" err="1" smtClean="0"/>
              <a:t>Skylabs</a:t>
            </a:r>
            <a:r>
              <a:rPr lang="en-US" dirty="0" smtClean="0"/>
              <a:t> logo</a:t>
            </a:r>
            <a:r>
              <a:rPr lang="en-US" baseline="0" dirty="0" smtClean="0"/>
              <a:t>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71644-3F1C-0C4A-A620-65123F7CD68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Contact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71644-3F1C-0C4A-A620-65123F7CD68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 screens flying</a:t>
            </a:r>
            <a:r>
              <a:rPr lang="en-US" baseline="0" dirty="0" smtClean="0"/>
              <a:t> clip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71644-3F1C-0C4A-A620-65123F7CD68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up animation (see timing)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71644-3F1C-0C4A-A620-65123F7CD68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Chris </a:t>
            </a:r>
            <a:r>
              <a:rPr lang="en-US" dirty="0" err="1" smtClean="0"/>
              <a:t>soundbite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71644-3F1C-0C4A-A620-65123F7CD68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 of traffic at Creamery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71644-3F1C-0C4A-A620-65123F7CD68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Chris </a:t>
            </a:r>
            <a:r>
              <a:rPr lang="en-US" dirty="0" err="1" smtClean="0"/>
              <a:t>soundbites</a:t>
            </a:r>
            <a:r>
              <a:rPr lang="en-US" baseline="0" dirty="0" smtClean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71644-3F1C-0C4A-A620-65123F7CD68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71644-3F1C-0C4A-A620-65123F7CD68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Chris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71644-3F1C-0C4A-A620-65123F7CD68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71644-3F1C-0C4A-A620-65123F7CD68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C359C-9DFA-A64E-B1D7-16EB368B2EC0}" type="datetimeFigureOut">
              <a:rPr lang="en-US" smtClean="0"/>
              <a:pPr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29EAE-5ACC-2D49-A48C-78AEEC828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0.png"/><Relationship Id="rId1" Type="http://schemas.openxmlformats.org/officeDocument/2006/relationships/video" Target="file://localhost/Users/izconroy/Desktop/PrismSkylabs/mov/ChrisSoundbite2CC.mov" TargetMode="Externa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3.png"/><Relationship Id="rId1" Type="http://schemas.openxmlformats.org/officeDocument/2006/relationships/video" Target="file://localhost/Users/izconroy/Desktop/PrismSkylabs/mov/ChrisSoundbite3CC.mov" TargetMode="Externa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4.png"/><Relationship Id="rId1" Type="http://schemas.openxmlformats.org/officeDocument/2006/relationships/video" Target="file://localhost/Users/izconroy/Desktop/PrismSkylabs/mov/MapAnimation_15_Seconds.mov" TargetMode="Externa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6.png"/><Relationship Id="rId1" Type="http://schemas.openxmlformats.org/officeDocument/2006/relationships/video" Target="file://localhost/Users/izconroy/Desktop/PrismSkylabs/mov/OutroCardForMatt.mov" TargetMode="Externa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1" Type="http://schemas.openxmlformats.org/officeDocument/2006/relationships/video" Target="file://localhost/Users/izconroy/Desktop/PrismSkylabs/mov/TitleCard.mov" TargetMode="Externa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png"/><Relationship Id="rId1" Type="http://schemas.openxmlformats.org/officeDocument/2006/relationships/video" Target="file://localhost/Users/izconroy/Desktop/PrismSkylabs/mov/FlyingScreens.mov" TargetMode="Externa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png"/><Relationship Id="rId1" Type="http://schemas.openxmlformats.org/officeDocument/2006/relationships/video" Target="file://localhost/Users/izconroy/Desktop/PrismSkylabs/mov/SetupAnimation.mov" TargetMode="Externa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8.png"/><Relationship Id="rId1" Type="http://schemas.openxmlformats.org/officeDocument/2006/relationships/video" Target="file://localhost/Users/izconroy/Desktop/PrismSkylabs/mov/ChrisSoundbite1CC.mov" TargetMode="Externa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9.png"/><Relationship Id="rId1" Type="http://schemas.openxmlformats.org/officeDocument/2006/relationships/video" Target="file://localhost/Users/izconroy/Desktop/PrismSkylabs/mov/TimeLapseWipes.mov" TargetMode="Externa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7585" y="635000"/>
            <a:ext cx="7772400" cy="209781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cs typeface="Cambria"/>
              </a:rPr>
              <a:t>Harnessing Video for </a:t>
            </a:r>
            <a:r>
              <a:rPr lang="en-US" dirty="0" err="1" smtClean="0">
                <a:solidFill>
                  <a:schemeClr val="bg1"/>
                </a:solidFill>
                <a:cs typeface="Cambria"/>
              </a:rPr>
              <a:t>Realtime</a:t>
            </a:r>
            <a:r>
              <a:rPr lang="en-US" dirty="0" smtClean="0">
                <a:solidFill>
                  <a:schemeClr val="bg1"/>
                </a:solidFill>
                <a:cs typeface="Cambria"/>
              </a:rPr>
              <a:t> Merchandising and Customer Engagement </a:t>
            </a:r>
            <a:endParaRPr lang="en-US" dirty="0">
              <a:solidFill>
                <a:schemeClr val="bg1"/>
              </a:solidFill>
              <a:cs typeface="Cambr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839" y="3556000"/>
            <a:ext cx="3879494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Prism </a:t>
            </a:r>
            <a:r>
              <a:rPr lang="en-US" dirty="0" err="1" smtClean="0">
                <a:solidFill>
                  <a:schemeClr val="bg1"/>
                </a:solidFill>
                <a:latin typeface="Calibri"/>
                <a:cs typeface="Calibri"/>
              </a:rPr>
              <a:t>Skylabs</a:t>
            </a:r>
            <a:endParaRPr lang="en-US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Matt </a:t>
            </a:r>
            <a:r>
              <a:rPr lang="en-US" dirty="0" err="1" smtClean="0">
                <a:solidFill>
                  <a:schemeClr val="bg1"/>
                </a:solidFill>
                <a:latin typeface="Calibri"/>
                <a:cs typeface="Calibri"/>
              </a:rPr>
              <a:t>Kovinsky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PRISM_KO_LOCKUP_COLOR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6960"/>
            <a:ext cx="4680567" cy="3617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risSoundbite2CC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tonomy-ceo%e2%80%99s-terrifying-prediction-the-rise-of-the-surveillance-society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3" y="2424966"/>
            <a:ext cx="3102428" cy="2321077"/>
          </a:xfrm>
          <a:prstGeom prst="rect">
            <a:avLst/>
          </a:prstGeom>
        </p:spPr>
      </p:pic>
      <p:pic>
        <p:nvPicPr>
          <p:cNvPr id="9" name="Picture 8" descr="iPadShot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658" y="2424966"/>
            <a:ext cx="3720186" cy="2092604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955143" y="3392714"/>
            <a:ext cx="725714" cy="254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Unlock video beyond the backroom….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risSoundbite3CC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pAnimation_15_Seconds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427" y="274638"/>
            <a:ext cx="5497287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Why Prism </a:t>
            </a:r>
            <a:r>
              <a:rPr lang="en-US" sz="4000" dirty="0" err="1" smtClean="0">
                <a:solidFill>
                  <a:srgbClr val="FFFFFF"/>
                </a:solidFill>
              </a:rPr>
              <a:t>Skylabs</a:t>
            </a:r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70" y="1923144"/>
            <a:ext cx="7852229" cy="4245428"/>
          </a:xfrm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n-US" dirty="0" smtClean="0">
                <a:solidFill>
                  <a:srgbClr val="FFFFFF"/>
                </a:solidFill>
              </a:rPr>
              <a:t>Increase Revenues and Reduce Costs:</a:t>
            </a:r>
          </a:p>
          <a:p>
            <a:pPr marL="514350" indent="-514350"/>
            <a:r>
              <a:rPr lang="en-US" dirty="0" smtClean="0">
                <a:solidFill>
                  <a:srgbClr val="FFFFFF"/>
                </a:solidFill>
              </a:rPr>
              <a:t>Optimize merchandising</a:t>
            </a:r>
          </a:p>
          <a:p>
            <a:pPr marL="514350" indent="-514350"/>
            <a:r>
              <a:rPr lang="en-US" dirty="0" smtClean="0">
                <a:solidFill>
                  <a:srgbClr val="FFFFFF"/>
                </a:solidFill>
              </a:rPr>
              <a:t>Optimize staffing, hours, locations</a:t>
            </a:r>
          </a:p>
          <a:p>
            <a:pPr marL="514350" indent="-514350"/>
            <a:r>
              <a:rPr lang="en-US" dirty="0" smtClean="0">
                <a:solidFill>
                  <a:srgbClr val="FFFFFF"/>
                </a:solidFill>
              </a:rPr>
              <a:t>Reduce theft</a:t>
            </a:r>
          </a:p>
          <a:p>
            <a:pPr marL="514350" indent="-514350"/>
            <a:endParaRPr lang="en-US" dirty="0" smtClean="0">
              <a:solidFill>
                <a:srgbClr val="FFFFFF"/>
              </a:solidFill>
            </a:endParaRPr>
          </a:p>
          <a:p>
            <a:pPr marL="514350" indent="-514350">
              <a:buNone/>
            </a:pPr>
            <a:r>
              <a:rPr lang="en-US" dirty="0" smtClean="0">
                <a:solidFill>
                  <a:srgbClr val="FFFFFF"/>
                </a:solidFill>
              </a:rPr>
              <a:t>Greater Engagement</a:t>
            </a:r>
          </a:p>
          <a:p>
            <a:pPr marL="514350" indent="-514350"/>
            <a:r>
              <a:rPr lang="en-US" dirty="0" smtClean="0">
                <a:solidFill>
                  <a:srgbClr val="FFFFFF"/>
                </a:solidFill>
              </a:rPr>
              <a:t>Dynamic content to </a:t>
            </a:r>
            <a:r>
              <a:rPr lang="en-US" smtClean="0">
                <a:solidFill>
                  <a:srgbClr val="FFFFFF"/>
                </a:solidFill>
              </a:rPr>
              <a:t>share with </a:t>
            </a:r>
            <a:r>
              <a:rPr lang="en-US" dirty="0" smtClean="0">
                <a:solidFill>
                  <a:srgbClr val="FFFFFF"/>
                </a:solidFill>
              </a:rPr>
              <a:t>colleagues, partners and customers</a:t>
            </a:r>
          </a:p>
        </p:txBody>
      </p:sp>
      <p:pic>
        <p:nvPicPr>
          <p:cNvPr id="5" name="Picture 4" descr="PRISM_KO_MARK_COLOR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13" y="-250104"/>
            <a:ext cx="2812143" cy="217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roCardForMatt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tleCar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yingScreens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33" y="56924"/>
            <a:ext cx="7995753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 Internet Era: More, Better Data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Screen Shot 2012-03-30 at 1.33.3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01" y="1199924"/>
            <a:ext cx="7135331" cy="528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23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Online Metrics: Now Offline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Online analytics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anchor="t"/>
          <a:lstStyle/>
          <a:p>
            <a:pPr>
              <a:spcAft>
                <a:spcPts val="360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Visits</a:t>
            </a:r>
          </a:p>
          <a:p>
            <a:pPr>
              <a:spcAft>
                <a:spcPts val="300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Page Views</a:t>
            </a:r>
          </a:p>
          <a:p>
            <a:pPr>
              <a:spcAft>
                <a:spcPts val="300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Average Visit Duration</a:t>
            </a:r>
          </a:p>
          <a:p>
            <a:pPr>
              <a:spcAft>
                <a:spcPts val="300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Bounce Rate</a:t>
            </a:r>
          </a:p>
          <a:p>
            <a:pPr>
              <a:spcAft>
                <a:spcPts val="300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Cart Abandonment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5102225" y="1215232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Offline analytics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5102225" y="2174875"/>
            <a:ext cx="4041775" cy="4247696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People In Store</a:t>
            </a:r>
          </a:p>
          <a:p>
            <a:pPr>
              <a:spcAft>
                <a:spcPts val="360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Product Interactions</a:t>
            </a:r>
          </a:p>
          <a:p>
            <a:pPr>
              <a:spcAft>
                <a:spcPts val="300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Dwell Time</a:t>
            </a:r>
          </a:p>
          <a:p>
            <a:pPr>
              <a:spcAft>
                <a:spcPts val="300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In Store, Quick Exit</a:t>
            </a:r>
          </a:p>
          <a:p>
            <a:pPr>
              <a:spcAft>
                <a:spcPts val="300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Exit from Register Line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755570" y="2293937"/>
            <a:ext cx="741817" cy="238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755571" y="3190194"/>
            <a:ext cx="741817" cy="238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755570" y="4053794"/>
            <a:ext cx="741817" cy="238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755570" y="4849132"/>
            <a:ext cx="741817" cy="238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755571" y="5647418"/>
            <a:ext cx="741817" cy="238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96461" cy="850219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Analytics for the Real World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see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7547" r="-17547"/>
          <a:stretch>
            <a:fillRect/>
          </a:stretch>
        </p:blipFill>
        <p:spPr>
          <a:xfrm>
            <a:off x="2952988" y="3272241"/>
            <a:ext cx="3241675" cy="1782762"/>
          </a:xfrm>
        </p:spPr>
      </p:pic>
      <p:pic>
        <p:nvPicPr>
          <p:cNvPr id="5" name="Picture 4" descr="underst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938" y="4864782"/>
            <a:ext cx="2358723" cy="1752458"/>
          </a:xfrm>
          <a:prstGeom prst="rect">
            <a:avLst/>
          </a:prstGeom>
        </p:spPr>
      </p:pic>
      <p:pic>
        <p:nvPicPr>
          <p:cNvPr id="6" name="Picture 5" descr="Screen Shot 2012-03-30 at 1.33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74" y="1662403"/>
            <a:ext cx="2349414" cy="1739219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2136559" y="3601520"/>
            <a:ext cx="1143000" cy="56210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5051663" y="5305298"/>
            <a:ext cx="1143000" cy="56210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tupAnimation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risSoundbite1CC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570" y="6119167"/>
            <a:ext cx="4753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Chris Whitmore, The Creamery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meLapseWipes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147</Words>
  <Application>Microsoft Macintosh PowerPoint</Application>
  <PresentationFormat>On-screen Show (4:3)</PresentationFormat>
  <Paragraphs>48</Paragraphs>
  <Slides>15</Slides>
  <Notes>10</Notes>
  <HiddenSlides>0</HiddenSlides>
  <MMClips>9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Harnessing Video for Realtime Merchandising and Customer Engagement </vt:lpstr>
      <vt:lpstr>Slide 2</vt:lpstr>
      <vt:lpstr>Slide 3</vt:lpstr>
      <vt:lpstr>The Internet Era: More, Better Data</vt:lpstr>
      <vt:lpstr>Online Metrics: Now Offline</vt:lpstr>
      <vt:lpstr>Analytics for the Real World</vt:lpstr>
      <vt:lpstr>Slide 7</vt:lpstr>
      <vt:lpstr>Slide 8</vt:lpstr>
      <vt:lpstr>Slide 9</vt:lpstr>
      <vt:lpstr>Slide 10</vt:lpstr>
      <vt:lpstr>Unlock video beyond the backroom….</vt:lpstr>
      <vt:lpstr>Slide 12</vt:lpstr>
      <vt:lpstr>Slide 13</vt:lpstr>
      <vt:lpstr>Why Prism Skylabs?</vt:lpstr>
      <vt:lpstr>Slide 15</vt:lpstr>
    </vt:vector>
  </TitlesOfParts>
  <Company>LaunchSquad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Harnessing Video for Realtime Merchandising and Customer Engagement </dc:title>
  <dc:creator>Iz Conroy</dc:creator>
  <cp:lastModifiedBy>Sophia DeMartini</cp:lastModifiedBy>
  <cp:revision>5</cp:revision>
  <dcterms:created xsi:type="dcterms:W3CDTF">2012-04-04T20:24:19Z</dcterms:created>
  <dcterms:modified xsi:type="dcterms:W3CDTF">2012-04-04T20:24:32Z</dcterms:modified>
</cp:coreProperties>
</file>