
<file path=[Content_Types].xml><?xml version="1.0" encoding="utf-8"?>
<Types xmlns="http://schemas.openxmlformats.org/package/2006/content-types"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</p:sldMasterIdLst>
  <p:notesMasterIdLst>
    <p:notesMasterId r:id="rId5"/>
  </p:notesMasterIdLst>
  <p:sldIdLst>
    <p:sldId id="256" r:id="rId3"/>
    <p:sldId id="262" r:id="rId4"/>
  </p:sldIdLst>
  <p:sldSz cx="24384000" cy="1371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76" y="-96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E1102-F674-459C-8F3C-06B32B5831DB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E3B73-A782-4DB7-BDD5-DBDE9A4D0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3B73-A782-4DB7-BDD5-DBDE9A4D09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224750" y="2095500"/>
            <a:ext cx="3651250" cy="1052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0" y="2095500"/>
            <a:ext cx="10801350" cy="1052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816100"/>
            <a:ext cx="11144250" cy="1189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23750" y="1816100"/>
            <a:ext cx="11144250" cy="1189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7775" y="0"/>
            <a:ext cx="5610225" cy="1371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0"/>
            <a:ext cx="16678275" cy="1371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0" y="7607300"/>
            <a:ext cx="7226300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49700" y="7607300"/>
            <a:ext cx="7226300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0" y="2095500"/>
            <a:ext cx="146050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0" y="7607300"/>
            <a:ext cx="146050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text styles</a:t>
            </a:r>
          </a:p>
          <a:p>
            <a:pPr lvl="1"/>
            <a:r>
              <a:rPr lang="en-US">
                <a:sym typeface="Arial Bold" charset="0"/>
              </a:rPr>
              <a:t>Second level</a:t>
            </a:r>
          </a:p>
          <a:p>
            <a:pPr lvl="2"/>
            <a:r>
              <a:rPr lang="en-US">
                <a:sym typeface="Arial Bold" charset="0"/>
              </a:rPr>
              <a:t>Third level</a:t>
            </a:r>
          </a:p>
          <a:p>
            <a:pPr lvl="3"/>
            <a:r>
              <a:rPr lang="en-US">
                <a:sym typeface="Arial Bold" charset="0"/>
              </a:rPr>
              <a:t>Fourth level</a:t>
            </a:r>
          </a:p>
          <a:p>
            <a:pPr lvl="4"/>
            <a:r>
              <a:rPr lang="en-US">
                <a:sym typeface="Arial 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+mj-lt"/>
          <a:ea typeface="+mj-ea"/>
          <a:cs typeface="+mj-cs"/>
          <a:sym typeface="Arial Bold" charset="-5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-52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-52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-52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-52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0"/>
            <a:ext cx="224409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1816100"/>
            <a:ext cx="22440900" cy="1189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Arial Bold" charset="-5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10160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Wingdings" pitchFamily="2" charset="2"/>
        <a:buChar char="§"/>
        <a:defRPr sz="46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14605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pitchFamily="34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2pPr>
      <a:lvl3pPr marL="19050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pitchFamily="34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3pPr>
      <a:lvl4pPr marL="23495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pitchFamily="34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4pPr>
      <a:lvl5pPr marL="27940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pitchFamily="34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5pPr>
      <a:lvl6pPr marL="3251200" indent="-800100" algn="l" rtl="0" fontAlgn="base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708400" indent="-800100" algn="l" rtl="0" fontAlgn="base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4165600" indent="-800100" algn="l" rtl="0" fontAlgn="base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622800" indent="-800100" algn="l" rtl="0" fontAlgn="base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hyperlink" Target="http://www.patternbuilders.com/" TargetMode="External"/><Relationship Id="rId7" Type="http://schemas.openxmlformats.org/officeDocument/2006/relationships/hyperlink" Target="http://www.supplychaininsights.com/" TargetMode="External"/><Relationship Id="rId8" Type="http://schemas.openxmlformats.org/officeDocument/2006/relationships/hyperlink" Target="http://www.cccis.com/" TargetMode="External"/><Relationship Id="rId9" Type="http://schemas.openxmlformats.org/officeDocument/2006/relationships/hyperlink" Target="http://www.logitech.com/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ym typeface="Arial Bold" charset="0"/>
              </a:rPr>
              <a:t>Big Data &amp; Supply Chain Management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 eaLnBrk="1" hangingPunct="1">
              <a:defRPr/>
            </a:pPr>
            <a:r>
              <a:rPr lang="en-US" sz="5400" dirty="0" smtClean="0">
                <a:solidFill>
                  <a:srgbClr val="FF0000"/>
                </a:solidFill>
                <a:sym typeface="Arial Bold" charset="0"/>
              </a:rPr>
              <a:t>Evolution or Disruptive Force?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Moderator and Panelists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62200" y="3048000"/>
            <a:ext cx="3810000" cy="3124200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640080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Terence Craig, CEO/CTO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PatternBuilders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594600" y="3048000"/>
            <a:ext cx="3810000" cy="4553130"/>
            <a:chOff x="7493000" y="3048000"/>
            <a:chExt cx="3810000" cy="4553130"/>
          </a:xfrm>
        </p:grpSpPr>
        <p:grpSp>
          <p:nvGrpSpPr>
            <p:cNvPr id="15" name="Group 14"/>
            <p:cNvGrpSpPr/>
            <p:nvPr/>
          </p:nvGrpSpPr>
          <p:grpSpPr>
            <a:xfrm>
              <a:off x="7493000" y="3048000"/>
              <a:ext cx="3810000" cy="3124200"/>
              <a:chOff x="7493000" y="3048000"/>
              <a:chExt cx="3810000" cy="31242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493000" y="3048000"/>
                <a:ext cx="3810000" cy="3124200"/>
              </a:xfrm>
              <a:prstGeom prst="rect">
                <a:avLst/>
              </a:prstGeom>
              <a:solidFill>
                <a:schemeClr val="accent3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pic>
            <p:nvPicPr>
              <p:cNvPr id="9" name="Picture 8" descr="Lora Cecer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06719" y="3433094"/>
                <a:ext cx="2361724" cy="2361724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7620000" y="6400801"/>
              <a:ext cx="3505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Lora Cecere</a:t>
              </a:r>
              <a:br>
                <a:rPr lang="en-US" sz="2400" b="1" dirty="0" smtClean="0">
                  <a:solidFill>
                    <a:schemeClr val="bg1"/>
                  </a:solidFill>
                </a:rPr>
              </a:br>
              <a:r>
                <a:rPr lang="en-US" sz="2400" b="1" dirty="0" smtClean="0">
                  <a:solidFill>
                    <a:schemeClr val="bg1"/>
                  </a:solidFill>
                </a:rPr>
                <a:t>CEO &amp; Founder</a:t>
              </a:r>
              <a:br>
                <a:rPr lang="en-US" sz="2400" b="1" dirty="0" smtClean="0">
                  <a:solidFill>
                    <a:schemeClr val="bg1"/>
                  </a:solidFill>
                </a:rPr>
              </a:br>
              <a:r>
                <a:rPr lang="en-US" sz="2400" b="1" dirty="0" smtClean="0">
                  <a:solidFill>
                    <a:schemeClr val="bg1"/>
                  </a:solidFill>
                </a:rPr>
                <a:t>Supply Chain Insights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700000" y="3048000"/>
            <a:ext cx="3835400" cy="4922461"/>
            <a:chOff x="12623800" y="3048000"/>
            <a:chExt cx="3835400" cy="4922461"/>
          </a:xfrm>
        </p:grpSpPr>
        <p:grpSp>
          <p:nvGrpSpPr>
            <p:cNvPr id="14" name="Group 13"/>
            <p:cNvGrpSpPr/>
            <p:nvPr/>
          </p:nvGrpSpPr>
          <p:grpSpPr>
            <a:xfrm>
              <a:off x="12623800" y="3048000"/>
              <a:ext cx="3810000" cy="3124200"/>
              <a:chOff x="12623800" y="3048000"/>
              <a:chExt cx="3810000" cy="312420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12623800" y="3048000"/>
                <a:ext cx="3810000" cy="3124200"/>
              </a:xfrm>
              <a:prstGeom prst="rect">
                <a:avLst/>
              </a:prstGeom>
              <a:solidFill>
                <a:schemeClr val="accent3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pic>
            <p:nvPicPr>
              <p:cNvPr id="10" name="Picture 9" descr="Pervinder Joha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77900" y="3445669"/>
                <a:ext cx="1871663" cy="2328863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12649200" y="6400801"/>
              <a:ext cx="3810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Pervinder Johar</a:t>
              </a:r>
              <a:br>
                <a:rPr lang="en-US" sz="2400" b="1" dirty="0" smtClean="0">
                  <a:solidFill>
                    <a:schemeClr val="bg1"/>
                  </a:solidFill>
                </a:rPr>
              </a:br>
              <a:r>
                <a:rPr lang="en-US" sz="2400" b="1" dirty="0" smtClean="0">
                  <a:solidFill>
                    <a:schemeClr val="bg1"/>
                  </a:solidFill>
                </a:rPr>
                <a:t>Exec VP &amp; CTO</a:t>
              </a:r>
              <a:br>
                <a:rPr lang="en-US" sz="2400" b="1" dirty="0" smtClean="0">
                  <a:solidFill>
                    <a:schemeClr val="bg1"/>
                  </a:solidFill>
                </a:rPr>
              </a:br>
              <a:r>
                <a:rPr lang="en-US" sz="2400" b="1" dirty="0" smtClean="0">
                  <a:solidFill>
                    <a:schemeClr val="bg1"/>
                  </a:solidFill>
                </a:rPr>
                <a:t>CCC Information Systems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678400" y="3048000"/>
            <a:ext cx="4191000" cy="4922461"/>
            <a:chOff x="17678400" y="3048000"/>
            <a:chExt cx="4191000" cy="4922461"/>
          </a:xfrm>
        </p:grpSpPr>
        <p:grpSp>
          <p:nvGrpSpPr>
            <p:cNvPr id="13" name="Group 12"/>
            <p:cNvGrpSpPr/>
            <p:nvPr/>
          </p:nvGrpSpPr>
          <p:grpSpPr>
            <a:xfrm>
              <a:off x="17754600" y="3048000"/>
              <a:ext cx="3810000" cy="3124200"/>
              <a:chOff x="17754600" y="3048000"/>
              <a:chExt cx="3810000" cy="312420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17754600" y="3048000"/>
                <a:ext cx="3810000" cy="3124200"/>
              </a:xfrm>
              <a:prstGeom prst="rect">
                <a:avLst/>
              </a:prstGeom>
              <a:solidFill>
                <a:schemeClr val="accent3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pic>
            <p:nvPicPr>
              <p:cNvPr id="12" name="Picture 11" descr="Marilyn Craig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45200" y="3443383"/>
                <a:ext cx="1885950" cy="2333435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17678400" y="6400801"/>
              <a:ext cx="4191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Marilyn Craig</a:t>
              </a:r>
              <a:br>
                <a:rPr lang="en-US" sz="2400" b="1" dirty="0" smtClean="0">
                  <a:solidFill>
                    <a:schemeClr val="bg1"/>
                  </a:solidFill>
                </a:rPr>
              </a:br>
              <a:r>
                <a:rPr lang="en-US" sz="2400" b="1" dirty="0" smtClean="0">
                  <a:solidFill>
                    <a:schemeClr val="bg1"/>
                  </a:solidFill>
                </a:rPr>
                <a:t>Sr. Director WW Sales &amp;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Mktg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Planning &amp; Analysis,</a:t>
              </a:r>
              <a:br>
                <a:rPr lang="en-US" sz="2400" b="1" dirty="0" smtClean="0">
                  <a:solidFill>
                    <a:schemeClr val="bg1"/>
                  </a:solidFill>
                </a:rPr>
              </a:br>
              <a:r>
                <a:rPr lang="en-US" sz="2400" b="1" dirty="0" smtClean="0">
                  <a:solidFill>
                    <a:schemeClr val="bg1"/>
                  </a:solidFill>
                </a:rPr>
                <a:t>Logitech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Content Placeholder 3" descr="TerenceProfileWeb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124200" y="3429000"/>
            <a:ext cx="2286000" cy="2286000"/>
          </a:xfrm>
        </p:spPr>
      </p:pic>
      <p:sp>
        <p:nvSpPr>
          <p:cNvPr id="25" name="TextBox 24"/>
          <p:cNvSpPr txBox="1"/>
          <p:nvPr/>
        </p:nvSpPr>
        <p:spPr>
          <a:xfrm>
            <a:off x="2286000" y="80772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6"/>
              </a:rPr>
              <a:t>www.patternbuilders.com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Blog: blog.patternbuilders.com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@terencecraig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391400" y="80772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7"/>
              </a:rPr>
              <a:t>www.supplychaininsights.com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Blog: www.supplychainshaman.com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@</a:t>
            </a:r>
            <a:r>
              <a:rPr lang="en-US" sz="2000" dirty="0" err="1" smtClean="0">
                <a:solidFill>
                  <a:schemeClr val="bg1"/>
                </a:solidFill>
              </a:rPr>
              <a:t>lcecere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2636500" y="80772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8"/>
              </a:rPr>
              <a:t>www.cccis.com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7983200" y="80772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9"/>
              </a:rPr>
              <a:t>www.logitech.com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@</a:t>
            </a:r>
            <a:r>
              <a:rPr lang="en-US" sz="2000" dirty="0" err="1" smtClean="0">
                <a:solidFill>
                  <a:schemeClr val="bg1"/>
                </a:solidFill>
              </a:rPr>
              <a:t>marilynmcraig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 Bold"/>
        <a:ea typeface="ヒラギノ角ゴ ProN W6"/>
        <a:cs typeface="ヒラギノ角ゴ ProN W6"/>
      </a:majorFont>
      <a:minorFont>
        <a:latin typeface="Arial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 xmlns:a="http://schemas.openxmlformats.org/drawingml/2006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 xmlns:a="http://schemas.openxmlformats.org/drawingml/2006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 xmlns:a="http://schemas.openxmlformats.org/drawingml/2006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 xmlns:a="http://schemas.openxmlformats.org/drawingml/2006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Pages>0</Pages>
  <Words>76</Words>
  <Characters>0</Characters>
  <Application>Microsoft Macintosh PowerPoint</Application>
  <PresentationFormat>Custom</PresentationFormat>
  <Lines>0</Lines>
  <Paragraphs>17</Paragraphs>
  <Slides>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Title &amp; Subtitle</vt:lpstr>
      <vt:lpstr>Title &amp; Bullets</vt:lpstr>
      <vt:lpstr>Big Data &amp; Supply Chain Management</vt:lpstr>
      <vt:lpstr>Moderator and Panelists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</dc:creator>
  <cp:lastModifiedBy>Sophia DeMartini</cp:lastModifiedBy>
  <cp:revision>11</cp:revision>
  <dcterms:created xsi:type="dcterms:W3CDTF">2012-02-24T19:33:24Z</dcterms:created>
  <dcterms:modified xsi:type="dcterms:W3CDTF">2012-02-24T19:34:30Z</dcterms:modified>
</cp:coreProperties>
</file>