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diagrams/drawing2.xml" ContentType="application/vnd.ms-office.drawingml.diagramDrawing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diagrams/data3.xml" ContentType="application/vnd.openxmlformats-officedocument.drawingml.diagramData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Default Extension="fntdata" ContentType="application/x-fontdata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diagrams/colors3.xml" ContentType="application/vnd.openxmlformats-officedocument.drawingml.diagramColors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slideLayouts/slideLayout3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Default Extension="wdp" ContentType="image/vnd.ms-photo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diagrams/layout3.xml" ContentType="application/vnd.openxmlformats-officedocument.drawingml.diagramLayout+xml"/>
  <Override PartName="/ppt/slideLayouts/slideLayout4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 saveSubsetFonts="1">
  <p:sldMasterIdLst>
    <p:sldMasterId id="2147483648" r:id="rId1"/>
  </p:sldMasterIdLst>
  <p:notesMasterIdLst>
    <p:notesMasterId r:id="rId24"/>
  </p:notesMasterIdLst>
  <p:sldIdLst>
    <p:sldId id="266" r:id="rId2"/>
    <p:sldId id="256" r:id="rId3"/>
    <p:sldId id="257" r:id="rId4"/>
    <p:sldId id="267" r:id="rId5"/>
    <p:sldId id="294" r:id="rId6"/>
    <p:sldId id="295" r:id="rId7"/>
    <p:sldId id="268" r:id="rId8"/>
    <p:sldId id="280" r:id="rId9"/>
    <p:sldId id="269" r:id="rId10"/>
    <p:sldId id="273" r:id="rId11"/>
    <p:sldId id="274" r:id="rId12"/>
    <p:sldId id="301" r:id="rId13"/>
    <p:sldId id="279" r:id="rId14"/>
    <p:sldId id="276" r:id="rId15"/>
    <p:sldId id="309" r:id="rId16"/>
    <p:sldId id="305" r:id="rId17"/>
    <p:sldId id="306" r:id="rId18"/>
    <p:sldId id="264" r:id="rId19"/>
    <p:sldId id="308" r:id="rId20"/>
    <p:sldId id="307" r:id="rId21"/>
    <p:sldId id="275" r:id="rId22"/>
    <p:sldId id="303" r:id="rId23"/>
  </p:sldIdLst>
  <p:sldSz cx="9144000" cy="6858000" type="screen4x3"/>
  <p:notesSz cx="6858000" cy="9144000"/>
  <p:embeddedFontLst>
    <p:embeddedFont>
      <p:font typeface="Calibri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94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7"/>
  <c:chart>
    <c:title>
      <c:tx>
        <c:rich>
          <a:bodyPr/>
          <a:lstStyle/>
          <a:p>
            <a:pPr algn="l">
              <a:defRPr lang="en-IN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Increased</a:t>
            </a:r>
            <a:r>
              <a:rPr lang="en-US" sz="1800" baseline="0" dirty="0" smtClean="0">
                <a:solidFill>
                  <a:schemeClr val="accent5">
                    <a:lumMod val="75000"/>
                  </a:schemeClr>
                </a:solidFill>
              </a:rPr>
              <a:t> demand for </a:t>
            </a:r>
            <a:r>
              <a:rPr lang="en-US" sz="1800" baseline="0" dirty="0" err="1" smtClean="0">
                <a:solidFill>
                  <a:schemeClr val="accent5">
                    <a:lumMod val="75000"/>
                  </a:schemeClr>
                </a:solidFill>
              </a:rPr>
              <a:t>eTextbooks</a:t>
            </a:r>
            <a:endParaRPr lang="en-US" sz="1800" baseline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defRPr lang="en-IN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00203706679522203"/>
          <c:y val="0.122448979591837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Increased Demand for Ebooks</c:v>
                </c:pt>
              </c:strCache>
            </c:strRef>
          </c:tx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5"/>
              </a:solidFill>
            </c:spPr>
          </c:dPt>
          <c:dPt>
            <c:idx val="3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lang="en-IN" sz="1200" b="1"/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Yes, dramatic increase</c:v>
                </c:pt>
                <c:pt idx="1">
                  <c:v>Yes, slight increase</c:v>
                </c:pt>
                <c:pt idx="2">
                  <c:v>No, request level is
unchanged</c:v>
                </c:pt>
                <c:pt idx="3">
                  <c:v>No, we receive no
requests for ebooks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0.13</c:v>
                </c:pt>
                <c:pt idx="1">
                  <c:v>0.45</c:v>
                </c:pt>
                <c:pt idx="2">
                  <c:v>0.31</c:v>
                </c:pt>
                <c:pt idx="3">
                  <c:v>0.11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608767475494135"/>
          <c:y val="0.267550484760833"/>
          <c:w val="0.373799614333923"/>
          <c:h val="0.652376667202314"/>
        </c:manualLayout>
      </c:layout>
      <c:txPr>
        <a:bodyPr/>
        <a:lstStyle/>
        <a:p>
          <a:pPr>
            <a:defRPr lang="en-IN" sz="1200"/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432F5-E450-44F5-8CCB-AA186E41D768}" type="doc">
      <dgm:prSet loTypeId="urn:microsoft.com/office/officeart/2005/8/layout/process4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E059E97-D80B-404B-8774-44960FF3B1F0}">
      <dgm:prSet phldrT="[Text]" custT="1"/>
      <dgm:spPr/>
      <dgm:t>
        <a:bodyPr/>
        <a:lstStyle/>
        <a:p>
          <a:pPr algn="ctr"/>
          <a:r>
            <a:rPr lang="en-US" sz="2000" b="1" i="0" dirty="0" smtClean="0"/>
            <a:t>Reduction in new print textbook sales</a:t>
          </a:r>
          <a:r>
            <a:rPr lang="en-US" sz="2000" b="0" i="0" dirty="0" smtClean="0"/>
            <a:t> </a:t>
          </a:r>
          <a:endParaRPr lang="en-US" sz="2000" i="0" dirty="0"/>
        </a:p>
      </dgm:t>
    </dgm:pt>
    <dgm:pt modelId="{9BDE2DA3-C0CA-45CE-8A76-ECCA1C15643D}" type="parTrans" cxnId="{539B969D-2419-416C-9FF9-7D64CBED2AAF}">
      <dgm:prSet/>
      <dgm:spPr/>
      <dgm:t>
        <a:bodyPr/>
        <a:lstStyle/>
        <a:p>
          <a:pPr algn="ctr"/>
          <a:endParaRPr lang="en-US" sz="1400"/>
        </a:p>
      </dgm:t>
    </dgm:pt>
    <dgm:pt modelId="{02AE26AB-3FF9-4703-9341-DFDD32336F7A}" type="sibTrans" cxnId="{539B969D-2419-416C-9FF9-7D64CBED2AAF}">
      <dgm:prSet/>
      <dgm:spPr/>
      <dgm:t>
        <a:bodyPr/>
        <a:lstStyle/>
        <a:p>
          <a:pPr algn="ctr"/>
          <a:endParaRPr lang="en-US" sz="1400"/>
        </a:p>
      </dgm:t>
    </dgm:pt>
    <dgm:pt modelId="{6EEB8423-C447-4669-B623-9F4EC461C2D2}">
      <dgm:prSet phldrT="[Text]" custT="1"/>
      <dgm:spPr/>
      <dgm:t>
        <a:bodyPr/>
        <a:lstStyle/>
        <a:p>
          <a:pPr algn="ctr"/>
          <a:r>
            <a:rPr lang="en-US" sz="2000" b="1" i="0" dirty="0" smtClean="0"/>
            <a:t>Reduction in used book sales</a:t>
          </a:r>
          <a:endParaRPr lang="en-US" sz="2000" b="1" i="0" dirty="0"/>
        </a:p>
      </dgm:t>
    </dgm:pt>
    <dgm:pt modelId="{5634601C-80CE-4556-9522-69CA4D72CC7F}" type="parTrans" cxnId="{7E30741D-42BF-4A78-9799-07FDAC7651E3}">
      <dgm:prSet/>
      <dgm:spPr/>
      <dgm:t>
        <a:bodyPr/>
        <a:lstStyle/>
        <a:p>
          <a:pPr algn="ctr"/>
          <a:endParaRPr lang="en-US" sz="1400"/>
        </a:p>
      </dgm:t>
    </dgm:pt>
    <dgm:pt modelId="{9C0984A7-18F3-4F05-A068-FD09A8958C40}" type="sibTrans" cxnId="{7E30741D-42BF-4A78-9799-07FDAC7651E3}">
      <dgm:prSet/>
      <dgm:spPr/>
      <dgm:t>
        <a:bodyPr/>
        <a:lstStyle/>
        <a:p>
          <a:pPr algn="ctr"/>
          <a:endParaRPr lang="en-US" sz="1400"/>
        </a:p>
      </dgm:t>
    </dgm:pt>
    <dgm:pt modelId="{3A720C76-877C-417D-BA92-190EEE9C706D}">
      <dgm:prSet phldrT="[Text]" custT="1"/>
      <dgm:spPr/>
      <dgm:t>
        <a:bodyPr/>
        <a:lstStyle/>
        <a:p>
          <a:pPr algn="ctr"/>
          <a:r>
            <a:rPr lang="en-US" sz="2000" b="1" i="0" dirty="0" smtClean="0"/>
            <a:t>Upsurge of new revenue models</a:t>
          </a:r>
          <a:endParaRPr lang="en-US" sz="2000" b="1" i="0" dirty="0"/>
        </a:p>
      </dgm:t>
    </dgm:pt>
    <dgm:pt modelId="{FE67EF51-9601-441E-BFD0-DBA935F629F1}" type="parTrans" cxnId="{666C2654-3595-4A1D-877F-1E42E31E71E4}">
      <dgm:prSet/>
      <dgm:spPr/>
      <dgm:t>
        <a:bodyPr/>
        <a:lstStyle/>
        <a:p>
          <a:pPr algn="ctr"/>
          <a:endParaRPr lang="en-US" sz="1400"/>
        </a:p>
      </dgm:t>
    </dgm:pt>
    <dgm:pt modelId="{757263E8-D251-4F64-A0F6-1C813553CDBF}" type="sibTrans" cxnId="{666C2654-3595-4A1D-877F-1E42E31E71E4}">
      <dgm:prSet/>
      <dgm:spPr/>
      <dgm:t>
        <a:bodyPr/>
        <a:lstStyle/>
        <a:p>
          <a:pPr algn="ctr"/>
          <a:endParaRPr lang="en-US" sz="1400"/>
        </a:p>
      </dgm:t>
    </dgm:pt>
    <dgm:pt modelId="{16F252B8-E201-4FC4-8CBB-CC3DFC96C4C8}">
      <dgm:prSet custT="1"/>
      <dgm:spPr/>
      <dgm:t>
        <a:bodyPr/>
        <a:lstStyle/>
        <a:p>
          <a:pPr algn="ctr"/>
          <a:r>
            <a:rPr lang="en-US" sz="2000" b="1" i="0" dirty="0" smtClean="0"/>
            <a:t>New production workflows</a:t>
          </a:r>
          <a:r>
            <a:rPr lang="en-US" sz="1400" b="1" i="0" dirty="0" smtClean="0"/>
            <a:t> </a:t>
          </a:r>
          <a:endParaRPr lang="en-US" sz="1400" b="1" i="0" dirty="0"/>
        </a:p>
      </dgm:t>
    </dgm:pt>
    <dgm:pt modelId="{09DEB4A1-4BAD-4A0A-97F9-289F2DC9E24C}" type="parTrans" cxnId="{11AF5E46-7ADE-46B7-985E-E8EDA1A5294F}">
      <dgm:prSet/>
      <dgm:spPr/>
      <dgm:t>
        <a:bodyPr/>
        <a:lstStyle/>
        <a:p>
          <a:pPr algn="ctr"/>
          <a:endParaRPr lang="en-US" sz="1400"/>
        </a:p>
      </dgm:t>
    </dgm:pt>
    <dgm:pt modelId="{1FEBE739-5F90-4C23-9F59-0810A2FB8310}" type="sibTrans" cxnId="{11AF5E46-7ADE-46B7-985E-E8EDA1A5294F}">
      <dgm:prSet/>
      <dgm:spPr/>
      <dgm:t>
        <a:bodyPr/>
        <a:lstStyle/>
        <a:p>
          <a:pPr algn="ctr"/>
          <a:endParaRPr lang="en-US" sz="1400"/>
        </a:p>
      </dgm:t>
    </dgm:pt>
    <dgm:pt modelId="{D6E67529-89A2-4A0C-BD03-FE39B74DE7C6}">
      <dgm:prSet custT="1"/>
      <dgm:spPr/>
      <dgm:t>
        <a:bodyPr/>
        <a:lstStyle/>
        <a:p>
          <a:pPr algn="ctr"/>
          <a:r>
            <a:rPr lang="en-US" sz="2000" b="1" i="0" dirty="0" smtClean="0"/>
            <a:t>New market participants</a:t>
          </a:r>
          <a:endParaRPr lang="en-US" sz="2000" b="1" i="0" dirty="0"/>
        </a:p>
      </dgm:t>
    </dgm:pt>
    <dgm:pt modelId="{2B96B83C-F610-41D9-9992-7EB2721BC23A}" type="parTrans" cxnId="{3AD614A1-B144-4A69-944E-7D8DAA1688F0}">
      <dgm:prSet/>
      <dgm:spPr/>
      <dgm:t>
        <a:bodyPr/>
        <a:lstStyle/>
        <a:p>
          <a:pPr algn="ctr"/>
          <a:endParaRPr lang="en-US" sz="1400"/>
        </a:p>
      </dgm:t>
    </dgm:pt>
    <dgm:pt modelId="{B34F4BC1-D352-462D-998C-E10A99AAC41D}" type="sibTrans" cxnId="{3AD614A1-B144-4A69-944E-7D8DAA1688F0}">
      <dgm:prSet/>
      <dgm:spPr/>
      <dgm:t>
        <a:bodyPr/>
        <a:lstStyle/>
        <a:p>
          <a:pPr algn="ctr"/>
          <a:endParaRPr lang="en-US" sz="1400"/>
        </a:p>
      </dgm:t>
    </dgm:pt>
    <dgm:pt modelId="{CCA764F3-5D91-4C1E-A2B3-9B031CC433FB}" type="pres">
      <dgm:prSet presAssocID="{634432F5-E450-44F5-8CCB-AA186E41D7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9B3583-A5DD-47B2-A5BB-5B42AB9E7D44}" type="pres">
      <dgm:prSet presAssocID="{D6E67529-89A2-4A0C-BD03-FE39B74DE7C6}" presName="boxAndChildren" presStyleCnt="0"/>
      <dgm:spPr/>
    </dgm:pt>
    <dgm:pt modelId="{2D85FCA0-BFB0-4CBD-B820-B02D75B61748}" type="pres">
      <dgm:prSet presAssocID="{D6E67529-89A2-4A0C-BD03-FE39B74DE7C6}" presName="parentTextBox" presStyleLbl="node1" presStyleIdx="0" presStyleCnt="5"/>
      <dgm:spPr/>
      <dgm:t>
        <a:bodyPr/>
        <a:lstStyle/>
        <a:p>
          <a:endParaRPr lang="en-US"/>
        </a:p>
      </dgm:t>
    </dgm:pt>
    <dgm:pt modelId="{EA90FACF-D283-4A6D-A2B7-65FB695E4B7E}" type="pres">
      <dgm:prSet presAssocID="{1FEBE739-5F90-4C23-9F59-0810A2FB8310}" presName="sp" presStyleCnt="0"/>
      <dgm:spPr/>
    </dgm:pt>
    <dgm:pt modelId="{106962B8-E475-4519-9818-DF1D925F2256}" type="pres">
      <dgm:prSet presAssocID="{16F252B8-E201-4FC4-8CBB-CC3DFC96C4C8}" presName="arrowAndChildren" presStyleCnt="0"/>
      <dgm:spPr/>
    </dgm:pt>
    <dgm:pt modelId="{C58058AC-69E3-4226-9352-D56140CC22D1}" type="pres">
      <dgm:prSet presAssocID="{16F252B8-E201-4FC4-8CBB-CC3DFC96C4C8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9B00F4C5-6AD0-4EA3-87A5-3E45EF5EDDF6}" type="pres">
      <dgm:prSet presAssocID="{757263E8-D251-4F64-A0F6-1C813553CDBF}" presName="sp" presStyleCnt="0"/>
      <dgm:spPr/>
    </dgm:pt>
    <dgm:pt modelId="{EBF43C11-7018-45D3-A2C7-4690963BCD4B}" type="pres">
      <dgm:prSet presAssocID="{3A720C76-877C-417D-BA92-190EEE9C706D}" presName="arrowAndChildren" presStyleCnt="0"/>
      <dgm:spPr/>
    </dgm:pt>
    <dgm:pt modelId="{77FA4BF2-7989-42B9-8E33-3DE177547BEF}" type="pres">
      <dgm:prSet presAssocID="{3A720C76-877C-417D-BA92-190EEE9C706D}" presName="parentTextArrow" presStyleLbl="node1" presStyleIdx="2" presStyleCnt="5" custLinFactNeighborX="-2762" custLinFactNeighborY="-1428"/>
      <dgm:spPr/>
      <dgm:t>
        <a:bodyPr/>
        <a:lstStyle/>
        <a:p>
          <a:endParaRPr lang="en-US"/>
        </a:p>
      </dgm:t>
    </dgm:pt>
    <dgm:pt modelId="{2196A0F0-20C3-4202-8EAD-419ED5282A9C}" type="pres">
      <dgm:prSet presAssocID="{9C0984A7-18F3-4F05-A068-FD09A8958C40}" presName="sp" presStyleCnt="0"/>
      <dgm:spPr/>
    </dgm:pt>
    <dgm:pt modelId="{41E9CDFB-DF9F-474D-9926-DD3F90544B41}" type="pres">
      <dgm:prSet presAssocID="{6EEB8423-C447-4669-B623-9F4EC461C2D2}" presName="arrowAndChildren" presStyleCnt="0"/>
      <dgm:spPr/>
    </dgm:pt>
    <dgm:pt modelId="{42562A6D-75B0-4DA5-87E1-0D61220350AE}" type="pres">
      <dgm:prSet presAssocID="{6EEB8423-C447-4669-B623-9F4EC461C2D2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37A7FA50-D56C-4906-A637-24C94DB372B1}" type="pres">
      <dgm:prSet presAssocID="{02AE26AB-3FF9-4703-9341-DFDD32336F7A}" presName="sp" presStyleCnt="0"/>
      <dgm:spPr/>
    </dgm:pt>
    <dgm:pt modelId="{092781C2-4E52-4AFF-AB28-70400D11534B}" type="pres">
      <dgm:prSet presAssocID="{AE059E97-D80B-404B-8774-44960FF3B1F0}" presName="arrowAndChildren" presStyleCnt="0"/>
      <dgm:spPr/>
    </dgm:pt>
    <dgm:pt modelId="{7A69FAA4-F133-4BED-97AB-9667C4044200}" type="pres">
      <dgm:prSet presAssocID="{AE059E97-D80B-404B-8774-44960FF3B1F0}" presName="parentTextArrow" presStyleLbl="node1" presStyleIdx="4" presStyleCnt="5" custLinFactNeighborX="-5849" custLinFactNeighborY="-221"/>
      <dgm:spPr/>
      <dgm:t>
        <a:bodyPr/>
        <a:lstStyle/>
        <a:p>
          <a:endParaRPr lang="en-US"/>
        </a:p>
      </dgm:t>
    </dgm:pt>
  </dgm:ptLst>
  <dgm:cxnLst>
    <dgm:cxn modelId="{7E30741D-42BF-4A78-9799-07FDAC7651E3}" srcId="{634432F5-E450-44F5-8CCB-AA186E41D768}" destId="{6EEB8423-C447-4669-B623-9F4EC461C2D2}" srcOrd="1" destOrd="0" parTransId="{5634601C-80CE-4556-9522-69CA4D72CC7F}" sibTransId="{9C0984A7-18F3-4F05-A068-FD09A8958C40}"/>
    <dgm:cxn modelId="{B21BC83B-5512-4644-B54E-EB85F821726D}" type="presOf" srcId="{16F252B8-E201-4FC4-8CBB-CC3DFC96C4C8}" destId="{C58058AC-69E3-4226-9352-D56140CC22D1}" srcOrd="0" destOrd="0" presId="urn:microsoft.com/office/officeart/2005/8/layout/process4"/>
    <dgm:cxn modelId="{99B42A87-064D-F248-81C5-D7FC924EA50E}" type="presOf" srcId="{3A720C76-877C-417D-BA92-190EEE9C706D}" destId="{77FA4BF2-7989-42B9-8E33-3DE177547BEF}" srcOrd="0" destOrd="0" presId="urn:microsoft.com/office/officeart/2005/8/layout/process4"/>
    <dgm:cxn modelId="{C8F29DC3-FF7D-8B43-9FCA-5698F4BA1CF4}" type="presOf" srcId="{D6E67529-89A2-4A0C-BD03-FE39B74DE7C6}" destId="{2D85FCA0-BFB0-4CBD-B820-B02D75B61748}" srcOrd="0" destOrd="0" presId="urn:microsoft.com/office/officeart/2005/8/layout/process4"/>
    <dgm:cxn modelId="{3AD614A1-B144-4A69-944E-7D8DAA1688F0}" srcId="{634432F5-E450-44F5-8CCB-AA186E41D768}" destId="{D6E67529-89A2-4A0C-BD03-FE39B74DE7C6}" srcOrd="4" destOrd="0" parTransId="{2B96B83C-F610-41D9-9992-7EB2721BC23A}" sibTransId="{B34F4BC1-D352-462D-998C-E10A99AAC41D}"/>
    <dgm:cxn modelId="{539B969D-2419-416C-9FF9-7D64CBED2AAF}" srcId="{634432F5-E450-44F5-8CCB-AA186E41D768}" destId="{AE059E97-D80B-404B-8774-44960FF3B1F0}" srcOrd="0" destOrd="0" parTransId="{9BDE2DA3-C0CA-45CE-8A76-ECCA1C15643D}" sibTransId="{02AE26AB-3FF9-4703-9341-DFDD32336F7A}"/>
    <dgm:cxn modelId="{666C2654-3595-4A1D-877F-1E42E31E71E4}" srcId="{634432F5-E450-44F5-8CCB-AA186E41D768}" destId="{3A720C76-877C-417D-BA92-190EEE9C706D}" srcOrd="2" destOrd="0" parTransId="{FE67EF51-9601-441E-BFD0-DBA935F629F1}" sibTransId="{757263E8-D251-4F64-A0F6-1C813553CDBF}"/>
    <dgm:cxn modelId="{09AE9386-773B-7048-9EB8-223F5C25B5AA}" type="presOf" srcId="{634432F5-E450-44F5-8CCB-AA186E41D768}" destId="{CCA764F3-5D91-4C1E-A2B3-9B031CC433FB}" srcOrd="0" destOrd="0" presId="urn:microsoft.com/office/officeart/2005/8/layout/process4"/>
    <dgm:cxn modelId="{84E8BC38-8038-9B4A-86EA-357F204ECC75}" type="presOf" srcId="{6EEB8423-C447-4669-B623-9F4EC461C2D2}" destId="{42562A6D-75B0-4DA5-87E1-0D61220350AE}" srcOrd="0" destOrd="0" presId="urn:microsoft.com/office/officeart/2005/8/layout/process4"/>
    <dgm:cxn modelId="{11AF5E46-7ADE-46B7-985E-E8EDA1A5294F}" srcId="{634432F5-E450-44F5-8CCB-AA186E41D768}" destId="{16F252B8-E201-4FC4-8CBB-CC3DFC96C4C8}" srcOrd="3" destOrd="0" parTransId="{09DEB4A1-4BAD-4A0A-97F9-289F2DC9E24C}" sibTransId="{1FEBE739-5F90-4C23-9F59-0810A2FB8310}"/>
    <dgm:cxn modelId="{C8CC537D-D13E-C847-9ECD-38D5E7F2B4C9}" type="presOf" srcId="{AE059E97-D80B-404B-8774-44960FF3B1F0}" destId="{7A69FAA4-F133-4BED-97AB-9667C4044200}" srcOrd="0" destOrd="0" presId="urn:microsoft.com/office/officeart/2005/8/layout/process4"/>
    <dgm:cxn modelId="{7386949F-B3DC-1A45-A43B-3B45B10D5D5F}" type="presParOf" srcId="{CCA764F3-5D91-4C1E-A2B3-9B031CC433FB}" destId="{0D9B3583-A5DD-47B2-A5BB-5B42AB9E7D44}" srcOrd="0" destOrd="0" presId="urn:microsoft.com/office/officeart/2005/8/layout/process4"/>
    <dgm:cxn modelId="{11A72353-5EAD-F047-9C5C-987E8B926131}" type="presParOf" srcId="{0D9B3583-A5DD-47B2-A5BB-5B42AB9E7D44}" destId="{2D85FCA0-BFB0-4CBD-B820-B02D75B61748}" srcOrd="0" destOrd="0" presId="urn:microsoft.com/office/officeart/2005/8/layout/process4"/>
    <dgm:cxn modelId="{3B36F660-0EA1-4B43-AE86-0EE98D809B31}" type="presParOf" srcId="{CCA764F3-5D91-4C1E-A2B3-9B031CC433FB}" destId="{EA90FACF-D283-4A6D-A2B7-65FB695E4B7E}" srcOrd="1" destOrd="0" presId="urn:microsoft.com/office/officeart/2005/8/layout/process4"/>
    <dgm:cxn modelId="{655BFD3C-CC67-2B45-BD3B-B3145526E99D}" type="presParOf" srcId="{CCA764F3-5D91-4C1E-A2B3-9B031CC433FB}" destId="{106962B8-E475-4519-9818-DF1D925F2256}" srcOrd="2" destOrd="0" presId="urn:microsoft.com/office/officeart/2005/8/layout/process4"/>
    <dgm:cxn modelId="{A6CCD427-57F6-A142-ABEE-BDFFE6A8A3CD}" type="presParOf" srcId="{106962B8-E475-4519-9818-DF1D925F2256}" destId="{C58058AC-69E3-4226-9352-D56140CC22D1}" srcOrd="0" destOrd="0" presId="urn:microsoft.com/office/officeart/2005/8/layout/process4"/>
    <dgm:cxn modelId="{D0A516B1-3AE8-8742-81F5-F3DE0C09B124}" type="presParOf" srcId="{CCA764F3-5D91-4C1E-A2B3-9B031CC433FB}" destId="{9B00F4C5-6AD0-4EA3-87A5-3E45EF5EDDF6}" srcOrd="3" destOrd="0" presId="urn:microsoft.com/office/officeart/2005/8/layout/process4"/>
    <dgm:cxn modelId="{8CADDCAD-3EF8-E149-85A8-CBBF41A3EF99}" type="presParOf" srcId="{CCA764F3-5D91-4C1E-A2B3-9B031CC433FB}" destId="{EBF43C11-7018-45D3-A2C7-4690963BCD4B}" srcOrd="4" destOrd="0" presId="urn:microsoft.com/office/officeart/2005/8/layout/process4"/>
    <dgm:cxn modelId="{38FB4C64-29FA-B345-83AF-4C88E0C064A0}" type="presParOf" srcId="{EBF43C11-7018-45D3-A2C7-4690963BCD4B}" destId="{77FA4BF2-7989-42B9-8E33-3DE177547BEF}" srcOrd="0" destOrd="0" presId="urn:microsoft.com/office/officeart/2005/8/layout/process4"/>
    <dgm:cxn modelId="{CDCC6893-0152-074D-8266-07F35C9B61EF}" type="presParOf" srcId="{CCA764F3-5D91-4C1E-A2B3-9B031CC433FB}" destId="{2196A0F0-20C3-4202-8EAD-419ED5282A9C}" srcOrd="5" destOrd="0" presId="urn:microsoft.com/office/officeart/2005/8/layout/process4"/>
    <dgm:cxn modelId="{F20BCB38-CAE1-A140-9CCF-D66E15B37D9A}" type="presParOf" srcId="{CCA764F3-5D91-4C1E-A2B3-9B031CC433FB}" destId="{41E9CDFB-DF9F-474D-9926-DD3F90544B41}" srcOrd="6" destOrd="0" presId="urn:microsoft.com/office/officeart/2005/8/layout/process4"/>
    <dgm:cxn modelId="{CCEB29EB-71CA-7444-AED8-FDE5A9E6776C}" type="presParOf" srcId="{41E9CDFB-DF9F-474D-9926-DD3F90544B41}" destId="{42562A6D-75B0-4DA5-87E1-0D61220350AE}" srcOrd="0" destOrd="0" presId="urn:microsoft.com/office/officeart/2005/8/layout/process4"/>
    <dgm:cxn modelId="{00FD8B2E-73B0-FB4E-9A73-92789DFC86B7}" type="presParOf" srcId="{CCA764F3-5D91-4C1E-A2B3-9B031CC433FB}" destId="{37A7FA50-D56C-4906-A637-24C94DB372B1}" srcOrd="7" destOrd="0" presId="urn:microsoft.com/office/officeart/2005/8/layout/process4"/>
    <dgm:cxn modelId="{B10DAF3E-E248-4D4E-B2F1-589FBFFE6BFD}" type="presParOf" srcId="{CCA764F3-5D91-4C1E-A2B3-9B031CC433FB}" destId="{092781C2-4E52-4AFF-AB28-70400D11534B}" srcOrd="8" destOrd="0" presId="urn:microsoft.com/office/officeart/2005/8/layout/process4"/>
    <dgm:cxn modelId="{73BD21D3-9464-7746-883F-B9AF2D5587C2}" type="presParOf" srcId="{092781C2-4E52-4AFF-AB28-70400D11534B}" destId="{7A69FAA4-F133-4BED-97AB-9667C404420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93C75-DD1D-409D-9F11-231B35B741D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4E4852D-99F6-4B13-B253-02940B65D9E8}">
      <dgm:prSet phldrT="[Text]" custT="1"/>
      <dgm:spPr/>
      <dgm:t>
        <a:bodyPr/>
        <a:lstStyle/>
        <a:p>
          <a:r>
            <a:rPr lang="en-IN" sz="28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Student Adoption</a:t>
          </a:r>
          <a:endParaRPr lang="en-IN" sz="2800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88A2CF6-BC9D-4CBC-A546-168A5F447203}" type="parTrans" cxnId="{B0EE8BC3-0F99-46B7-B59D-35346695DA2F}">
      <dgm:prSet/>
      <dgm:spPr/>
      <dgm:t>
        <a:bodyPr/>
        <a:lstStyle/>
        <a:p>
          <a:endParaRPr lang="en-IN"/>
        </a:p>
      </dgm:t>
    </dgm:pt>
    <dgm:pt modelId="{66B09C2E-FA97-4440-AE6C-4ABA2D8BD853}" type="sibTrans" cxnId="{B0EE8BC3-0F99-46B7-B59D-35346695DA2F}">
      <dgm:prSet/>
      <dgm:spPr/>
      <dgm:t>
        <a:bodyPr/>
        <a:lstStyle/>
        <a:p>
          <a:endParaRPr lang="en-IN"/>
        </a:p>
      </dgm:t>
    </dgm:pt>
    <dgm:pt modelId="{CB441CC3-E66E-41C1-9ED6-3CB595D526D2}">
      <dgm:prSet phldrT="[Text]" custT="1"/>
      <dgm:spPr/>
      <dgm:t>
        <a:bodyPr/>
        <a:lstStyle/>
        <a:p>
          <a:r>
            <a:rPr lang="en-US" sz="1400" dirty="0" smtClean="0"/>
            <a:t>Low Cost, fair pricing</a:t>
          </a:r>
          <a:endParaRPr lang="en-IN" sz="1400" dirty="0"/>
        </a:p>
      </dgm:t>
    </dgm:pt>
    <dgm:pt modelId="{A16F8152-EB6E-4C68-A4E2-26BEF82A2C4F}" type="parTrans" cxnId="{ADBEF935-43ED-4F57-A1FF-F40A7F6D06A5}">
      <dgm:prSet/>
      <dgm:spPr/>
      <dgm:t>
        <a:bodyPr/>
        <a:lstStyle/>
        <a:p>
          <a:endParaRPr lang="en-IN"/>
        </a:p>
      </dgm:t>
    </dgm:pt>
    <dgm:pt modelId="{E8798499-74D0-4A92-B08F-378253063EAA}" type="sibTrans" cxnId="{ADBEF935-43ED-4F57-A1FF-F40A7F6D06A5}">
      <dgm:prSet/>
      <dgm:spPr/>
      <dgm:t>
        <a:bodyPr/>
        <a:lstStyle/>
        <a:p>
          <a:endParaRPr lang="en-IN"/>
        </a:p>
      </dgm:t>
    </dgm:pt>
    <dgm:pt modelId="{387F4BC0-0752-AC4B-9DF5-93A73E5C39EC}">
      <dgm:prSet phldrT="[Text]" custT="1"/>
      <dgm:spPr/>
      <dgm:t>
        <a:bodyPr/>
        <a:lstStyle/>
        <a:p>
          <a:r>
            <a:rPr lang="en-IN" sz="2800" dirty="0" smtClean="0">
              <a:solidFill>
                <a:srgbClr val="7F7F7F"/>
              </a:solidFill>
            </a:rPr>
            <a:t>School Adoption</a:t>
          </a:r>
          <a:endParaRPr lang="en-US" sz="2800" dirty="0">
            <a:solidFill>
              <a:srgbClr val="7F7F7F"/>
            </a:solidFill>
          </a:endParaRPr>
        </a:p>
      </dgm:t>
    </dgm:pt>
    <dgm:pt modelId="{3461295E-F460-074C-8EC1-51DEF4A04251}" type="parTrans" cxnId="{89BB941F-874D-FA48-8039-FD1E6BCAA519}">
      <dgm:prSet/>
      <dgm:spPr/>
      <dgm:t>
        <a:bodyPr/>
        <a:lstStyle/>
        <a:p>
          <a:endParaRPr lang="en-US"/>
        </a:p>
      </dgm:t>
    </dgm:pt>
    <dgm:pt modelId="{48FB022C-1A4C-D04E-AC34-FC9D80B655CB}" type="sibTrans" cxnId="{89BB941F-874D-FA48-8039-FD1E6BCAA519}">
      <dgm:prSet/>
      <dgm:spPr/>
      <dgm:t>
        <a:bodyPr/>
        <a:lstStyle/>
        <a:p>
          <a:endParaRPr lang="en-US"/>
        </a:p>
      </dgm:t>
    </dgm:pt>
    <dgm:pt modelId="{B130BDB4-B1B0-064D-A624-577D9D15DE1F}">
      <dgm:prSet phldrT="[Text]" custT="1"/>
      <dgm:spPr/>
      <dgm:t>
        <a:bodyPr/>
        <a:lstStyle/>
        <a:p>
          <a:r>
            <a:rPr lang="en-US" sz="1400" dirty="0" smtClean="0"/>
            <a:t>Feature rich content</a:t>
          </a:r>
          <a:endParaRPr lang="en-US" sz="1400" dirty="0"/>
        </a:p>
      </dgm:t>
    </dgm:pt>
    <dgm:pt modelId="{E055C6EB-000D-2A44-A0B9-788C8FFA0797}" type="parTrans" cxnId="{A2563560-F6F6-3644-AB84-478DF2C7EA2B}">
      <dgm:prSet/>
      <dgm:spPr/>
      <dgm:t>
        <a:bodyPr/>
        <a:lstStyle/>
        <a:p>
          <a:endParaRPr lang="en-US"/>
        </a:p>
      </dgm:t>
    </dgm:pt>
    <dgm:pt modelId="{D6B565D9-CA23-9E41-BEFE-5D36580A04BF}" type="sibTrans" cxnId="{A2563560-F6F6-3644-AB84-478DF2C7EA2B}">
      <dgm:prSet/>
      <dgm:spPr/>
      <dgm:t>
        <a:bodyPr/>
        <a:lstStyle/>
        <a:p>
          <a:endParaRPr lang="en-US"/>
        </a:p>
      </dgm:t>
    </dgm:pt>
    <dgm:pt modelId="{511288DE-7608-EB4E-987B-0190615D4544}">
      <dgm:prSet phldrT="[Text]" custT="1"/>
      <dgm:spPr/>
      <dgm:t>
        <a:bodyPr/>
        <a:lstStyle/>
        <a:p>
          <a:r>
            <a:rPr lang="en-US" sz="1400" dirty="0" smtClean="0"/>
            <a:t>Integration with LMS and learning tools</a:t>
          </a:r>
          <a:endParaRPr lang="en-US" sz="1400" dirty="0"/>
        </a:p>
      </dgm:t>
    </dgm:pt>
    <dgm:pt modelId="{979157F5-79F0-6843-944B-DC31F240D775}" type="parTrans" cxnId="{2E74CD50-B6E6-DA49-A985-07565DF7542D}">
      <dgm:prSet/>
      <dgm:spPr/>
      <dgm:t>
        <a:bodyPr/>
        <a:lstStyle/>
        <a:p>
          <a:endParaRPr lang="en-US"/>
        </a:p>
      </dgm:t>
    </dgm:pt>
    <dgm:pt modelId="{132BEEC7-003D-CD47-9F6F-6FBFC193B674}" type="sibTrans" cxnId="{2E74CD50-B6E6-DA49-A985-07565DF7542D}">
      <dgm:prSet/>
      <dgm:spPr/>
      <dgm:t>
        <a:bodyPr/>
        <a:lstStyle/>
        <a:p>
          <a:endParaRPr lang="en-US"/>
        </a:p>
      </dgm:t>
    </dgm:pt>
    <dgm:pt modelId="{A219D77E-73BA-3B4F-BE89-050A726E8D9F}">
      <dgm:prSet phldrT="[Text]" custT="1"/>
      <dgm:spPr/>
      <dgm:t>
        <a:bodyPr/>
        <a:lstStyle/>
        <a:p>
          <a:r>
            <a:rPr lang="en-US" sz="1400" dirty="0" smtClean="0"/>
            <a:t>Mobility</a:t>
          </a:r>
          <a:endParaRPr lang="en-US" sz="1400" dirty="0"/>
        </a:p>
      </dgm:t>
    </dgm:pt>
    <dgm:pt modelId="{92EF7E5E-F00D-4943-B104-36BA6ACEC39E}" type="parTrans" cxnId="{074CFBB3-9BC3-DF49-8998-FB96DFF10B1E}">
      <dgm:prSet/>
      <dgm:spPr/>
      <dgm:t>
        <a:bodyPr/>
        <a:lstStyle/>
        <a:p>
          <a:endParaRPr lang="en-US"/>
        </a:p>
      </dgm:t>
    </dgm:pt>
    <dgm:pt modelId="{88904BED-8E43-B54C-BE8E-3FAC10A4619F}" type="sibTrans" cxnId="{074CFBB3-9BC3-DF49-8998-FB96DFF10B1E}">
      <dgm:prSet/>
      <dgm:spPr/>
      <dgm:t>
        <a:bodyPr/>
        <a:lstStyle/>
        <a:p>
          <a:endParaRPr lang="en-US"/>
        </a:p>
      </dgm:t>
    </dgm:pt>
    <dgm:pt modelId="{CD79AE07-CCD3-7E49-8F9A-3142F8BE1D6E}">
      <dgm:prSet phldrT="[Text]" custT="1"/>
      <dgm:spPr/>
      <dgm:t>
        <a:bodyPr/>
        <a:lstStyle/>
        <a:p>
          <a:r>
            <a:rPr lang="en-US" sz="1400" dirty="0" smtClean="0"/>
            <a:t>Robust IT infrastructure</a:t>
          </a:r>
          <a:endParaRPr lang="en-US" sz="1400" dirty="0"/>
        </a:p>
      </dgm:t>
    </dgm:pt>
    <dgm:pt modelId="{6E7052EA-EDB3-184F-A60B-D2AE9FA3D5ED}" type="parTrans" cxnId="{51A4CF6E-95DD-2749-BAD9-9B89ECF59F8E}">
      <dgm:prSet/>
      <dgm:spPr/>
      <dgm:t>
        <a:bodyPr/>
        <a:lstStyle/>
        <a:p>
          <a:endParaRPr lang="en-US"/>
        </a:p>
      </dgm:t>
    </dgm:pt>
    <dgm:pt modelId="{B9E8ED4C-0B20-4C4A-8AE8-85E437D388DC}" type="sibTrans" cxnId="{51A4CF6E-95DD-2749-BAD9-9B89ECF59F8E}">
      <dgm:prSet/>
      <dgm:spPr/>
      <dgm:t>
        <a:bodyPr/>
        <a:lstStyle/>
        <a:p>
          <a:endParaRPr lang="en-US"/>
        </a:p>
      </dgm:t>
    </dgm:pt>
    <dgm:pt modelId="{4A3568BA-532B-7243-AAA7-E87FDFE98D25}">
      <dgm:prSet phldrT="[Text]" custT="1"/>
      <dgm:spPr/>
      <dgm:t>
        <a:bodyPr/>
        <a:lstStyle/>
        <a:p>
          <a:r>
            <a:rPr lang="en-US" sz="2800" dirty="0" smtClean="0">
              <a:solidFill>
                <a:srgbClr val="7F7F7F"/>
              </a:solidFill>
            </a:rPr>
            <a:t>Academic Libraries</a:t>
          </a:r>
          <a:endParaRPr lang="en-US" sz="2800" dirty="0">
            <a:solidFill>
              <a:srgbClr val="7F7F7F"/>
            </a:solidFill>
          </a:endParaRPr>
        </a:p>
      </dgm:t>
    </dgm:pt>
    <dgm:pt modelId="{871FB3A3-22BB-4642-938B-09ECFF03639E}" type="parTrans" cxnId="{1F228E6D-B74E-B24C-B322-DB9497EE1E37}">
      <dgm:prSet/>
      <dgm:spPr/>
      <dgm:t>
        <a:bodyPr/>
        <a:lstStyle/>
        <a:p>
          <a:endParaRPr lang="en-US"/>
        </a:p>
      </dgm:t>
    </dgm:pt>
    <dgm:pt modelId="{CA6A1277-5925-B340-976C-392517E9A048}" type="sibTrans" cxnId="{1F228E6D-B74E-B24C-B322-DB9497EE1E37}">
      <dgm:prSet/>
      <dgm:spPr/>
      <dgm:t>
        <a:bodyPr/>
        <a:lstStyle/>
        <a:p>
          <a:endParaRPr lang="en-US"/>
        </a:p>
      </dgm:t>
    </dgm:pt>
    <dgm:pt modelId="{0171DE84-2A67-3840-9E07-DABBC4CD77F7}">
      <dgm:prSet phldrT="[Text]" custT="1"/>
      <dgm:spPr/>
      <dgm:t>
        <a:bodyPr/>
        <a:lstStyle/>
        <a:p>
          <a:r>
            <a:rPr lang="en-US" sz="1400" dirty="0" smtClean="0"/>
            <a:t>Wide selection of content</a:t>
          </a:r>
          <a:endParaRPr lang="en-US" sz="1400" dirty="0"/>
        </a:p>
      </dgm:t>
    </dgm:pt>
    <dgm:pt modelId="{960F7901-6524-FC4B-B0AB-BDDB9DED14A8}" type="parTrans" cxnId="{5B73F59C-D2FE-3045-9CB6-ED9E1D2FA776}">
      <dgm:prSet/>
      <dgm:spPr/>
      <dgm:t>
        <a:bodyPr/>
        <a:lstStyle/>
        <a:p>
          <a:endParaRPr lang="en-US"/>
        </a:p>
      </dgm:t>
    </dgm:pt>
    <dgm:pt modelId="{4876260F-F9AD-9A4E-B0CC-25478924E76A}" type="sibTrans" cxnId="{5B73F59C-D2FE-3045-9CB6-ED9E1D2FA776}">
      <dgm:prSet/>
      <dgm:spPr/>
      <dgm:t>
        <a:bodyPr/>
        <a:lstStyle/>
        <a:p>
          <a:endParaRPr lang="en-US"/>
        </a:p>
      </dgm:t>
    </dgm:pt>
    <dgm:pt modelId="{9CA72F01-EA87-9B4A-B6FD-4D394F8E1369}">
      <dgm:prSet custT="1"/>
      <dgm:spPr/>
      <dgm:t>
        <a:bodyPr/>
        <a:lstStyle/>
        <a:p>
          <a:r>
            <a:rPr lang="en-US" sz="1400" dirty="0" smtClean="0"/>
            <a:t>Flexible business models</a:t>
          </a:r>
          <a:endParaRPr lang="en-US" sz="1400" dirty="0"/>
        </a:p>
      </dgm:t>
    </dgm:pt>
    <dgm:pt modelId="{B5CF207E-2ABE-8B45-934C-C378C7859728}" type="parTrans" cxnId="{42A38DB6-42B6-E644-B1FD-F1480F4BB8C9}">
      <dgm:prSet/>
      <dgm:spPr/>
      <dgm:t>
        <a:bodyPr/>
        <a:lstStyle/>
        <a:p>
          <a:endParaRPr lang="en-US"/>
        </a:p>
      </dgm:t>
    </dgm:pt>
    <dgm:pt modelId="{6929F62E-1D98-DA4E-92AA-161D929963CC}" type="sibTrans" cxnId="{42A38DB6-42B6-E644-B1FD-F1480F4BB8C9}">
      <dgm:prSet/>
      <dgm:spPr/>
      <dgm:t>
        <a:bodyPr/>
        <a:lstStyle/>
        <a:p>
          <a:endParaRPr lang="en-US"/>
        </a:p>
      </dgm:t>
    </dgm:pt>
    <dgm:pt modelId="{6A0E80B5-BDDA-BC47-B13B-E13D65B3433F}">
      <dgm:prSet custT="1"/>
      <dgm:spPr/>
      <dgm:t>
        <a:bodyPr/>
        <a:lstStyle/>
        <a:p>
          <a:r>
            <a:rPr lang="en-US" sz="1400" dirty="0" smtClean="0"/>
            <a:t>Perpetual use</a:t>
          </a:r>
          <a:endParaRPr lang="en-US" sz="1400" dirty="0"/>
        </a:p>
      </dgm:t>
    </dgm:pt>
    <dgm:pt modelId="{7994158E-857B-EA44-85AB-556C077C7AD7}" type="parTrans" cxnId="{5E0B0CA2-1D65-DA45-BD2C-234B31A21513}">
      <dgm:prSet/>
      <dgm:spPr/>
      <dgm:t>
        <a:bodyPr/>
        <a:lstStyle/>
        <a:p>
          <a:endParaRPr lang="en-US"/>
        </a:p>
      </dgm:t>
    </dgm:pt>
    <dgm:pt modelId="{1A18F2A9-2831-2A4F-A91F-B7A740804F60}" type="sibTrans" cxnId="{5E0B0CA2-1D65-DA45-BD2C-234B31A21513}">
      <dgm:prSet/>
      <dgm:spPr/>
      <dgm:t>
        <a:bodyPr/>
        <a:lstStyle/>
        <a:p>
          <a:endParaRPr lang="en-US"/>
        </a:p>
      </dgm:t>
    </dgm:pt>
    <dgm:pt modelId="{A3F5200C-8A1E-CA43-A255-FF4077153F39}">
      <dgm:prSet custT="1"/>
      <dgm:spPr/>
      <dgm:t>
        <a:bodyPr/>
        <a:lstStyle/>
        <a:p>
          <a:r>
            <a:rPr lang="en-US" sz="1400" dirty="0" smtClean="0"/>
            <a:t>Mobility</a:t>
          </a:r>
          <a:endParaRPr lang="en-US" sz="1400" dirty="0"/>
        </a:p>
      </dgm:t>
    </dgm:pt>
    <dgm:pt modelId="{1AC0C506-BB21-7F43-89C5-476378BC9D4A}" type="parTrans" cxnId="{DD6586BA-46B7-BD4C-A304-EAF2DAA1922B}">
      <dgm:prSet/>
      <dgm:spPr/>
      <dgm:t>
        <a:bodyPr/>
        <a:lstStyle/>
        <a:p>
          <a:endParaRPr lang="en-US"/>
        </a:p>
      </dgm:t>
    </dgm:pt>
    <dgm:pt modelId="{404E62CE-2E8F-7E40-9344-248113950071}" type="sibTrans" cxnId="{DD6586BA-46B7-BD4C-A304-EAF2DAA1922B}">
      <dgm:prSet/>
      <dgm:spPr/>
      <dgm:t>
        <a:bodyPr/>
        <a:lstStyle/>
        <a:p>
          <a:endParaRPr lang="en-US"/>
        </a:p>
      </dgm:t>
    </dgm:pt>
    <dgm:pt modelId="{41181811-A333-9E4B-B6E2-88C836C31170}">
      <dgm:prSet custT="1"/>
      <dgm:spPr/>
      <dgm:t>
        <a:bodyPr/>
        <a:lstStyle/>
        <a:p>
          <a:r>
            <a:rPr lang="en-US" sz="1400" dirty="0" smtClean="0"/>
            <a:t>Awareness by students</a:t>
          </a:r>
          <a:endParaRPr lang="en-US" sz="1400" dirty="0"/>
        </a:p>
      </dgm:t>
    </dgm:pt>
    <dgm:pt modelId="{03166153-B347-1B41-8FA5-4505234281DB}" type="parTrans" cxnId="{373B6EAA-5169-D840-B2BE-C53911193476}">
      <dgm:prSet/>
      <dgm:spPr/>
      <dgm:t>
        <a:bodyPr/>
        <a:lstStyle/>
        <a:p>
          <a:endParaRPr lang="en-US"/>
        </a:p>
      </dgm:t>
    </dgm:pt>
    <dgm:pt modelId="{20A80866-7340-DD46-BC4A-A71332E76E17}" type="sibTrans" cxnId="{373B6EAA-5169-D840-B2BE-C53911193476}">
      <dgm:prSet/>
      <dgm:spPr/>
      <dgm:t>
        <a:bodyPr/>
        <a:lstStyle/>
        <a:p>
          <a:endParaRPr lang="en-US"/>
        </a:p>
      </dgm:t>
    </dgm:pt>
    <dgm:pt modelId="{A9687FB4-AF90-A54C-B30F-8DF69201C763}">
      <dgm:prSet phldrT="[Text]" custT="1"/>
      <dgm:spPr/>
      <dgm:t>
        <a:bodyPr/>
        <a:lstStyle/>
        <a:p>
          <a:r>
            <a:rPr lang="en-US" sz="1400" dirty="0" smtClean="0"/>
            <a:t>Low cost </a:t>
          </a:r>
          <a:endParaRPr lang="en-US" sz="1400" dirty="0"/>
        </a:p>
      </dgm:t>
    </dgm:pt>
    <dgm:pt modelId="{5C4912BD-C0D4-974C-AF05-8BDDC91FA020}" type="sibTrans" cxnId="{1F35EB47-01B5-9842-BA36-D52E97D118D9}">
      <dgm:prSet/>
      <dgm:spPr/>
      <dgm:t>
        <a:bodyPr/>
        <a:lstStyle/>
        <a:p>
          <a:endParaRPr lang="en-US"/>
        </a:p>
      </dgm:t>
    </dgm:pt>
    <dgm:pt modelId="{D8B096AA-F46F-5942-B7D1-B996E1D31B58}" type="parTrans" cxnId="{1F35EB47-01B5-9842-BA36-D52E97D118D9}">
      <dgm:prSet/>
      <dgm:spPr/>
      <dgm:t>
        <a:bodyPr/>
        <a:lstStyle/>
        <a:p>
          <a:endParaRPr lang="en-US"/>
        </a:p>
      </dgm:t>
    </dgm:pt>
    <dgm:pt modelId="{3BFEC5F8-EB74-F243-BAF9-5A6EA937CDFA}">
      <dgm:prSet phldrT="[Text]" custT="1"/>
      <dgm:spPr/>
      <dgm:t>
        <a:bodyPr/>
        <a:lstStyle/>
        <a:p>
          <a:r>
            <a:rPr lang="en-US" sz="1400" dirty="0" smtClean="0"/>
            <a:t>Mobility</a:t>
          </a:r>
          <a:endParaRPr lang="en-US" sz="1400" dirty="0"/>
        </a:p>
      </dgm:t>
    </dgm:pt>
    <dgm:pt modelId="{96C99A69-4C7C-1146-A817-8A9791B2EE1E}" type="sibTrans" cxnId="{1356B7FF-BFA6-9C43-9CF0-AAED01D8E494}">
      <dgm:prSet/>
      <dgm:spPr/>
      <dgm:t>
        <a:bodyPr/>
        <a:lstStyle/>
        <a:p>
          <a:endParaRPr lang="en-US"/>
        </a:p>
      </dgm:t>
    </dgm:pt>
    <dgm:pt modelId="{22D8094C-C52D-BC45-8472-80DC8E1F11B4}" type="parTrans" cxnId="{1356B7FF-BFA6-9C43-9CF0-AAED01D8E494}">
      <dgm:prSet/>
      <dgm:spPr/>
      <dgm:t>
        <a:bodyPr/>
        <a:lstStyle/>
        <a:p>
          <a:endParaRPr lang="en-US"/>
        </a:p>
      </dgm:t>
    </dgm:pt>
    <dgm:pt modelId="{87856107-EA3F-754B-9095-ABA0F0699D48}">
      <dgm:prSet phldrT="[Text]" custT="1"/>
      <dgm:spPr/>
      <dgm:t>
        <a:bodyPr/>
        <a:lstStyle/>
        <a:p>
          <a:r>
            <a:rPr lang="en-US" sz="1400" dirty="0" smtClean="0"/>
            <a:t>Personalized learning</a:t>
          </a:r>
          <a:endParaRPr lang="en-US" sz="1400" dirty="0"/>
        </a:p>
      </dgm:t>
    </dgm:pt>
    <dgm:pt modelId="{073538FB-FB47-5F44-883F-87C9F93A235A}" type="sibTrans" cxnId="{AE334973-BE1D-FF44-8789-195ADAF8F6E9}">
      <dgm:prSet/>
      <dgm:spPr/>
      <dgm:t>
        <a:bodyPr/>
        <a:lstStyle/>
        <a:p>
          <a:endParaRPr lang="en-US"/>
        </a:p>
      </dgm:t>
    </dgm:pt>
    <dgm:pt modelId="{F95A91F0-1BC3-D042-996A-13C3DA030D8B}" type="parTrans" cxnId="{AE334973-BE1D-FF44-8789-195ADAF8F6E9}">
      <dgm:prSet/>
      <dgm:spPr/>
      <dgm:t>
        <a:bodyPr/>
        <a:lstStyle/>
        <a:p>
          <a:endParaRPr lang="en-US"/>
        </a:p>
      </dgm:t>
    </dgm:pt>
    <dgm:pt modelId="{82051D7B-AA64-854A-9BAD-AEFF3A905EFB}">
      <dgm:prSet phldrT="[Text]" custT="1"/>
      <dgm:spPr/>
      <dgm:t>
        <a:bodyPr/>
        <a:lstStyle/>
        <a:p>
          <a:r>
            <a:rPr lang="en-US" sz="1400" dirty="0" smtClean="0"/>
            <a:t>Search and Discovery </a:t>
          </a:r>
          <a:endParaRPr lang="en-IN" sz="1400" dirty="0"/>
        </a:p>
      </dgm:t>
    </dgm:pt>
    <dgm:pt modelId="{55919699-4A61-DC45-B388-B476252834BB}" type="sibTrans" cxnId="{92041244-9356-DD46-9044-5733A3395A61}">
      <dgm:prSet/>
      <dgm:spPr/>
      <dgm:t>
        <a:bodyPr/>
        <a:lstStyle/>
        <a:p>
          <a:endParaRPr lang="en-US"/>
        </a:p>
      </dgm:t>
    </dgm:pt>
    <dgm:pt modelId="{EC4CEC19-4873-9E48-B2CC-69EF54B744BE}" type="parTrans" cxnId="{92041244-9356-DD46-9044-5733A3395A61}">
      <dgm:prSet/>
      <dgm:spPr/>
      <dgm:t>
        <a:bodyPr/>
        <a:lstStyle/>
        <a:p>
          <a:endParaRPr lang="en-US"/>
        </a:p>
      </dgm:t>
    </dgm:pt>
    <dgm:pt modelId="{D3E6F357-B811-4AE2-A849-B0F614FDF457}">
      <dgm:prSet phldrT="[Text]" custT="1"/>
      <dgm:spPr/>
      <dgm:t>
        <a:bodyPr/>
        <a:lstStyle/>
        <a:p>
          <a:r>
            <a:rPr lang="en-US" sz="1400" dirty="0" smtClean="0"/>
            <a:t>Usability </a:t>
          </a:r>
          <a:endParaRPr lang="en-IN" sz="1400" dirty="0"/>
        </a:p>
      </dgm:t>
    </dgm:pt>
    <dgm:pt modelId="{2A2941D0-C8FD-4B0F-9B66-0F22DECFBD2D}" type="sibTrans" cxnId="{683C7900-7415-4759-8388-E5C7EE444406}">
      <dgm:prSet/>
      <dgm:spPr/>
      <dgm:t>
        <a:bodyPr/>
        <a:lstStyle/>
        <a:p>
          <a:endParaRPr lang="en-IN"/>
        </a:p>
      </dgm:t>
    </dgm:pt>
    <dgm:pt modelId="{E4FEFC08-74D9-4376-A3C2-C7460DE959D5}" type="parTrans" cxnId="{683C7900-7415-4759-8388-E5C7EE444406}">
      <dgm:prSet/>
      <dgm:spPr/>
      <dgm:t>
        <a:bodyPr/>
        <a:lstStyle/>
        <a:p>
          <a:endParaRPr lang="en-IN"/>
        </a:p>
      </dgm:t>
    </dgm:pt>
    <dgm:pt modelId="{C6B1954C-4472-4132-8831-0B3C18818F8E}" type="pres">
      <dgm:prSet presAssocID="{1F393C75-DD1D-409D-9F11-231B35B741D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2107D3D-6751-46EA-A792-524E06C84FFD}" type="pres">
      <dgm:prSet presAssocID="{04E4852D-99F6-4B13-B253-02940B65D9E8}" presName="compNode" presStyleCnt="0"/>
      <dgm:spPr/>
    </dgm:pt>
    <dgm:pt modelId="{17E9B9D8-E695-4235-9440-BFAF9281D5BC}" type="pres">
      <dgm:prSet presAssocID="{04E4852D-99F6-4B13-B253-02940B65D9E8}" presName="aNode" presStyleLbl="bgShp" presStyleIdx="0" presStyleCnt="3"/>
      <dgm:spPr/>
      <dgm:t>
        <a:bodyPr/>
        <a:lstStyle/>
        <a:p>
          <a:endParaRPr lang="en-IN"/>
        </a:p>
      </dgm:t>
    </dgm:pt>
    <dgm:pt modelId="{B3E3A403-B57A-401E-AED2-3FE76F78D23A}" type="pres">
      <dgm:prSet presAssocID="{04E4852D-99F6-4B13-B253-02940B65D9E8}" presName="textNode" presStyleLbl="bgShp" presStyleIdx="0" presStyleCnt="3"/>
      <dgm:spPr/>
      <dgm:t>
        <a:bodyPr/>
        <a:lstStyle/>
        <a:p>
          <a:endParaRPr lang="en-IN"/>
        </a:p>
      </dgm:t>
    </dgm:pt>
    <dgm:pt modelId="{CD41529A-91AB-4A68-A881-84F402BEDF1A}" type="pres">
      <dgm:prSet presAssocID="{04E4852D-99F6-4B13-B253-02940B65D9E8}" presName="compChildNode" presStyleCnt="0"/>
      <dgm:spPr/>
    </dgm:pt>
    <dgm:pt modelId="{D4AAB690-65C4-4B6A-9AB6-DA1CB24BCB02}" type="pres">
      <dgm:prSet presAssocID="{04E4852D-99F6-4B13-B253-02940B65D9E8}" presName="theInnerList" presStyleCnt="0"/>
      <dgm:spPr/>
    </dgm:pt>
    <dgm:pt modelId="{83E98367-0707-1944-871D-A308F8EE94F4}" type="pres">
      <dgm:prSet presAssocID="{D3E6F357-B811-4AE2-A849-B0F614FDF457}" presName="childNode" presStyleLbl="node1" presStyleIdx="0" presStyleCnt="15" custScaleX="100000" custScaleY="106367" custLinFactNeighborX="-1708" custLinFactNeighborY="-61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B5C32-D5BF-7E40-AF53-5A44AEFFB5FA}" type="pres">
      <dgm:prSet presAssocID="{D3E6F357-B811-4AE2-A849-B0F614FDF457}" presName="aSpace2" presStyleCnt="0"/>
      <dgm:spPr/>
    </dgm:pt>
    <dgm:pt modelId="{C466AEBC-D9C5-684B-9C93-FCFE4BF7924F}" type="pres">
      <dgm:prSet presAssocID="{82051D7B-AA64-854A-9BAD-AEFF3A905EFB}" presName="childNode" presStyleLbl="node1" presStyleIdx="1" presStyleCnt="15" custScaleX="100000" custScaleY="116679" custLinFactNeighborX="-1708" custLinFactNeighborY="-45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55E64-4520-9342-BE8C-C2AB1BF6DF22}" type="pres">
      <dgm:prSet presAssocID="{82051D7B-AA64-854A-9BAD-AEFF3A905EFB}" presName="aSpace2" presStyleCnt="0"/>
      <dgm:spPr/>
    </dgm:pt>
    <dgm:pt modelId="{740CBC8C-C136-E04B-B6B6-690EBEC4E5E0}" type="pres">
      <dgm:prSet presAssocID="{87856107-EA3F-754B-9095-ABA0F0699D48}" presName="childNode" presStyleLbl="node1" presStyleIdx="2" presStyleCnt="15" custLinFactNeighborX="-1708" custLinFactNeighborY="-1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1DACA-E360-3242-B917-70597014BAFC}" type="pres">
      <dgm:prSet presAssocID="{87856107-EA3F-754B-9095-ABA0F0699D48}" presName="aSpace2" presStyleCnt="0"/>
      <dgm:spPr/>
    </dgm:pt>
    <dgm:pt modelId="{4CEBF641-3E36-2D45-A010-A57AF350163B}" type="pres">
      <dgm:prSet presAssocID="{3BFEC5F8-EB74-F243-BAF9-5A6EA937CDFA}" presName="childNode" presStyleLbl="node1" presStyleIdx="3" presStyleCnt="15" custLinFactNeighborX="-1708" custLinFactNeighborY="-1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A956E-DED8-8741-9F75-BC33490AAC2C}" type="pres">
      <dgm:prSet presAssocID="{3BFEC5F8-EB74-F243-BAF9-5A6EA937CDFA}" presName="aSpace2" presStyleCnt="0"/>
      <dgm:spPr/>
    </dgm:pt>
    <dgm:pt modelId="{C7E67B70-6691-CE49-9D69-66D095C8216B}" type="pres">
      <dgm:prSet presAssocID="{A9687FB4-AF90-A54C-B30F-8DF69201C763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1AC3B-ACBE-446B-8F41-A8C6A67D061D}" type="pres">
      <dgm:prSet presAssocID="{04E4852D-99F6-4B13-B253-02940B65D9E8}" presName="aSpace" presStyleCnt="0"/>
      <dgm:spPr/>
    </dgm:pt>
    <dgm:pt modelId="{E4FED199-7682-AD43-AD42-BF45C0F60DA2}" type="pres">
      <dgm:prSet presAssocID="{387F4BC0-0752-AC4B-9DF5-93A73E5C39EC}" presName="compNode" presStyleCnt="0"/>
      <dgm:spPr/>
    </dgm:pt>
    <dgm:pt modelId="{F3DF2901-C75E-D946-B53F-C14642F5FBFD}" type="pres">
      <dgm:prSet presAssocID="{387F4BC0-0752-AC4B-9DF5-93A73E5C39EC}" presName="aNode" presStyleLbl="bgShp" presStyleIdx="1" presStyleCnt="3"/>
      <dgm:spPr/>
      <dgm:t>
        <a:bodyPr/>
        <a:lstStyle/>
        <a:p>
          <a:endParaRPr lang="en-US"/>
        </a:p>
      </dgm:t>
    </dgm:pt>
    <dgm:pt modelId="{F1BB3810-793B-C649-B80B-52304C2D6E7D}" type="pres">
      <dgm:prSet presAssocID="{387F4BC0-0752-AC4B-9DF5-93A73E5C39EC}" presName="textNode" presStyleLbl="bgShp" presStyleIdx="1" presStyleCnt="3"/>
      <dgm:spPr/>
      <dgm:t>
        <a:bodyPr/>
        <a:lstStyle/>
        <a:p>
          <a:endParaRPr lang="en-US"/>
        </a:p>
      </dgm:t>
    </dgm:pt>
    <dgm:pt modelId="{1B4D2A29-0829-AA4F-96BC-4A1AA4262DE9}" type="pres">
      <dgm:prSet presAssocID="{387F4BC0-0752-AC4B-9DF5-93A73E5C39EC}" presName="compChildNode" presStyleCnt="0"/>
      <dgm:spPr/>
    </dgm:pt>
    <dgm:pt modelId="{BB66500E-60EE-204D-BA42-C98D1C845D72}" type="pres">
      <dgm:prSet presAssocID="{387F4BC0-0752-AC4B-9DF5-93A73E5C39EC}" presName="theInnerList" presStyleCnt="0"/>
      <dgm:spPr/>
    </dgm:pt>
    <dgm:pt modelId="{7BABC3FC-CC76-9540-901C-16E1BF65D9F6}" type="pres">
      <dgm:prSet presAssocID="{CB441CC3-E66E-41C1-9ED6-3CB595D526D2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B488E-312C-EE43-94D4-2D2F639A0A11}" type="pres">
      <dgm:prSet presAssocID="{CB441CC3-E66E-41C1-9ED6-3CB595D526D2}" presName="aSpace2" presStyleCnt="0"/>
      <dgm:spPr/>
    </dgm:pt>
    <dgm:pt modelId="{87FB7708-7C12-1E49-A4A1-CB302A1798B8}" type="pres">
      <dgm:prSet presAssocID="{B130BDB4-B1B0-064D-A624-577D9D15DE1F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06D95-4246-E94D-A5DB-F7B8D4E61E7A}" type="pres">
      <dgm:prSet presAssocID="{B130BDB4-B1B0-064D-A624-577D9D15DE1F}" presName="aSpace2" presStyleCnt="0"/>
      <dgm:spPr/>
    </dgm:pt>
    <dgm:pt modelId="{D1C1E142-FD53-824D-B9EE-D1975744867A}" type="pres">
      <dgm:prSet presAssocID="{511288DE-7608-EB4E-987B-0190615D4544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64E16-901F-B741-B1B4-228D7BA25A43}" type="pres">
      <dgm:prSet presAssocID="{511288DE-7608-EB4E-987B-0190615D4544}" presName="aSpace2" presStyleCnt="0"/>
      <dgm:spPr/>
    </dgm:pt>
    <dgm:pt modelId="{150ED649-F61C-D142-BE83-0B096AD839F5}" type="pres">
      <dgm:prSet presAssocID="{A219D77E-73BA-3B4F-BE89-050A726E8D9F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93E99-1DF7-A64A-98E0-129506548036}" type="pres">
      <dgm:prSet presAssocID="{A219D77E-73BA-3B4F-BE89-050A726E8D9F}" presName="aSpace2" presStyleCnt="0"/>
      <dgm:spPr/>
    </dgm:pt>
    <dgm:pt modelId="{4782373F-A77C-4F49-97FB-4994A8AF1218}" type="pres">
      <dgm:prSet presAssocID="{CD79AE07-CCD3-7E49-8F9A-3142F8BE1D6E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78E94-920B-EE4F-9F62-D2436FA08AE3}" type="pres">
      <dgm:prSet presAssocID="{387F4BC0-0752-AC4B-9DF5-93A73E5C39EC}" presName="aSpace" presStyleCnt="0"/>
      <dgm:spPr/>
    </dgm:pt>
    <dgm:pt modelId="{0C6686C0-1E97-224B-BB0F-91ADD516E2FE}" type="pres">
      <dgm:prSet presAssocID="{4A3568BA-532B-7243-AAA7-E87FDFE98D25}" presName="compNode" presStyleCnt="0"/>
      <dgm:spPr/>
    </dgm:pt>
    <dgm:pt modelId="{139E4030-300D-944C-A20C-AD2D74E09408}" type="pres">
      <dgm:prSet presAssocID="{4A3568BA-532B-7243-AAA7-E87FDFE98D25}" presName="aNode" presStyleLbl="bgShp" presStyleIdx="2" presStyleCnt="3"/>
      <dgm:spPr/>
      <dgm:t>
        <a:bodyPr/>
        <a:lstStyle/>
        <a:p>
          <a:endParaRPr lang="en-US"/>
        </a:p>
      </dgm:t>
    </dgm:pt>
    <dgm:pt modelId="{13B01385-834C-FE4A-AF09-37349EF17E42}" type="pres">
      <dgm:prSet presAssocID="{4A3568BA-532B-7243-AAA7-E87FDFE98D25}" presName="textNode" presStyleLbl="bgShp" presStyleIdx="2" presStyleCnt="3"/>
      <dgm:spPr/>
      <dgm:t>
        <a:bodyPr/>
        <a:lstStyle/>
        <a:p>
          <a:endParaRPr lang="en-US"/>
        </a:p>
      </dgm:t>
    </dgm:pt>
    <dgm:pt modelId="{1F3C6815-FB6B-4A47-A91C-8964F609F943}" type="pres">
      <dgm:prSet presAssocID="{4A3568BA-532B-7243-AAA7-E87FDFE98D25}" presName="compChildNode" presStyleCnt="0"/>
      <dgm:spPr/>
    </dgm:pt>
    <dgm:pt modelId="{1BB37131-0913-3B45-B254-C5382886762C}" type="pres">
      <dgm:prSet presAssocID="{4A3568BA-532B-7243-AAA7-E87FDFE98D25}" presName="theInnerList" presStyleCnt="0"/>
      <dgm:spPr/>
    </dgm:pt>
    <dgm:pt modelId="{692C894C-F6BA-484B-86A0-644A153631A3}" type="pres">
      <dgm:prSet presAssocID="{0171DE84-2A67-3840-9E07-DABBC4CD77F7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6D531-2F11-2A41-8DAD-B07B22DB158B}" type="pres">
      <dgm:prSet presAssocID="{0171DE84-2A67-3840-9E07-DABBC4CD77F7}" presName="aSpace2" presStyleCnt="0"/>
      <dgm:spPr/>
    </dgm:pt>
    <dgm:pt modelId="{396E3B1E-054B-D74D-98A0-0E622A7EE9B8}" type="pres">
      <dgm:prSet presAssocID="{9CA72F01-EA87-9B4A-B6FD-4D394F8E1369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DE593-B1A1-8147-BE4D-4731C135656E}" type="pres">
      <dgm:prSet presAssocID="{9CA72F01-EA87-9B4A-B6FD-4D394F8E1369}" presName="aSpace2" presStyleCnt="0"/>
      <dgm:spPr/>
    </dgm:pt>
    <dgm:pt modelId="{4ACAA9C6-7CE9-3849-8863-B27A29AA0524}" type="pres">
      <dgm:prSet presAssocID="{6A0E80B5-BDDA-BC47-B13B-E13D65B3433F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C3C75-04B9-2942-9168-10571389EE5A}" type="pres">
      <dgm:prSet presAssocID="{6A0E80B5-BDDA-BC47-B13B-E13D65B3433F}" presName="aSpace2" presStyleCnt="0"/>
      <dgm:spPr/>
    </dgm:pt>
    <dgm:pt modelId="{E809CC65-6A75-8746-B5DC-4A0A1BCCA5F5}" type="pres">
      <dgm:prSet presAssocID="{A3F5200C-8A1E-CA43-A255-FF4077153F39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AE4ED-A827-E840-88F8-966619A21FF6}" type="pres">
      <dgm:prSet presAssocID="{A3F5200C-8A1E-CA43-A255-FF4077153F39}" presName="aSpace2" presStyleCnt="0"/>
      <dgm:spPr/>
    </dgm:pt>
    <dgm:pt modelId="{24C53A8B-8F3C-5344-B538-72A0DC129BD5}" type="pres">
      <dgm:prSet presAssocID="{41181811-A333-9E4B-B6E2-88C836C31170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4CFBB3-9BC3-DF49-8998-FB96DFF10B1E}" srcId="{387F4BC0-0752-AC4B-9DF5-93A73E5C39EC}" destId="{A219D77E-73BA-3B4F-BE89-050A726E8D9F}" srcOrd="3" destOrd="0" parTransId="{92EF7E5E-F00D-4943-B104-36BA6ACEC39E}" sibTransId="{88904BED-8E43-B54C-BE8E-3FAC10A4619F}"/>
    <dgm:cxn modelId="{683C7900-7415-4759-8388-E5C7EE444406}" srcId="{04E4852D-99F6-4B13-B253-02940B65D9E8}" destId="{D3E6F357-B811-4AE2-A849-B0F614FDF457}" srcOrd="0" destOrd="0" parTransId="{E4FEFC08-74D9-4376-A3C2-C7460DE959D5}" sibTransId="{2A2941D0-C8FD-4B0F-9B66-0F22DECFBD2D}"/>
    <dgm:cxn modelId="{397D0C82-3990-40FA-973B-79A740174247}" type="presOf" srcId="{0171DE84-2A67-3840-9E07-DABBC4CD77F7}" destId="{692C894C-F6BA-484B-86A0-644A153631A3}" srcOrd="0" destOrd="0" presId="urn:microsoft.com/office/officeart/2005/8/layout/lProcess2"/>
    <dgm:cxn modelId="{F12114C4-3343-495F-83E4-701AD618DCD4}" type="presOf" srcId="{511288DE-7608-EB4E-987B-0190615D4544}" destId="{D1C1E142-FD53-824D-B9EE-D1975744867A}" srcOrd="0" destOrd="0" presId="urn:microsoft.com/office/officeart/2005/8/layout/lProcess2"/>
    <dgm:cxn modelId="{89BB941F-874D-FA48-8039-FD1E6BCAA519}" srcId="{1F393C75-DD1D-409D-9F11-231B35B741D7}" destId="{387F4BC0-0752-AC4B-9DF5-93A73E5C39EC}" srcOrd="1" destOrd="0" parTransId="{3461295E-F460-074C-8EC1-51DEF4A04251}" sibTransId="{48FB022C-1A4C-D04E-AC34-FC9D80B655CB}"/>
    <dgm:cxn modelId="{5070EDC4-F414-4D3A-B2D6-038AC78B816A}" type="presOf" srcId="{1F393C75-DD1D-409D-9F11-231B35B741D7}" destId="{C6B1954C-4472-4132-8831-0B3C18818F8E}" srcOrd="0" destOrd="0" presId="urn:microsoft.com/office/officeart/2005/8/layout/lProcess2"/>
    <dgm:cxn modelId="{AE334973-BE1D-FF44-8789-195ADAF8F6E9}" srcId="{04E4852D-99F6-4B13-B253-02940B65D9E8}" destId="{87856107-EA3F-754B-9095-ABA0F0699D48}" srcOrd="2" destOrd="0" parTransId="{F95A91F0-1BC3-D042-996A-13C3DA030D8B}" sibTransId="{073538FB-FB47-5F44-883F-87C9F93A235A}"/>
    <dgm:cxn modelId="{1EFD8400-162E-4F2A-B6FC-17A3FF211B45}" type="presOf" srcId="{3BFEC5F8-EB74-F243-BAF9-5A6EA937CDFA}" destId="{4CEBF641-3E36-2D45-A010-A57AF350163B}" srcOrd="0" destOrd="0" presId="urn:microsoft.com/office/officeart/2005/8/layout/lProcess2"/>
    <dgm:cxn modelId="{92041244-9356-DD46-9044-5733A3395A61}" srcId="{04E4852D-99F6-4B13-B253-02940B65D9E8}" destId="{82051D7B-AA64-854A-9BAD-AEFF3A905EFB}" srcOrd="1" destOrd="0" parTransId="{EC4CEC19-4873-9E48-B2CC-69EF54B744BE}" sibTransId="{55919699-4A61-DC45-B388-B476252834BB}"/>
    <dgm:cxn modelId="{753BBDF9-B1F7-4714-8DFD-8E1B756A29C1}" type="presOf" srcId="{87856107-EA3F-754B-9095-ABA0F0699D48}" destId="{740CBC8C-C136-E04B-B6B6-690EBEC4E5E0}" srcOrd="0" destOrd="0" presId="urn:microsoft.com/office/officeart/2005/8/layout/lProcess2"/>
    <dgm:cxn modelId="{A2563560-F6F6-3644-AB84-478DF2C7EA2B}" srcId="{387F4BC0-0752-AC4B-9DF5-93A73E5C39EC}" destId="{B130BDB4-B1B0-064D-A624-577D9D15DE1F}" srcOrd="1" destOrd="0" parTransId="{E055C6EB-000D-2A44-A0B9-788C8FFA0797}" sibTransId="{D6B565D9-CA23-9E41-BEFE-5D36580A04BF}"/>
    <dgm:cxn modelId="{38D9F855-9B67-4E8B-9769-6663411CD4C5}" type="presOf" srcId="{4A3568BA-532B-7243-AAA7-E87FDFE98D25}" destId="{139E4030-300D-944C-A20C-AD2D74E09408}" srcOrd="0" destOrd="0" presId="urn:microsoft.com/office/officeart/2005/8/layout/lProcess2"/>
    <dgm:cxn modelId="{5E0B0CA2-1D65-DA45-BD2C-234B31A21513}" srcId="{4A3568BA-532B-7243-AAA7-E87FDFE98D25}" destId="{6A0E80B5-BDDA-BC47-B13B-E13D65B3433F}" srcOrd="2" destOrd="0" parTransId="{7994158E-857B-EA44-85AB-556C077C7AD7}" sibTransId="{1A18F2A9-2831-2A4F-A91F-B7A740804F60}"/>
    <dgm:cxn modelId="{CCC0292C-850D-40A6-9027-04F40FB1C59E}" type="presOf" srcId="{A219D77E-73BA-3B4F-BE89-050A726E8D9F}" destId="{150ED649-F61C-D142-BE83-0B096AD839F5}" srcOrd="0" destOrd="0" presId="urn:microsoft.com/office/officeart/2005/8/layout/lProcess2"/>
    <dgm:cxn modelId="{2E74CD50-B6E6-DA49-A985-07565DF7542D}" srcId="{387F4BC0-0752-AC4B-9DF5-93A73E5C39EC}" destId="{511288DE-7608-EB4E-987B-0190615D4544}" srcOrd="2" destOrd="0" parTransId="{979157F5-79F0-6843-944B-DC31F240D775}" sibTransId="{132BEEC7-003D-CD47-9F6F-6FBFC193B674}"/>
    <dgm:cxn modelId="{ADBEF935-43ED-4F57-A1FF-F40A7F6D06A5}" srcId="{387F4BC0-0752-AC4B-9DF5-93A73E5C39EC}" destId="{CB441CC3-E66E-41C1-9ED6-3CB595D526D2}" srcOrd="0" destOrd="0" parTransId="{A16F8152-EB6E-4C68-A4E2-26BEF82A2C4F}" sibTransId="{E8798499-74D0-4A92-B08F-378253063EAA}"/>
    <dgm:cxn modelId="{BC8368F3-2E27-4657-A1EE-C011075FDDE6}" type="presOf" srcId="{6A0E80B5-BDDA-BC47-B13B-E13D65B3433F}" destId="{4ACAA9C6-7CE9-3849-8863-B27A29AA0524}" srcOrd="0" destOrd="0" presId="urn:microsoft.com/office/officeart/2005/8/layout/lProcess2"/>
    <dgm:cxn modelId="{1356B7FF-BFA6-9C43-9CF0-AAED01D8E494}" srcId="{04E4852D-99F6-4B13-B253-02940B65D9E8}" destId="{3BFEC5F8-EB74-F243-BAF9-5A6EA937CDFA}" srcOrd="3" destOrd="0" parTransId="{22D8094C-C52D-BC45-8472-80DC8E1F11B4}" sibTransId="{96C99A69-4C7C-1146-A817-8A9791B2EE1E}"/>
    <dgm:cxn modelId="{B42645E6-5A77-4F3F-A5F7-9850AE3A49FA}" type="presOf" srcId="{387F4BC0-0752-AC4B-9DF5-93A73E5C39EC}" destId="{F3DF2901-C75E-D946-B53F-C14642F5FBFD}" srcOrd="0" destOrd="0" presId="urn:microsoft.com/office/officeart/2005/8/layout/lProcess2"/>
    <dgm:cxn modelId="{CB5FA9B4-8284-4C28-9F0A-253B6D665A61}" type="presOf" srcId="{41181811-A333-9E4B-B6E2-88C836C31170}" destId="{24C53A8B-8F3C-5344-B538-72A0DC129BD5}" srcOrd="0" destOrd="0" presId="urn:microsoft.com/office/officeart/2005/8/layout/lProcess2"/>
    <dgm:cxn modelId="{D57B0AC4-6BE2-43CC-8D06-042EBF543A0C}" type="presOf" srcId="{387F4BC0-0752-AC4B-9DF5-93A73E5C39EC}" destId="{F1BB3810-793B-C649-B80B-52304C2D6E7D}" srcOrd="1" destOrd="0" presId="urn:microsoft.com/office/officeart/2005/8/layout/lProcess2"/>
    <dgm:cxn modelId="{53D418AB-A7E0-443F-A833-E270D0C1DDF1}" type="presOf" srcId="{D3E6F357-B811-4AE2-A849-B0F614FDF457}" destId="{83E98367-0707-1944-871D-A308F8EE94F4}" srcOrd="0" destOrd="0" presId="urn:microsoft.com/office/officeart/2005/8/layout/lProcess2"/>
    <dgm:cxn modelId="{5B73F59C-D2FE-3045-9CB6-ED9E1D2FA776}" srcId="{4A3568BA-532B-7243-AAA7-E87FDFE98D25}" destId="{0171DE84-2A67-3840-9E07-DABBC4CD77F7}" srcOrd="0" destOrd="0" parTransId="{960F7901-6524-FC4B-B0AB-BDDB9DED14A8}" sibTransId="{4876260F-F9AD-9A4E-B0CC-25478924E76A}"/>
    <dgm:cxn modelId="{88DF3B05-A312-4201-AB81-9B82A471CDE0}" type="presOf" srcId="{A9687FB4-AF90-A54C-B30F-8DF69201C763}" destId="{C7E67B70-6691-CE49-9D69-66D095C8216B}" srcOrd="0" destOrd="0" presId="urn:microsoft.com/office/officeart/2005/8/layout/lProcess2"/>
    <dgm:cxn modelId="{373B6EAA-5169-D840-B2BE-C53911193476}" srcId="{4A3568BA-532B-7243-AAA7-E87FDFE98D25}" destId="{41181811-A333-9E4B-B6E2-88C836C31170}" srcOrd="4" destOrd="0" parTransId="{03166153-B347-1B41-8FA5-4505234281DB}" sibTransId="{20A80866-7340-DD46-BC4A-A71332E76E17}"/>
    <dgm:cxn modelId="{5A03D40F-3157-408A-9830-BEAA7D105C2D}" type="presOf" srcId="{82051D7B-AA64-854A-9BAD-AEFF3A905EFB}" destId="{C466AEBC-D9C5-684B-9C93-FCFE4BF7924F}" srcOrd="0" destOrd="0" presId="urn:microsoft.com/office/officeart/2005/8/layout/lProcess2"/>
    <dgm:cxn modelId="{93CCD301-0A0B-4F65-A422-1498A72CB103}" type="presOf" srcId="{A3F5200C-8A1E-CA43-A255-FF4077153F39}" destId="{E809CC65-6A75-8746-B5DC-4A0A1BCCA5F5}" srcOrd="0" destOrd="0" presId="urn:microsoft.com/office/officeart/2005/8/layout/lProcess2"/>
    <dgm:cxn modelId="{49F88101-2ADC-422C-A354-EA05DE298418}" type="presOf" srcId="{CB441CC3-E66E-41C1-9ED6-3CB595D526D2}" destId="{7BABC3FC-CC76-9540-901C-16E1BF65D9F6}" srcOrd="0" destOrd="0" presId="urn:microsoft.com/office/officeart/2005/8/layout/lProcess2"/>
    <dgm:cxn modelId="{CD0793EB-5321-4162-B1FB-64AD38ECF938}" type="presOf" srcId="{04E4852D-99F6-4B13-B253-02940B65D9E8}" destId="{17E9B9D8-E695-4235-9440-BFAF9281D5BC}" srcOrd="0" destOrd="0" presId="urn:microsoft.com/office/officeart/2005/8/layout/lProcess2"/>
    <dgm:cxn modelId="{B0EE8BC3-0F99-46B7-B59D-35346695DA2F}" srcId="{1F393C75-DD1D-409D-9F11-231B35B741D7}" destId="{04E4852D-99F6-4B13-B253-02940B65D9E8}" srcOrd="0" destOrd="0" parTransId="{088A2CF6-BC9D-4CBC-A546-168A5F447203}" sibTransId="{66B09C2E-FA97-4440-AE6C-4ABA2D8BD853}"/>
    <dgm:cxn modelId="{1DAC29A1-8484-4019-BBDB-27976FCE28FE}" type="presOf" srcId="{04E4852D-99F6-4B13-B253-02940B65D9E8}" destId="{B3E3A403-B57A-401E-AED2-3FE76F78D23A}" srcOrd="1" destOrd="0" presId="urn:microsoft.com/office/officeart/2005/8/layout/lProcess2"/>
    <dgm:cxn modelId="{51A4CF6E-95DD-2749-BAD9-9B89ECF59F8E}" srcId="{387F4BC0-0752-AC4B-9DF5-93A73E5C39EC}" destId="{CD79AE07-CCD3-7E49-8F9A-3142F8BE1D6E}" srcOrd="4" destOrd="0" parTransId="{6E7052EA-EDB3-184F-A60B-D2AE9FA3D5ED}" sibTransId="{B9E8ED4C-0B20-4C4A-8AE8-85E437D388DC}"/>
    <dgm:cxn modelId="{DD6586BA-46B7-BD4C-A304-EAF2DAA1922B}" srcId="{4A3568BA-532B-7243-AAA7-E87FDFE98D25}" destId="{A3F5200C-8A1E-CA43-A255-FF4077153F39}" srcOrd="3" destOrd="0" parTransId="{1AC0C506-BB21-7F43-89C5-476378BC9D4A}" sibTransId="{404E62CE-2E8F-7E40-9344-248113950071}"/>
    <dgm:cxn modelId="{42A38DB6-42B6-E644-B1FD-F1480F4BB8C9}" srcId="{4A3568BA-532B-7243-AAA7-E87FDFE98D25}" destId="{9CA72F01-EA87-9B4A-B6FD-4D394F8E1369}" srcOrd="1" destOrd="0" parTransId="{B5CF207E-2ABE-8B45-934C-C378C7859728}" sibTransId="{6929F62E-1D98-DA4E-92AA-161D929963CC}"/>
    <dgm:cxn modelId="{FB02CB2A-B70B-4902-A37F-90B0CF3D2399}" type="presOf" srcId="{4A3568BA-532B-7243-AAA7-E87FDFE98D25}" destId="{13B01385-834C-FE4A-AF09-37349EF17E42}" srcOrd="1" destOrd="0" presId="urn:microsoft.com/office/officeart/2005/8/layout/lProcess2"/>
    <dgm:cxn modelId="{EA17FB88-3048-430C-8CEB-EB0DCA9519E2}" type="presOf" srcId="{9CA72F01-EA87-9B4A-B6FD-4D394F8E1369}" destId="{396E3B1E-054B-D74D-98A0-0E622A7EE9B8}" srcOrd="0" destOrd="0" presId="urn:microsoft.com/office/officeart/2005/8/layout/lProcess2"/>
    <dgm:cxn modelId="{9220DE88-FCE2-4A6D-816F-27877EFCE05D}" type="presOf" srcId="{B130BDB4-B1B0-064D-A624-577D9D15DE1F}" destId="{87FB7708-7C12-1E49-A4A1-CB302A1798B8}" srcOrd="0" destOrd="0" presId="urn:microsoft.com/office/officeart/2005/8/layout/lProcess2"/>
    <dgm:cxn modelId="{00915282-4381-4270-9B30-8C15DABDD0F4}" type="presOf" srcId="{CD79AE07-CCD3-7E49-8F9A-3142F8BE1D6E}" destId="{4782373F-A77C-4F49-97FB-4994A8AF1218}" srcOrd="0" destOrd="0" presId="urn:microsoft.com/office/officeart/2005/8/layout/lProcess2"/>
    <dgm:cxn modelId="{1F35EB47-01B5-9842-BA36-D52E97D118D9}" srcId="{04E4852D-99F6-4B13-B253-02940B65D9E8}" destId="{A9687FB4-AF90-A54C-B30F-8DF69201C763}" srcOrd="4" destOrd="0" parTransId="{D8B096AA-F46F-5942-B7D1-B996E1D31B58}" sibTransId="{5C4912BD-C0D4-974C-AF05-8BDDC91FA020}"/>
    <dgm:cxn modelId="{1F228E6D-B74E-B24C-B322-DB9497EE1E37}" srcId="{1F393C75-DD1D-409D-9F11-231B35B741D7}" destId="{4A3568BA-532B-7243-AAA7-E87FDFE98D25}" srcOrd="2" destOrd="0" parTransId="{871FB3A3-22BB-4642-938B-09ECFF03639E}" sibTransId="{CA6A1277-5925-B340-976C-392517E9A048}"/>
    <dgm:cxn modelId="{D48B1E66-AA3B-4732-B12A-C8B07D3AB0A7}" type="presParOf" srcId="{C6B1954C-4472-4132-8831-0B3C18818F8E}" destId="{52107D3D-6751-46EA-A792-524E06C84FFD}" srcOrd="0" destOrd="0" presId="urn:microsoft.com/office/officeart/2005/8/layout/lProcess2"/>
    <dgm:cxn modelId="{9BDB7E7A-A2AB-41B5-8134-4F9CE934F2AC}" type="presParOf" srcId="{52107D3D-6751-46EA-A792-524E06C84FFD}" destId="{17E9B9D8-E695-4235-9440-BFAF9281D5BC}" srcOrd="0" destOrd="0" presId="urn:microsoft.com/office/officeart/2005/8/layout/lProcess2"/>
    <dgm:cxn modelId="{19579B73-D3BE-4A6A-A625-AFF9BF152AB1}" type="presParOf" srcId="{52107D3D-6751-46EA-A792-524E06C84FFD}" destId="{B3E3A403-B57A-401E-AED2-3FE76F78D23A}" srcOrd="1" destOrd="0" presId="urn:microsoft.com/office/officeart/2005/8/layout/lProcess2"/>
    <dgm:cxn modelId="{0C6DA7E4-C9C7-4B0D-A6E6-5738AA4B9F44}" type="presParOf" srcId="{52107D3D-6751-46EA-A792-524E06C84FFD}" destId="{CD41529A-91AB-4A68-A881-84F402BEDF1A}" srcOrd="2" destOrd="0" presId="urn:microsoft.com/office/officeart/2005/8/layout/lProcess2"/>
    <dgm:cxn modelId="{C7754DBE-A4A2-4B09-BA7A-60F8EC9FB855}" type="presParOf" srcId="{CD41529A-91AB-4A68-A881-84F402BEDF1A}" destId="{D4AAB690-65C4-4B6A-9AB6-DA1CB24BCB02}" srcOrd="0" destOrd="0" presId="urn:microsoft.com/office/officeart/2005/8/layout/lProcess2"/>
    <dgm:cxn modelId="{24560A16-56BF-4956-96F0-D62053511E52}" type="presParOf" srcId="{D4AAB690-65C4-4B6A-9AB6-DA1CB24BCB02}" destId="{83E98367-0707-1944-871D-A308F8EE94F4}" srcOrd="0" destOrd="0" presId="urn:microsoft.com/office/officeart/2005/8/layout/lProcess2"/>
    <dgm:cxn modelId="{1A68972C-EE7B-4F1E-83B5-2E20439B62C8}" type="presParOf" srcId="{D4AAB690-65C4-4B6A-9AB6-DA1CB24BCB02}" destId="{1CCB5C32-D5BF-7E40-AF53-5A44AEFFB5FA}" srcOrd="1" destOrd="0" presId="urn:microsoft.com/office/officeart/2005/8/layout/lProcess2"/>
    <dgm:cxn modelId="{9F928A39-A7EA-4BDC-A3ED-184DD4B56403}" type="presParOf" srcId="{D4AAB690-65C4-4B6A-9AB6-DA1CB24BCB02}" destId="{C466AEBC-D9C5-684B-9C93-FCFE4BF7924F}" srcOrd="2" destOrd="0" presId="urn:microsoft.com/office/officeart/2005/8/layout/lProcess2"/>
    <dgm:cxn modelId="{2CCBF683-C07F-4BE9-A5E9-E5A5E6B3DC02}" type="presParOf" srcId="{D4AAB690-65C4-4B6A-9AB6-DA1CB24BCB02}" destId="{A7855E64-4520-9342-BE8C-C2AB1BF6DF22}" srcOrd="3" destOrd="0" presId="urn:microsoft.com/office/officeart/2005/8/layout/lProcess2"/>
    <dgm:cxn modelId="{07F9122E-B5C2-4350-A3D8-A7E9B02787C0}" type="presParOf" srcId="{D4AAB690-65C4-4B6A-9AB6-DA1CB24BCB02}" destId="{740CBC8C-C136-E04B-B6B6-690EBEC4E5E0}" srcOrd="4" destOrd="0" presId="urn:microsoft.com/office/officeart/2005/8/layout/lProcess2"/>
    <dgm:cxn modelId="{9F7C10B1-DA25-4FC1-A76A-654F7D8AEA0F}" type="presParOf" srcId="{D4AAB690-65C4-4B6A-9AB6-DA1CB24BCB02}" destId="{5881DACA-E360-3242-B917-70597014BAFC}" srcOrd="5" destOrd="0" presId="urn:microsoft.com/office/officeart/2005/8/layout/lProcess2"/>
    <dgm:cxn modelId="{5C959963-4CE8-4DA6-A919-5973732861D3}" type="presParOf" srcId="{D4AAB690-65C4-4B6A-9AB6-DA1CB24BCB02}" destId="{4CEBF641-3E36-2D45-A010-A57AF350163B}" srcOrd="6" destOrd="0" presId="urn:microsoft.com/office/officeart/2005/8/layout/lProcess2"/>
    <dgm:cxn modelId="{4EF4E8D0-12AC-4E40-8482-99AC4BF6349F}" type="presParOf" srcId="{D4AAB690-65C4-4B6A-9AB6-DA1CB24BCB02}" destId="{41FA956E-DED8-8741-9F75-BC33490AAC2C}" srcOrd="7" destOrd="0" presId="urn:microsoft.com/office/officeart/2005/8/layout/lProcess2"/>
    <dgm:cxn modelId="{659B839F-ED1B-4882-BA5A-634AD8D33C8D}" type="presParOf" srcId="{D4AAB690-65C4-4B6A-9AB6-DA1CB24BCB02}" destId="{C7E67B70-6691-CE49-9D69-66D095C8216B}" srcOrd="8" destOrd="0" presId="urn:microsoft.com/office/officeart/2005/8/layout/lProcess2"/>
    <dgm:cxn modelId="{2E4170D2-4237-4BD3-92AA-C7BD0E465D8D}" type="presParOf" srcId="{C6B1954C-4472-4132-8831-0B3C18818F8E}" destId="{3D01AC3B-ACBE-446B-8F41-A8C6A67D061D}" srcOrd="1" destOrd="0" presId="urn:microsoft.com/office/officeart/2005/8/layout/lProcess2"/>
    <dgm:cxn modelId="{DF07FE42-A135-47C8-8E47-32D7F3DEB764}" type="presParOf" srcId="{C6B1954C-4472-4132-8831-0B3C18818F8E}" destId="{E4FED199-7682-AD43-AD42-BF45C0F60DA2}" srcOrd="2" destOrd="0" presId="urn:microsoft.com/office/officeart/2005/8/layout/lProcess2"/>
    <dgm:cxn modelId="{53DB8E40-6266-498D-A92D-5761BB11B902}" type="presParOf" srcId="{E4FED199-7682-AD43-AD42-BF45C0F60DA2}" destId="{F3DF2901-C75E-D946-B53F-C14642F5FBFD}" srcOrd="0" destOrd="0" presId="urn:microsoft.com/office/officeart/2005/8/layout/lProcess2"/>
    <dgm:cxn modelId="{64F67278-C5B3-46E4-8F44-6E76F7F1A9A6}" type="presParOf" srcId="{E4FED199-7682-AD43-AD42-BF45C0F60DA2}" destId="{F1BB3810-793B-C649-B80B-52304C2D6E7D}" srcOrd="1" destOrd="0" presId="urn:microsoft.com/office/officeart/2005/8/layout/lProcess2"/>
    <dgm:cxn modelId="{D127DFF5-59D6-4F84-84FF-0A6BE7C245D9}" type="presParOf" srcId="{E4FED199-7682-AD43-AD42-BF45C0F60DA2}" destId="{1B4D2A29-0829-AA4F-96BC-4A1AA4262DE9}" srcOrd="2" destOrd="0" presId="urn:microsoft.com/office/officeart/2005/8/layout/lProcess2"/>
    <dgm:cxn modelId="{881FBF94-90C1-4ED1-9F29-1C799047A59B}" type="presParOf" srcId="{1B4D2A29-0829-AA4F-96BC-4A1AA4262DE9}" destId="{BB66500E-60EE-204D-BA42-C98D1C845D72}" srcOrd="0" destOrd="0" presId="urn:microsoft.com/office/officeart/2005/8/layout/lProcess2"/>
    <dgm:cxn modelId="{6057544C-7A47-4C54-85D5-4C864D22B9DB}" type="presParOf" srcId="{BB66500E-60EE-204D-BA42-C98D1C845D72}" destId="{7BABC3FC-CC76-9540-901C-16E1BF65D9F6}" srcOrd="0" destOrd="0" presId="urn:microsoft.com/office/officeart/2005/8/layout/lProcess2"/>
    <dgm:cxn modelId="{6876A41B-C583-4C45-8F86-C594F515EE31}" type="presParOf" srcId="{BB66500E-60EE-204D-BA42-C98D1C845D72}" destId="{A55B488E-312C-EE43-94D4-2D2F639A0A11}" srcOrd="1" destOrd="0" presId="urn:microsoft.com/office/officeart/2005/8/layout/lProcess2"/>
    <dgm:cxn modelId="{A68E6AFC-FAAD-43B3-8AFE-3C43220ABF37}" type="presParOf" srcId="{BB66500E-60EE-204D-BA42-C98D1C845D72}" destId="{87FB7708-7C12-1E49-A4A1-CB302A1798B8}" srcOrd="2" destOrd="0" presId="urn:microsoft.com/office/officeart/2005/8/layout/lProcess2"/>
    <dgm:cxn modelId="{3CAA3049-1326-4525-93DF-9D50A096B983}" type="presParOf" srcId="{BB66500E-60EE-204D-BA42-C98D1C845D72}" destId="{01906D95-4246-E94D-A5DB-F7B8D4E61E7A}" srcOrd="3" destOrd="0" presId="urn:microsoft.com/office/officeart/2005/8/layout/lProcess2"/>
    <dgm:cxn modelId="{C660B549-BA33-466A-8742-01245178ABD4}" type="presParOf" srcId="{BB66500E-60EE-204D-BA42-C98D1C845D72}" destId="{D1C1E142-FD53-824D-B9EE-D1975744867A}" srcOrd="4" destOrd="0" presId="urn:microsoft.com/office/officeart/2005/8/layout/lProcess2"/>
    <dgm:cxn modelId="{86552E57-FCE5-4B8D-B229-11E3535294FA}" type="presParOf" srcId="{BB66500E-60EE-204D-BA42-C98D1C845D72}" destId="{A3764E16-901F-B741-B1B4-228D7BA25A43}" srcOrd="5" destOrd="0" presId="urn:microsoft.com/office/officeart/2005/8/layout/lProcess2"/>
    <dgm:cxn modelId="{E5CB4F45-FA02-4CA6-A9AC-7F0C76B4310D}" type="presParOf" srcId="{BB66500E-60EE-204D-BA42-C98D1C845D72}" destId="{150ED649-F61C-D142-BE83-0B096AD839F5}" srcOrd="6" destOrd="0" presId="urn:microsoft.com/office/officeart/2005/8/layout/lProcess2"/>
    <dgm:cxn modelId="{44F4E6BA-47C6-49ED-9844-4967117C0530}" type="presParOf" srcId="{BB66500E-60EE-204D-BA42-C98D1C845D72}" destId="{A2C93E99-1DF7-A64A-98E0-129506548036}" srcOrd="7" destOrd="0" presId="urn:microsoft.com/office/officeart/2005/8/layout/lProcess2"/>
    <dgm:cxn modelId="{6FD24941-17DA-4211-9B1A-DE7030DFD001}" type="presParOf" srcId="{BB66500E-60EE-204D-BA42-C98D1C845D72}" destId="{4782373F-A77C-4F49-97FB-4994A8AF1218}" srcOrd="8" destOrd="0" presId="urn:microsoft.com/office/officeart/2005/8/layout/lProcess2"/>
    <dgm:cxn modelId="{B24C1528-11E3-4C86-AFAE-874E531D7B62}" type="presParOf" srcId="{C6B1954C-4472-4132-8831-0B3C18818F8E}" destId="{4ED78E94-920B-EE4F-9F62-D2436FA08AE3}" srcOrd="3" destOrd="0" presId="urn:microsoft.com/office/officeart/2005/8/layout/lProcess2"/>
    <dgm:cxn modelId="{F08E75B1-24D8-4D16-9719-F65D25D1FA85}" type="presParOf" srcId="{C6B1954C-4472-4132-8831-0B3C18818F8E}" destId="{0C6686C0-1E97-224B-BB0F-91ADD516E2FE}" srcOrd="4" destOrd="0" presId="urn:microsoft.com/office/officeart/2005/8/layout/lProcess2"/>
    <dgm:cxn modelId="{CE0A00A7-D954-4F75-A6F4-097ADA93645C}" type="presParOf" srcId="{0C6686C0-1E97-224B-BB0F-91ADD516E2FE}" destId="{139E4030-300D-944C-A20C-AD2D74E09408}" srcOrd="0" destOrd="0" presId="urn:microsoft.com/office/officeart/2005/8/layout/lProcess2"/>
    <dgm:cxn modelId="{ECF87136-23B8-4B8E-81C9-9BEC4DBED289}" type="presParOf" srcId="{0C6686C0-1E97-224B-BB0F-91ADD516E2FE}" destId="{13B01385-834C-FE4A-AF09-37349EF17E42}" srcOrd="1" destOrd="0" presId="urn:microsoft.com/office/officeart/2005/8/layout/lProcess2"/>
    <dgm:cxn modelId="{9CAAFDC6-321C-4E25-90D4-FFC31CB228A4}" type="presParOf" srcId="{0C6686C0-1E97-224B-BB0F-91ADD516E2FE}" destId="{1F3C6815-FB6B-4A47-A91C-8964F609F943}" srcOrd="2" destOrd="0" presId="urn:microsoft.com/office/officeart/2005/8/layout/lProcess2"/>
    <dgm:cxn modelId="{D840BF40-CEEC-4855-A520-D7CEA71A76DA}" type="presParOf" srcId="{1F3C6815-FB6B-4A47-A91C-8964F609F943}" destId="{1BB37131-0913-3B45-B254-C5382886762C}" srcOrd="0" destOrd="0" presId="urn:microsoft.com/office/officeart/2005/8/layout/lProcess2"/>
    <dgm:cxn modelId="{F5D9DF43-0B89-4764-AEA4-00C6EA189D36}" type="presParOf" srcId="{1BB37131-0913-3B45-B254-C5382886762C}" destId="{692C894C-F6BA-484B-86A0-644A153631A3}" srcOrd="0" destOrd="0" presId="urn:microsoft.com/office/officeart/2005/8/layout/lProcess2"/>
    <dgm:cxn modelId="{3B2F0587-7317-4B7E-9092-F374C6EF3C94}" type="presParOf" srcId="{1BB37131-0913-3B45-B254-C5382886762C}" destId="{95C6D531-2F11-2A41-8DAD-B07B22DB158B}" srcOrd="1" destOrd="0" presId="urn:microsoft.com/office/officeart/2005/8/layout/lProcess2"/>
    <dgm:cxn modelId="{B46A049E-7FF0-425C-B844-C4FE7E4CA41B}" type="presParOf" srcId="{1BB37131-0913-3B45-B254-C5382886762C}" destId="{396E3B1E-054B-D74D-98A0-0E622A7EE9B8}" srcOrd="2" destOrd="0" presId="urn:microsoft.com/office/officeart/2005/8/layout/lProcess2"/>
    <dgm:cxn modelId="{A83943A5-83F7-4383-B720-A0AF30D7A954}" type="presParOf" srcId="{1BB37131-0913-3B45-B254-C5382886762C}" destId="{2D5DE593-B1A1-8147-BE4D-4731C135656E}" srcOrd="3" destOrd="0" presId="urn:microsoft.com/office/officeart/2005/8/layout/lProcess2"/>
    <dgm:cxn modelId="{C381DB34-7A7E-4981-9C78-0A66B9D98EB9}" type="presParOf" srcId="{1BB37131-0913-3B45-B254-C5382886762C}" destId="{4ACAA9C6-7CE9-3849-8863-B27A29AA0524}" srcOrd="4" destOrd="0" presId="urn:microsoft.com/office/officeart/2005/8/layout/lProcess2"/>
    <dgm:cxn modelId="{33EA6B24-A553-4030-9675-D644A7299CE9}" type="presParOf" srcId="{1BB37131-0913-3B45-B254-C5382886762C}" destId="{05DC3C75-04B9-2942-9168-10571389EE5A}" srcOrd="5" destOrd="0" presId="urn:microsoft.com/office/officeart/2005/8/layout/lProcess2"/>
    <dgm:cxn modelId="{CC38AD87-9221-4CE5-8023-6B42CBE1A854}" type="presParOf" srcId="{1BB37131-0913-3B45-B254-C5382886762C}" destId="{E809CC65-6A75-8746-B5DC-4A0A1BCCA5F5}" srcOrd="6" destOrd="0" presId="urn:microsoft.com/office/officeart/2005/8/layout/lProcess2"/>
    <dgm:cxn modelId="{A024C84E-3B9F-446F-BA06-35691185B58C}" type="presParOf" srcId="{1BB37131-0913-3B45-B254-C5382886762C}" destId="{851AE4ED-A827-E840-88F8-966619A21FF6}" srcOrd="7" destOrd="0" presId="urn:microsoft.com/office/officeart/2005/8/layout/lProcess2"/>
    <dgm:cxn modelId="{950E60AB-5A01-44F5-B183-6D9C1866FDF0}" type="presParOf" srcId="{1BB37131-0913-3B45-B254-C5382886762C}" destId="{24C53A8B-8F3C-5344-B538-72A0DC129BD5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393C75-DD1D-409D-9F11-231B35B741D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4E4852D-99F6-4B13-B253-02940B65D9E8}">
      <dgm:prSet phldrT="[Text]" custT="1"/>
      <dgm:spPr/>
      <dgm:t>
        <a:bodyPr/>
        <a:lstStyle/>
        <a:p>
          <a:r>
            <a:rPr lang="en-US" sz="2400" b="0" dirty="0" smtClean="0">
              <a:solidFill>
                <a:srgbClr val="7F7F7F"/>
              </a:solidFill>
            </a:rPr>
            <a:t>Technology </a:t>
          </a:r>
        </a:p>
        <a:p>
          <a:r>
            <a:rPr lang="en-US" sz="2400" b="0" dirty="0" err="1" smtClean="0">
              <a:solidFill>
                <a:srgbClr val="7F7F7F"/>
              </a:solidFill>
            </a:rPr>
            <a:t>SaaS</a:t>
          </a:r>
          <a:r>
            <a:rPr lang="en-US" sz="2400" b="0" dirty="0" smtClean="0">
              <a:solidFill>
                <a:srgbClr val="7F7F7F"/>
              </a:solidFill>
            </a:rPr>
            <a:t> Model</a:t>
          </a:r>
          <a:endParaRPr lang="en-IN" sz="2400" b="0" dirty="0">
            <a:solidFill>
              <a:srgbClr val="7F7F7F"/>
            </a:solidFill>
          </a:endParaRPr>
        </a:p>
      </dgm:t>
    </dgm:pt>
    <dgm:pt modelId="{088A2CF6-BC9D-4CBC-A546-168A5F447203}" type="parTrans" cxnId="{B0EE8BC3-0F99-46B7-B59D-35346695DA2F}">
      <dgm:prSet/>
      <dgm:spPr/>
      <dgm:t>
        <a:bodyPr/>
        <a:lstStyle/>
        <a:p>
          <a:endParaRPr lang="en-IN"/>
        </a:p>
      </dgm:t>
    </dgm:pt>
    <dgm:pt modelId="{66B09C2E-FA97-4440-AE6C-4ABA2D8BD853}" type="sibTrans" cxnId="{B0EE8BC3-0F99-46B7-B59D-35346695DA2F}">
      <dgm:prSet/>
      <dgm:spPr/>
      <dgm:t>
        <a:bodyPr/>
        <a:lstStyle/>
        <a:p>
          <a:endParaRPr lang="en-IN"/>
        </a:p>
      </dgm:t>
    </dgm:pt>
    <dgm:pt modelId="{4A3568BA-532B-7243-AAA7-E87FDFE98D25}">
      <dgm:prSet phldrT="[Text]" custT="1"/>
      <dgm:spPr/>
      <dgm:t>
        <a:bodyPr/>
        <a:lstStyle/>
        <a:p>
          <a:r>
            <a:rPr lang="en-US" sz="2400" b="0" dirty="0" smtClean="0">
              <a:solidFill>
                <a:srgbClr val="7F7F7F"/>
              </a:solidFill>
            </a:rPr>
            <a:t>Content </a:t>
          </a:r>
        </a:p>
        <a:p>
          <a:r>
            <a:rPr lang="en-US" sz="2400" b="0" dirty="0" smtClean="0">
              <a:solidFill>
                <a:srgbClr val="7F7F7F"/>
              </a:solidFill>
            </a:rPr>
            <a:t>Enhancement</a:t>
          </a:r>
          <a:endParaRPr lang="en-US" sz="2400" b="0" dirty="0">
            <a:solidFill>
              <a:srgbClr val="7F7F7F"/>
            </a:solidFill>
          </a:endParaRPr>
        </a:p>
      </dgm:t>
    </dgm:pt>
    <dgm:pt modelId="{871FB3A3-22BB-4642-938B-09ECFF03639E}" type="parTrans" cxnId="{1F228E6D-B74E-B24C-B322-DB9497EE1E37}">
      <dgm:prSet/>
      <dgm:spPr/>
      <dgm:t>
        <a:bodyPr/>
        <a:lstStyle/>
        <a:p>
          <a:endParaRPr lang="en-US"/>
        </a:p>
      </dgm:t>
    </dgm:pt>
    <dgm:pt modelId="{CA6A1277-5925-B340-976C-392517E9A048}" type="sibTrans" cxnId="{1F228E6D-B74E-B24C-B322-DB9497EE1E37}">
      <dgm:prSet/>
      <dgm:spPr/>
      <dgm:t>
        <a:bodyPr/>
        <a:lstStyle/>
        <a:p>
          <a:endParaRPr lang="en-US"/>
        </a:p>
      </dgm:t>
    </dgm:pt>
    <dgm:pt modelId="{0171DE84-2A67-3840-9E07-DABBC4CD77F7}">
      <dgm:prSet phldrT="[Text]" custT="1"/>
      <dgm:spPr/>
      <dgm:t>
        <a:bodyPr/>
        <a:lstStyle/>
        <a:p>
          <a:r>
            <a:rPr lang="en-US" sz="1400" dirty="0" smtClean="0"/>
            <a:t>Web enabled </a:t>
          </a:r>
          <a:r>
            <a:rPr lang="en-US" sz="1400" dirty="0" err="1" smtClean="0"/>
            <a:t>PDFs</a:t>
          </a:r>
          <a:endParaRPr lang="en-US" sz="1400" dirty="0"/>
        </a:p>
      </dgm:t>
    </dgm:pt>
    <dgm:pt modelId="{960F7901-6524-FC4B-B0AB-BDDB9DED14A8}" type="parTrans" cxnId="{5B73F59C-D2FE-3045-9CB6-ED9E1D2FA776}">
      <dgm:prSet/>
      <dgm:spPr/>
      <dgm:t>
        <a:bodyPr/>
        <a:lstStyle/>
        <a:p>
          <a:endParaRPr lang="en-US"/>
        </a:p>
      </dgm:t>
    </dgm:pt>
    <dgm:pt modelId="{4876260F-F9AD-9A4E-B0CC-25478924E76A}" type="sibTrans" cxnId="{5B73F59C-D2FE-3045-9CB6-ED9E1D2FA776}">
      <dgm:prSet/>
      <dgm:spPr/>
      <dgm:t>
        <a:bodyPr/>
        <a:lstStyle/>
        <a:p>
          <a:endParaRPr lang="en-US"/>
        </a:p>
      </dgm:t>
    </dgm:pt>
    <dgm:pt modelId="{D3E6F357-B811-4AE2-A849-B0F614FDF457}">
      <dgm:prSet phldrT="[Text]" custT="1"/>
      <dgm:spPr/>
      <dgm:t>
        <a:bodyPr/>
        <a:lstStyle/>
        <a:p>
          <a:r>
            <a:rPr lang="en-US" sz="1400" dirty="0" smtClean="0"/>
            <a:t>Low Cost to adopt</a:t>
          </a:r>
          <a:endParaRPr lang="en-IN" sz="1400" dirty="0"/>
        </a:p>
      </dgm:t>
    </dgm:pt>
    <dgm:pt modelId="{2A2941D0-C8FD-4B0F-9B66-0F22DECFBD2D}" type="sibTrans" cxnId="{683C7900-7415-4759-8388-E5C7EE444406}">
      <dgm:prSet/>
      <dgm:spPr/>
      <dgm:t>
        <a:bodyPr/>
        <a:lstStyle/>
        <a:p>
          <a:endParaRPr lang="en-IN"/>
        </a:p>
      </dgm:t>
    </dgm:pt>
    <dgm:pt modelId="{E4FEFC08-74D9-4376-A3C2-C7460DE959D5}" type="parTrans" cxnId="{683C7900-7415-4759-8388-E5C7EE444406}">
      <dgm:prSet/>
      <dgm:spPr/>
      <dgm:t>
        <a:bodyPr/>
        <a:lstStyle/>
        <a:p>
          <a:endParaRPr lang="en-IN"/>
        </a:p>
      </dgm:t>
    </dgm:pt>
    <dgm:pt modelId="{7437DD50-FF99-8045-8AF4-6454205CAA29}">
      <dgm:prSet custT="1"/>
      <dgm:spPr/>
      <dgm:t>
        <a:bodyPr/>
        <a:lstStyle/>
        <a:p>
          <a:r>
            <a:rPr lang="en-US" sz="1400" dirty="0" smtClean="0"/>
            <a:t>Continually Updated</a:t>
          </a:r>
          <a:endParaRPr lang="en-US" sz="1400" dirty="0"/>
        </a:p>
      </dgm:t>
    </dgm:pt>
    <dgm:pt modelId="{08693D91-9CA9-7740-92EB-C757194B49B5}" type="parTrans" cxnId="{1101AAE4-BF62-3D4C-A3DC-D8B6D9BEBE60}">
      <dgm:prSet/>
      <dgm:spPr/>
      <dgm:t>
        <a:bodyPr/>
        <a:lstStyle/>
        <a:p>
          <a:endParaRPr lang="en-US"/>
        </a:p>
      </dgm:t>
    </dgm:pt>
    <dgm:pt modelId="{05E73C6F-AA84-B64C-A938-75F6C02D1B58}" type="sibTrans" cxnId="{1101AAE4-BF62-3D4C-A3DC-D8B6D9BEBE60}">
      <dgm:prSet/>
      <dgm:spPr/>
      <dgm:t>
        <a:bodyPr/>
        <a:lstStyle/>
        <a:p>
          <a:endParaRPr lang="en-US"/>
        </a:p>
      </dgm:t>
    </dgm:pt>
    <dgm:pt modelId="{F79CB176-3EE2-4E49-83B4-13F89E2612B0}">
      <dgm:prSet custT="1"/>
      <dgm:spPr/>
      <dgm:t>
        <a:bodyPr/>
        <a:lstStyle/>
        <a:p>
          <a:r>
            <a:rPr lang="en-US" sz="1400" dirty="0" smtClean="0"/>
            <a:t>Content Management Systems</a:t>
          </a:r>
          <a:endParaRPr lang="en-US" sz="1400" dirty="0"/>
        </a:p>
      </dgm:t>
    </dgm:pt>
    <dgm:pt modelId="{B93E0CFE-F3A7-284B-BAD0-131A71E55D2A}" type="parTrans" cxnId="{FBB8B58A-E023-0144-8F80-EF6C747CC888}">
      <dgm:prSet/>
      <dgm:spPr/>
      <dgm:t>
        <a:bodyPr/>
        <a:lstStyle/>
        <a:p>
          <a:endParaRPr lang="en-US"/>
        </a:p>
      </dgm:t>
    </dgm:pt>
    <dgm:pt modelId="{A8BBD6D4-787C-CA40-8C5F-23546D14E65B}" type="sibTrans" cxnId="{FBB8B58A-E023-0144-8F80-EF6C747CC888}">
      <dgm:prSet/>
      <dgm:spPr/>
      <dgm:t>
        <a:bodyPr/>
        <a:lstStyle/>
        <a:p>
          <a:endParaRPr lang="en-US"/>
        </a:p>
      </dgm:t>
    </dgm:pt>
    <dgm:pt modelId="{CCF595ED-D570-D445-B2F7-E7ACB2D51DCF}">
      <dgm:prSet custT="1"/>
      <dgm:spPr/>
      <dgm:t>
        <a:bodyPr/>
        <a:lstStyle/>
        <a:p>
          <a:r>
            <a:rPr lang="en-US" sz="1400" dirty="0" smtClean="0"/>
            <a:t>Digital Rights Management</a:t>
          </a:r>
          <a:endParaRPr lang="en-US" sz="1400" dirty="0"/>
        </a:p>
      </dgm:t>
    </dgm:pt>
    <dgm:pt modelId="{BD9920BC-E932-1240-B9F1-2371A224AB6E}" type="parTrans" cxnId="{5B067C40-FB58-3A4F-8655-95730B93FC6F}">
      <dgm:prSet/>
      <dgm:spPr/>
      <dgm:t>
        <a:bodyPr/>
        <a:lstStyle/>
        <a:p>
          <a:endParaRPr lang="en-US"/>
        </a:p>
      </dgm:t>
    </dgm:pt>
    <dgm:pt modelId="{3BAF5FAF-A5CA-A54C-9A64-4073CA640821}" type="sibTrans" cxnId="{5B067C40-FB58-3A4F-8655-95730B93FC6F}">
      <dgm:prSet/>
      <dgm:spPr/>
      <dgm:t>
        <a:bodyPr/>
        <a:lstStyle/>
        <a:p>
          <a:endParaRPr lang="en-US"/>
        </a:p>
      </dgm:t>
    </dgm:pt>
    <dgm:pt modelId="{F6C869B8-5F21-F548-AB41-AF038DE5DF66}">
      <dgm:prSet custT="1"/>
      <dgm:spPr/>
      <dgm:t>
        <a:bodyPr/>
        <a:lstStyle/>
        <a:p>
          <a:r>
            <a:rPr lang="en-US" sz="1400" dirty="0" smtClean="0"/>
            <a:t>Flexible Business Models</a:t>
          </a:r>
          <a:endParaRPr lang="en-US" sz="1400" dirty="0"/>
        </a:p>
      </dgm:t>
    </dgm:pt>
    <dgm:pt modelId="{D7E07279-167B-4E4A-A762-6BB5DE7E0830}" type="parTrans" cxnId="{458A1749-7D94-DB48-BCA7-1A8099BB0087}">
      <dgm:prSet/>
      <dgm:spPr/>
      <dgm:t>
        <a:bodyPr/>
        <a:lstStyle/>
        <a:p>
          <a:endParaRPr lang="en-US"/>
        </a:p>
      </dgm:t>
    </dgm:pt>
    <dgm:pt modelId="{A86789EB-D5E5-FB4A-AC0B-54301210676D}" type="sibTrans" cxnId="{458A1749-7D94-DB48-BCA7-1A8099BB0087}">
      <dgm:prSet/>
      <dgm:spPr/>
      <dgm:t>
        <a:bodyPr/>
        <a:lstStyle/>
        <a:p>
          <a:endParaRPr lang="en-US"/>
        </a:p>
      </dgm:t>
    </dgm:pt>
    <dgm:pt modelId="{766B82BE-849D-934F-B877-2E94BB0F36BB}">
      <dgm:prSet custT="1"/>
      <dgm:spPr/>
      <dgm:t>
        <a:bodyPr/>
        <a:lstStyle/>
        <a:p>
          <a:r>
            <a:rPr lang="en-US" sz="1400" dirty="0" smtClean="0"/>
            <a:t>Mobile Delivery</a:t>
          </a:r>
          <a:endParaRPr lang="en-US" sz="1400" dirty="0"/>
        </a:p>
      </dgm:t>
    </dgm:pt>
    <dgm:pt modelId="{F72F09E0-0DD6-7740-A7C9-D34F0BF1BA8E}" type="parTrans" cxnId="{2D2009BB-EBBA-D942-8B5D-3971F582950E}">
      <dgm:prSet/>
      <dgm:spPr/>
      <dgm:t>
        <a:bodyPr/>
        <a:lstStyle/>
        <a:p>
          <a:endParaRPr lang="en-US"/>
        </a:p>
      </dgm:t>
    </dgm:pt>
    <dgm:pt modelId="{336248EE-C7B4-254F-9E62-A35A399EADED}" type="sibTrans" cxnId="{2D2009BB-EBBA-D942-8B5D-3971F582950E}">
      <dgm:prSet/>
      <dgm:spPr/>
      <dgm:t>
        <a:bodyPr/>
        <a:lstStyle/>
        <a:p>
          <a:endParaRPr lang="en-US"/>
        </a:p>
      </dgm:t>
    </dgm:pt>
    <dgm:pt modelId="{3F3C421B-A575-C941-9DF7-AE3FABC72350}">
      <dgm:prSet custT="1"/>
      <dgm:spPr/>
      <dgm:t>
        <a:bodyPr/>
        <a:lstStyle/>
        <a:p>
          <a:r>
            <a:rPr lang="en-US" sz="1400" dirty="0" smtClean="0"/>
            <a:t>Integration with</a:t>
          </a:r>
          <a:r>
            <a:rPr lang="en-US" sz="1400" dirty="0" smtClean="0"/>
            <a:t> Learning Management </a:t>
          </a:r>
          <a:r>
            <a:rPr lang="en-US" sz="1400" dirty="0" smtClean="0"/>
            <a:t>Tools and Software</a:t>
          </a:r>
          <a:endParaRPr lang="en-US" sz="1400" dirty="0"/>
        </a:p>
      </dgm:t>
    </dgm:pt>
    <dgm:pt modelId="{2505CCF3-7CE5-6449-BC2D-FA76D16F18EE}" type="parTrans" cxnId="{DFD6CCB0-A841-D241-B7E5-F82FF46504BE}">
      <dgm:prSet/>
      <dgm:spPr/>
      <dgm:t>
        <a:bodyPr/>
        <a:lstStyle/>
        <a:p>
          <a:endParaRPr lang="en-US"/>
        </a:p>
      </dgm:t>
    </dgm:pt>
    <dgm:pt modelId="{475D94D2-53B7-E644-8B96-CB3CEBDC8E6C}" type="sibTrans" cxnId="{DFD6CCB0-A841-D241-B7E5-F82FF46504BE}">
      <dgm:prSet/>
      <dgm:spPr/>
      <dgm:t>
        <a:bodyPr/>
        <a:lstStyle/>
        <a:p>
          <a:endParaRPr lang="en-US"/>
        </a:p>
      </dgm:t>
    </dgm:pt>
    <dgm:pt modelId="{AB21CB48-1EBD-694C-81FE-FB39AAC1AE73}">
      <dgm:prSet custT="1"/>
      <dgm:spPr/>
      <dgm:t>
        <a:bodyPr/>
        <a:lstStyle/>
        <a:p>
          <a:r>
            <a:rPr lang="en-US" sz="1400" dirty="0" err="1" smtClean="0"/>
            <a:t>Epub</a:t>
          </a:r>
          <a:r>
            <a:rPr lang="en-US" sz="1400" dirty="0" smtClean="0"/>
            <a:t>/html 5</a:t>
          </a:r>
          <a:endParaRPr lang="en-US" sz="1400" dirty="0"/>
        </a:p>
      </dgm:t>
    </dgm:pt>
    <dgm:pt modelId="{44FF3727-4D17-0C49-A1C9-7C654DBF083D}" type="parTrans" cxnId="{2DFEBEFD-6B3E-294D-BFF0-C0689F21452D}">
      <dgm:prSet/>
      <dgm:spPr/>
      <dgm:t>
        <a:bodyPr/>
        <a:lstStyle/>
        <a:p>
          <a:endParaRPr lang="en-US"/>
        </a:p>
      </dgm:t>
    </dgm:pt>
    <dgm:pt modelId="{861F5D51-2604-9A46-A690-19C9A44A4CE3}" type="sibTrans" cxnId="{2DFEBEFD-6B3E-294D-BFF0-C0689F21452D}">
      <dgm:prSet/>
      <dgm:spPr/>
      <dgm:t>
        <a:bodyPr/>
        <a:lstStyle/>
        <a:p>
          <a:endParaRPr lang="en-US"/>
        </a:p>
      </dgm:t>
    </dgm:pt>
    <dgm:pt modelId="{B0BCC7A0-FE10-F246-8A02-C0B8B91FC2E3}">
      <dgm:prSet custT="1"/>
      <dgm:spPr/>
      <dgm:t>
        <a:bodyPr/>
        <a:lstStyle/>
        <a:p>
          <a:r>
            <a:rPr lang="en-US" sz="1400" dirty="0" smtClean="0"/>
            <a:t>Audio and interactive content</a:t>
          </a:r>
          <a:endParaRPr lang="en-US" sz="1400" dirty="0"/>
        </a:p>
      </dgm:t>
    </dgm:pt>
    <dgm:pt modelId="{26A1E487-F534-2E4E-B8FA-2FE0F45E5E55}" type="parTrans" cxnId="{5E9756A7-0E8E-5541-9680-8178000727EB}">
      <dgm:prSet/>
      <dgm:spPr/>
      <dgm:t>
        <a:bodyPr/>
        <a:lstStyle/>
        <a:p>
          <a:endParaRPr lang="en-US"/>
        </a:p>
      </dgm:t>
    </dgm:pt>
    <dgm:pt modelId="{792BAE15-7427-DD48-BFC4-BAA64DC04163}" type="sibTrans" cxnId="{5E9756A7-0E8E-5541-9680-8178000727EB}">
      <dgm:prSet/>
      <dgm:spPr/>
      <dgm:t>
        <a:bodyPr/>
        <a:lstStyle/>
        <a:p>
          <a:endParaRPr lang="en-US"/>
        </a:p>
      </dgm:t>
    </dgm:pt>
    <dgm:pt modelId="{09FDEBB2-AA41-E049-8803-CFC0798012E3}">
      <dgm:prSet custT="1"/>
      <dgm:spPr/>
      <dgm:t>
        <a:bodyPr/>
        <a:lstStyle/>
        <a:p>
          <a:r>
            <a:rPr lang="en-US" sz="1400" dirty="0" smtClean="0"/>
            <a:t>Multimedia and video</a:t>
          </a:r>
          <a:endParaRPr lang="en-US" sz="1400" dirty="0"/>
        </a:p>
      </dgm:t>
    </dgm:pt>
    <dgm:pt modelId="{A69D4B79-4453-3A4C-9455-E73F9778CE59}" type="parTrans" cxnId="{F6FD9A1B-681C-0D49-B95D-BE49B6FB8676}">
      <dgm:prSet/>
      <dgm:spPr/>
      <dgm:t>
        <a:bodyPr/>
        <a:lstStyle/>
        <a:p>
          <a:endParaRPr lang="en-US"/>
        </a:p>
      </dgm:t>
    </dgm:pt>
    <dgm:pt modelId="{27B43F1C-69BD-7E41-AC6B-EDE9725B934F}" type="sibTrans" cxnId="{F6FD9A1B-681C-0D49-B95D-BE49B6FB8676}">
      <dgm:prSet/>
      <dgm:spPr/>
      <dgm:t>
        <a:bodyPr/>
        <a:lstStyle/>
        <a:p>
          <a:endParaRPr lang="en-US"/>
        </a:p>
      </dgm:t>
    </dgm:pt>
    <dgm:pt modelId="{0354FAE3-C65C-5743-8977-F9DF3F03E5DB}">
      <dgm:prSet custT="1"/>
      <dgm:spPr/>
      <dgm:t>
        <a:bodyPr/>
        <a:lstStyle/>
        <a:p>
          <a:r>
            <a:rPr lang="en-US" sz="1400" smtClean="0"/>
            <a:t>Chapters </a:t>
          </a:r>
          <a:endParaRPr lang="en-US" sz="1400" dirty="0"/>
        </a:p>
      </dgm:t>
    </dgm:pt>
    <dgm:pt modelId="{6D6FDD1A-AE31-894C-B747-A19E07F594D7}" type="parTrans" cxnId="{64551C1B-33CF-9147-90B0-94D82427DF01}">
      <dgm:prSet/>
      <dgm:spPr/>
      <dgm:t>
        <a:bodyPr/>
        <a:lstStyle/>
        <a:p>
          <a:endParaRPr lang="en-US"/>
        </a:p>
      </dgm:t>
    </dgm:pt>
    <dgm:pt modelId="{6CBC9561-3EA6-EC43-82FC-6CF1AE7D87AF}" type="sibTrans" cxnId="{64551C1B-33CF-9147-90B0-94D82427DF01}">
      <dgm:prSet/>
      <dgm:spPr/>
      <dgm:t>
        <a:bodyPr/>
        <a:lstStyle/>
        <a:p>
          <a:endParaRPr lang="en-US"/>
        </a:p>
      </dgm:t>
    </dgm:pt>
    <dgm:pt modelId="{DE58722E-46B7-1641-9F23-F0602684C8D8}">
      <dgm:prSet custT="1"/>
      <dgm:spPr/>
      <dgm:t>
        <a:bodyPr/>
        <a:lstStyle/>
        <a:p>
          <a:r>
            <a:rPr lang="en-US" sz="1400" dirty="0" smtClean="0"/>
            <a:t>Assessments and quizzes</a:t>
          </a:r>
          <a:endParaRPr lang="en-US" sz="1400" dirty="0"/>
        </a:p>
      </dgm:t>
    </dgm:pt>
    <dgm:pt modelId="{93DCBAD8-B857-744E-9E8F-B71A9233D850}" type="parTrans" cxnId="{137FF107-AF85-2343-94CF-FC3018EAA710}">
      <dgm:prSet/>
      <dgm:spPr/>
      <dgm:t>
        <a:bodyPr/>
        <a:lstStyle/>
        <a:p>
          <a:endParaRPr lang="en-US"/>
        </a:p>
      </dgm:t>
    </dgm:pt>
    <dgm:pt modelId="{6EC24C33-2963-0548-ABD7-F697089EE619}" type="sibTrans" cxnId="{137FF107-AF85-2343-94CF-FC3018EAA710}">
      <dgm:prSet/>
      <dgm:spPr/>
      <dgm:t>
        <a:bodyPr/>
        <a:lstStyle/>
        <a:p>
          <a:endParaRPr lang="en-US"/>
        </a:p>
      </dgm:t>
    </dgm:pt>
    <dgm:pt modelId="{3FFCD333-7E1F-864B-BABA-0EB6B305709E}">
      <dgm:prSet custT="1"/>
      <dgm:spPr/>
      <dgm:t>
        <a:bodyPr/>
        <a:lstStyle/>
        <a:p>
          <a:r>
            <a:rPr lang="en-US" sz="1400" dirty="0" smtClean="0"/>
            <a:t>Disaggregated content</a:t>
          </a:r>
          <a:endParaRPr lang="en-US" sz="1400" dirty="0"/>
        </a:p>
      </dgm:t>
    </dgm:pt>
    <dgm:pt modelId="{CFA7DA8E-40E1-E549-8A30-951C05E2A14E}" type="parTrans" cxnId="{85A43995-2501-B047-A142-A2943184AE3B}">
      <dgm:prSet/>
      <dgm:spPr/>
      <dgm:t>
        <a:bodyPr/>
        <a:lstStyle/>
        <a:p>
          <a:endParaRPr lang="en-US"/>
        </a:p>
      </dgm:t>
    </dgm:pt>
    <dgm:pt modelId="{DC86487B-6E08-CE48-A385-799DA412FC59}" type="sibTrans" cxnId="{85A43995-2501-B047-A142-A2943184AE3B}">
      <dgm:prSet/>
      <dgm:spPr/>
      <dgm:t>
        <a:bodyPr/>
        <a:lstStyle/>
        <a:p>
          <a:endParaRPr lang="en-US"/>
        </a:p>
      </dgm:t>
    </dgm:pt>
    <dgm:pt modelId="{C6B1954C-4472-4132-8831-0B3C18818F8E}" type="pres">
      <dgm:prSet presAssocID="{1F393C75-DD1D-409D-9F11-231B35B741D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2107D3D-6751-46EA-A792-524E06C84FFD}" type="pres">
      <dgm:prSet presAssocID="{04E4852D-99F6-4B13-B253-02940B65D9E8}" presName="compNode" presStyleCnt="0"/>
      <dgm:spPr/>
    </dgm:pt>
    <dgm:pt modelId="{17E9B9D8-E695-4235-9440-BFAF9281D5BC}" type="pres">
      <dgm:prSet presAssocID="{04E4852D-99F6-4B13-B253-02940B65D9E8}" presName="aNode" presStyleLbl="bgShp" presStyleIdx="0" presStyleCnt="2"/>
      <dgm:spPr/>
      <dgm:t>
        <a:bodyPr/>
        <a:lstStyle/>
        <a:p>
          <a:endParaRPr lang="en-IN"/>
        </a:p>
      </dgm:t>
    </dgm:pt>
    <dgm:pt modelId="{B3E3A403-B57A-401E-AED2-3FE76F78D23A}" type="pres">
      <dgm:prSet presAssocID="{04E4852D-99F6-4B13-B253-02940B65D9E8}" presName="textNode" presStyleLbl="bgShp" presStyleIdx="0" presStyleCnt="2"/>
      <dgm:spPr/>
      <dgm:t>
        <a:bodyPr/>
        <a:lstStyle/>
        <a:p>
          <a:endParaRPr lang="en-IN"/>
        </a:p>
      </dgm:t>
    </dgm:pt>
    <dgm:pt modelId="{CD41529A-91AB-4A68-A881-84F402BEDF1A}" type="pres">
      <dgm:prSet presAssocID="{04E4852D-99F6-4B13-B253-02940B65D9E8}" presName="compChildNode" presStyleCnt="0"/>
      <dgm:spPr/>
    </dgm:pt>
    <dgm:pt modelId="{D4AAB690-65C4-4B6A-9AB6-DA1CB24BCB02}" type="pres">
      <dgm:prSet presAssocID="{04E4852D-99F6-4B13-B253-02940B65D9E8}" presName="theInnerList" presStyleCnt="0"/>
      <dgm:spPr/>
    </dgm:pt>
    <dgm:pt modelId="{83E98367-0707-1944-871D-A308F8EE94F4}" type="pres">
      <dgm:prSet presAssocID="{D3E6F357-B811-4AE2-A849-B0F614FDF457}" presName="childNode" presStyleLbl="node1" presStyleIdx="0" presStyleCnt="14" custScaleX="100000" custScaleY="106367" custLinFactY="-15601" custLinFactNeighborX="-72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B5C32-D5BF-7E40-AF53-5A44AEFFB5FA}" type="pres">
      <dgm:prSet presAssocID="{D3E6F357-B811-4AE2-A849-B0F614FDF457}" presName="aSpace2" presStyleCnt="0"/>
      <dgm:spPr/>
    </dgm:pt>
    <dgm:pt modelId="{5BB88277-9986-8847-B724-24BBF3950E68}" type="pres">
      <dgm:prSet presAssocID="{7437DD50-FF99-8045-8AF4-6454205CAA29}" presName="childNode" presStyleLbl="node1" presStyleIdx="1" presStyleCnt="14" custLinFactY="-12492" custLinFactNeighborX="-72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02654-2C38-2545-80E9-3F30E5F22D43}" type="pres">
      <dgm:prSet presAssocID="{7437DD50-FF99-8045-8AF4-6454205CAA29}" presName="aSpace2" presStyleCnt="0"/>
      <dgm:spPr/>
    </dgm:pt>
    <dgm:pt modelId="{D31EF2FB-7DC8-6545-BAC2-82AF0811ADC0}" type="pres">
      <dgm:prSet presAssocID="{F79CB176-3EE2-4E49-83B4-13F89E2612B0}" presName="child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90161-3B9A-8748-AB84-648367658EA7}" type="pres">
      <dgm:prSet presAssocID="{F79CB176-3EE2-4E49-83B4-13F89E2612B0}" presName="aSpace2" presStyleCnt="0"/>
      <dgm:spPr/>
    </dgm:pt>
    <dgm:pt modelId="{14727A42-97C2-9541-BC00-74EF2C07A65D}" type="pres">
      <dgm:prSet presAssocID="{CCF595ED-D570-D445-B2F7-E7ACB2D51DCF}" presName="child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F9D0C-529E-424B-A4C4-D2C34FA5897A}" type="pres">
      <dgm:prSet presAssocID="{CCF595ED-D570-D445-B2F7-E7ACB2D51DCF}" presName="aSpace2" presStyleCnt="0"/>
      <dgm:spPr/>
    </dgm:pt>
    <dgm:pt modelId="{48326940-C8BB-BF47-BFFF-50F511C42334}" type="pres">
      <dgm:prSet presAssocID="{F6C869B8-5F21-F548-AB41-AF038DE5DF66}" presName="child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24D1D-0093-8248-9BA2-32013D6002F3}" type="pres">
      <dgm:prSet presAssocID="{F6C869B8-5F21-F548-AB41-AF038DE5DF66}" presName="aSpace2" presStyleCnt="0"/>
      <dgm:spPr/>
    </dgm:pt>
    <dgm:pt modelId="{205B77D6-BDDA-3E40-ADF2-B067ADF7E05B}" type="pres">
      <dgm:prSet presAssocID="{766B82BE-849D-934F-B877-2E94BB0F36BB}" presName="child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6CB3B-42E1-3845-AF82-4091E0CC9E43}" type="pres">
      <dgm:prSet presAssocID="{766B82BE-849D-934F-B877-2E94BB0F36BB}" presName="aSpace2" presStyleCnt="0"/>
      <dgm:spPr/>
    </dgm:pt>
    <dgm:pt modelId="{770C1C36-E2D5-C54E-AEA0-69070018A2C2}" type="pres">
      <dgm:prSet presAssocID="{3F3C421B-A575-C941-9DF7-AE3FABC72350}" presName="childNode" presStyleLbl="node1" presStyleIdx="6" presStyleCnt="14" custScaleX="103123" custScaleY="149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1AC3B-ACBE-446B-8F41-A8C6A67D061D}" type="pres">
      <dgm:prSet presAssocID="{04E4852D-99F6-4B13-B253-02940B65D9E8}" presName="aSpace" presStyleCnt="0"/>
      <dgm:spPr/>
    </dgm:pt>
    <dgm:pt modelId="{0C6686C0-1E97-224B-BB0F-91ADD516E2FE}" type="pres">
      <dgm:prSet presAssocID="{4A3568BA-532B-7243-AAA7-E87FDFE98D25}" presName="compNode" presStyleCnt="0"/>
      <dgm:spPr/>
    </dgm:pt>
    <dgm:pt modelId="{139E4030-300D-944C-A20C-AD2D74E09408}" type="pres">
      <dgm:prSet presAssocID="{4A3568BA-532B-7243-AAA7-E87FDFE98D25}" presName="aNode" presStyleLbl="bgShp" presStyleIdx="1" presStyleCnt="2"/>
      <dgm:spPr/>
      <dgm:t>
        <a:bodyPr/>
        <a:lstStyle/>
        <a:p>
          <a:endParaRPr lang="en-US"/>
        </a:p>
      </dgm:t>
    </dgm:pt>
    <dgm:pt modelId="{13B01385-834C-FE4A-AF09-37349EF17E42}" type="pres">
      <dgm:prSet presAssocID="{4A3568BA-532B-7243-AAA7-E87FDFE98D25}" presName="textNode" presStyleLbl="bgShp" presStyleIdx="1" presStyleCnt="2"/>
      <dgm:spPr/>
      <dgm:t>
        <a:bodyPr/>
        <a:lstStyle/>
        <a:p>
          <a:endParaRPr lang="en-US"/>
        </a:p>
      </dgm:t>
    </dgm:pt>
    <dgm:pt modelId="{1F3C6815-FB6B-4A47-A91C-8964F609F943}" type="pres">
      <dgm:prSet presAssocID="{4A3568BA-532B-7243-AAA7-E87FDFE98D25}" presName="compChildNode" presStyleCnt="0"/>
      <dgm:spPr/>
    </dgm:pt>
    <dgm:pt modelId="{1BB37131-0913-3B45-B254-C5382886762C}" type="pres">
      <dgm:prSet presAssocID="{4A3568BA-532B-7243-AAA7-E87FDFE98D25}" presName="theInnerList" presStyleCnt="0"/>
      <dgm:spPr/>
    </dgm:pt>
    <dgm:pt modelId="{692C894C-F6BA-484B-86A0-644A153631A3}" type="pres">
      <dgm:prSet presAssocID="{0171DE84-2A67-3840-9E07-DABBC4CD77F7}" presName="child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6D531-2F11-2A41-8DAD-B07B22DB158B}" type="pres">
      <dgm:prSet presAssocID="{0171DE84-2A67-3840-9E07-DABBC4CD77F7}" presName="aSpace2" presStyleCnt="0"/>
      <dgm:spPr/>
    </dgm:pt>
    <dgm:pt modelId="{E4FF1612-9972-6C43-BEB0-AB8C6648B65F}" type="pres">
      <dgm:prSet presAssocID="{AB21CB48-1EBD-694C-81FE-FB39AAC1AE73}" presName="child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368D6-365A-7B4D-820D-3EE9BBBDC5CA}" type="pres">
      <dgm:prSet presAssocID="{AB21CB48-1EBD-694C-81FE-FB39AAC1AE73}" presName="aSpace2" presStyleCnt="0"/>
      <dgm:spPr/>
    </dgm:pt>
    <dgm:pt modelId="{6AE38719-D8A2-FB4F-A9C6-8BEF295D4D8E}" type="pres">
      <dgm:prSet presAssocID="{B0BCC7A0-FE10-F246-8A02-C0B8B91FC2E3}" presName="child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0D4DD-96C6-C044-B5D6-25B5AAD8ED3A}" type="pres">
      <dgm:prSet presAssocID="{B0BCC7A0-FE10-F246-8A02-C0B8B91FC2E3}" presName="aSpace2" presStyleCnt="0"/>
      <dgm:spPr/>
    </dgm:pt>
    <dgm:pt modelId="{A873A8FB-54AD-0743-BC45-EFDC75F5503A}" type="pres">
      <dgm:prSet presAssocID="{09FDEBB2-AA41-E049-8803-CFC0798012E3}" presName="child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87C7D-F58C-2A4B-A81B-A0FCB8695182}" type="pres">
      <dgm:prSet presAssocID="{09FDEBB2-AA41-E049-8803-CFC0798012E3}" presName="aSpace2" presStyleCnt="0"/>
      <dgm:spPr/>
    </dgm:pt>
    <dgm:pt modelId="{829EB793-4F3B-0C4F-91B0-309F830C99B3}" type="pres">
      <dgm:prSet presAssocID="{0354FAE3-C65C-5743-8977-F9DF3F03E5DB}" presName="child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149E93-D6EF-6843-B40B-8F0C1A2B3B2F}" type="pres">
      <dgm:prSet presAssocID="{0354FAE3-C65C-5743-8977-F9DF3F03E5DB}" presName="aSpace2" presStyleCnt="0"/>
      <dgm:spPr/>
    </dgm:pt>
    <dgm:pt modelId="{5B0250CB-DB57-8D43-9238-2C4C769E51D8}" type="pres">
      <dgm:prSet presAssocID="{DE58722E-46B7-1641-9F23-F0602684C8D8}" presName="child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62AEB-CEB6-8542-8AD5-F594AF8483EA}" type="pres">
      <dgm:prSet presAssocID="{DE58722E-46B7-1641-9F23-F0602684C8D8}" presName="aSpace2" presStyleCnt="0"/>
      <dgm:spPr/>
    </dgm:pt>
    <dgm:pt modelId="{0CB88006-C263-6B48-83DE-56CEB4F3F9E9}" type="pres">
      <dgm:prSet presAssocID="{3FFCD333-7E1F-864B-BABA-0EB6B305709E}" presName="child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CC640D-B378-4030-9E5C-AC70C88C6768}" type="presOf" srcId="{0171DE84-2A67-3840-9E07-DABBC4CD77F7}" destId="{692C894C-F6BA-484B-86A0-644A153631A3}" srcOrd="0" destOrd="0" presId="urn:microsoft.com/office/officeart/2005/8/layout/lProcess2"/>
    <dgm:cxn modelId="{137FF107-AF85-2343-94CF-FC3018EAA710}" srcId="{4A3568BA-532B-7243-AAA7-E87FDFE98D25}" destId="{DE58722E-46B7-1641-9F23-F0602684C8D8}" srcOrd="5" destOrd="0" parTransId="{93DCBAD8-B857-744E-9E8F-B71A9233D850}" sibTransId="{6EC24C33-2963-0548-ABD7-F697089EE619}"/>
    <dgm:cxn modelId="{245B5BD8-5582-456D-AAE7-EAD40C6F5100}" type="presOf" srcId="{AB21CB48-1EBD-694C-81FE-FB39AAC1AE73}" destId="{E4FF1612-9972-6C43-BEB0-AB8C6648B65F}" srcOrd="0" destOrd="0" presId="urn:microsoft.com/office/officeart/2005/8/layout/lProcess2"/>
    <dgm:cxn modelId="{5E9756A7-0E8E-5541-9680-8178000727EB}" srcId="{4A3568BA-532B-7243-AAA7-E87FDFE98D25}" destId="{B0BCC7A0-FE10-F246-8A02-C0B8B91FC2E3}" srcOrd="2" destOrd="0" parTransId="{26A1E487-F534-2E4E-B8FA-2FE0F45E5E55}" sibTransId="{792BAE15-7427-DD48-BFC4-BAA64DC04163}"/>
    <dgm:cxn modelId="{5B73F59C-D2FE-3045-9CB6-ED9E1D2FA776}" srcId="{4A3568BA-532B-7243-AAA7-E87FDFE98D25}" destId="{0171DE84-2A67-3840-9E07-DABBC4CD77F7}" srcOrd="0" destOrd="0" parTransId="{960F7901-6524-FC4B-B0AB-BDDB9DED14A8}" sibTransId="{4876260F-F9AD-9A4E-B0CC-25478924E76A}"/>
    <dgm:cxn modelId="{B0EE8BC3-0F99-46B7-B59D-35346695DA2F}" srcId="{1F393C75-DD1D-409D-9F11-231B35B741D7}" destId="{04E4852D-99F6-4B13-B253-02940B65D9E8}" srcOrd="0" destOrd="0" parTransId="{088A2CF6-BC9D-4CBC-A546-168A5F447203}" sibTransId="{66B09C2E-FA97-4440-AE6C-4ABA2D8BD853}"/>
    <dgm:cxn modelId="{9A3C89C4-D813-4F0B-8A6F-38687E30ABB1}" type="presOf" srcId="{7437DD50-FF99-8045-8AF4-6454205CAA29}" destId="{5BB88277-9986-8847-B724-24BBF3950E68}" srcOrd="0" destOrd="0" presId="urn:microsoft.com/office/officeart/2005/8/layout/lProcess2"/>
    <dgm:cxn modelId="{1101AAE4-BF62-3D4C-A3DC-D8B6D9BEBE60}" srcId="{04E4852D-99F6-4B13-B253-02940B65D9E8}" destId="{7437DD50-FF99-8045-8AF4-6454205CAA29}" srcOrd="1" destOrd="0" parTransId="{08693D91-9CA9-7740-92EB-C757194B49B5}" sibTransId="{05E73C6F-AA84-B64C-A938-75F6C02D1B58}"/>
    <dgm:cxn modelId="{12B28B38-F511-4DB3-818E-38FD3506C311}" type="presOf" srcId="{0354FAE3-C65C-5743-8977-F9DF3F03E5DB}" destId="{829EB793-4F3B-0C4F-91B0-309F830C99B3}" srcOrd="0" destOrd="0" presId="urn:microsoft.com/office/officeart/2005/8/layout/lProcess2"/>
    <dgm:cxn modelId="{68E67584-973E-449A-A919-C94822BFAD28}" type="presOf" srcId="{D3E6F357-B811-4AE2-A849-B0F614FDF457}" destId="{83E98367-0707-1944-871D-A308F8EE94F4}" srcOrd="0" destOrd="0" presId="urn:microsoft.com/office/officeart/2005/8/layout/lProcess2"/>
    <dgm:cxn modelId="{1F228E6D-B74E-B24C-B322-DB9497EE1E37}" srcId="{1F393C75-DD1D-409D-9F11-231B35B741D7}" destId="{4A3568BA-532B-7243-AAA7-E87FDFE98D25}" srcOrd="1" destOrd="0" parTransId="{871FB3A3-22BB-4642-938B-09ECFF03639E}" sibTransId="{CA6A1277-5925-B340-976C-392517E9A048}"/>
    <dgm:cxn modelId="{DD7BA003-F098-41E6-B91D-86D18DDC4958}" type="presOf" srcId="{F79CB176-3EE2-4E49-83B4-13F89E2612B0}" destId="{D31EF2FB-7DC8-6545-BAC2-82AF0811ADC0}" srcOrd="0" destOrd="0" presId="urn:microsoft.com/office/officeart/2005/8/layout/lProcess2"/>
    <dgm:cxn modelId="{85A43995-2501-B047-A142-A2943184AE3B}" srcId="{4A3568BA-532B-7243-AAA7-E87FDFE98D25}" destId="{3FFCD333-7E1F-864B-BABA-0EB6B305709E}" srcOrd="6" destOrd="0" parTransId="{CFA7DA8E-40E1-E549-8A30-951C05E2A14E}" sibTransId="{DC86487B-6E08-CE48-A385-799DA412FC59}"/>
    <dgm:cxn modelId="{08B040FF-7A7B-4916-A3FD-38B67885007E}" type="presOf" srcId="{09FDEBB2-AA41-E049-8803-CFC0798012E3}" destId="{A873A8FB-54AD-0743-BC45-EFDC75F5503A}" srcOrd="0" destOrd="0" presId="urn:microsoft.com/office/officeart/2005/8/layout/lProcess2"/>
    <dgm:cxn modelId="{9ECFACFD-01C5-4E20-9398-083972D339ED}" type="presOf" srcId="{B0BCC7A0-FE10-F246-8A02-C0B8B91FC2E3}" destId="{6AE38719-D8A2-FB4F-A9C6-8BEF295D4D8E}" srcOrd="0" destOrd="0" presId="urn:microsoft.com/office/officeart/2005/8/layout/lProcess2"/>
    <dgm:cxn modelId="{687A2350-FB93-4ACA-B257-F5E9C8B352AF}" type="presOf" srcId="{1F393C75-DD1D-409D-9F11-231B35B741D7}" destId="{C6B1954C-4472-4132-8831-0B3C18818F8E}" srcOrd="0" destOrd="0" presId="urn:microsoft.com/office/officeart/2005/8/layout/lProcess2"/>
    <dgm:cxn modelId="{609CD887-8CBA-4DF6-96C9-4EE341CCAA71}" type="presOf" srcId="{766B82BE-849D-934F-B877-2E94BB0F36BB}" destId="{205B77D6-BDDA-3E40-ADF2-B067ADF7E05B}" srcOrd="0" destOrd="0" presId="urn:microsoft.com/office/officeart/2005/8/layout/lProcess2"/>
    <dgm:cxn modelId="{EFB5359F-2C43-46ED-8A83-3EFC1CC123F6}" type="presOf" srcId="{04E4852D-99F6-4B13-B253-02940B65D9E8}" destId="{17E9B9D8-E695-4235-9440-BFAF9281D5BC}" srcOrd="0" destOrd="0" presId="urn:microsoft.com/office/officeart/2005/8/layout/lProcess2"/>
    <dgm:cxn modelId="{25C84D32-8403-4390-8320-4D4ACFF1EDC6}" type="presOf" srcId="{3FFCD333-7E1F-864B-BABA-0EB6B305709E}" destId="{0CB88006-C263-6B48-83DE-56CEB4F3F9E9}" srcOrd="0" destOrd="0" presId="urn:microsoft.com/office/officeart/2005/8/layout/lProcess2"/>
    <dgm:cxn modelId="{FBB8B58A-E023-0144-8F80-EF6C747CC888}" srcId="{04E4852D-99F6-4B13-B253-02940B65D9E8}" destId="{F79CB176-3EE2-4E49-83B4-13F89E2612B0}" srcOrd="2" destOrd="0" parTransId="{B93E0CFE-F3A7-284B-BAD0-131A71E55D2A}" sibTransId="{A8BBD6D4-787C-CA40-8C5F-23546D14E65B}"/>
    <dgm:cxn modelId="{2DFEBEFD-6B3E-294D-BFF0-C0689F21452D}" srcId="{4A3568BA-532B-7243-AAA7-E87FDFE98D25}" destId="{AB21CB48-1EBD-694C-81FE-FB39AAC1AE73}" srcOrd="1" destOrd="0" parTransId="{44FF3727-4D17-0C49-A1C9-7C654DBF083D}" sibTransId="{861F5D51-2604-9A46-A690-19C9A44A4CE3}"/>
    <dgm:cxn modelId="{DFD6CCB0-A841-D241-B7E5-F82FF46504BE}" srcId="{04E4852D-99F6-4B13-B253-02940B65D9E8}" destId="{3F3C421B-A575-C941-9DF7-AE3FABC72350}" srcOrd="6" destOrd="0" parTransId="{2505CCF3-7CE5-6449-BC2D-FA76D16F18EE}" sibTransId="{475D94D2-53B7-E644-8B96-CB3CEBDC8E6C}"/>
    <dgm:cxn modelId="{33DA13ED-BF8F-4D51-9536-900DE8535D4F}" type="presOf" srcId="{4A3568BA-532B-7243-AAA7-E87FDFE98D25}" destId="{139E4030-300D-944C-A20C-AD2D74E09408}" srcOrd="0" destOrd="0" presId="urn:microsoft.com/office/officeart/2005/8/layout/lProcess2"/>
    <dgm:cxn modelId="{5B03C9DE-EF75-484E-886B-F36AEC84A0FC}" type="presOf" srcId="{4A3568BA-532B-7243-AAA7-E87FDFE98D25}" destId="{13B01385-834C-FE4A-AF09-37349EF17E42}" srcOrd="1" destOrd="0" presId="urn:microsoft.com/office/officeart/2005/8/layout/lProcess2"/>
    <dgm:cxn modelId="{64551C1B-33CF-9147-90B0-94D82427DF01}" srcId="{4A3568BA-532B-7243-AAA7-E87FDFE98D25}" destId="{0354FAE3-C65C-5743-8977-F9DF3F03E5DB}" srcOrd="4" destOrd="0" parTransId="{6D6FDD1A-AE31-894C-B747-A19E07F594D7}" sibTransId="{6CBC9561-3EA6-EC43-82FC-6CF1AE7D87AF}"/>
    <dgm:cxn modelId="{B7BA8E58-4425-461A-A411-83D072AF4B66}" type="presOf" srcId="{DE58722E-46B7-1641-9F23-F0602684C8D8}" destId="{5B0250CB-DB57-8D43-9238-2C4C769E51D8}" srcOrd="0" destOrd="0" presId="urn:microsoft.com/office/officeart/2005/8/layout/lProcess2"/>
    <dgm:cxn modelId="{2D2009BB-EBBA-D942-8B5D-3971F582950E}" srcId="{04E4852D-99F6-4B13-B253-02940B65D9E8}" destId="{766B82BE-849D-934F-B877-2E94BB0F36BB}" srcOrd="5" destOrd="0" parTransId="{F72F09E0-0DD6-7740-A7C9-D34F0BF1BA8E}" sibTransId="{336248EE-C7B4-254F-9E62-A35A399EADED}"/>
    <dgm:cxn modelId="{458A1749-7D94-DB48-BCA7-1A8099BB0087}" srcId="{04E4852D-99F6-4B13-B253-02940B65D9E8}" destId="{F6C869B8-5F21-F548-AB41-AF038DE5DF66}" srcOrd="4" destOrd="0" parTransId="{D7E07279-167B-4E4A-A762-6BB5DE7E0830}" sibTransId="{A86789EB-D5E5-FB4A-AC0B-54301210676D}"/>
    <dgm:cxn modelId="{683C7900-7415-4759-8388-E5C7EE444406}" srcId="{04E4852D-99F6-4B13-B253-02940B65D9E8}" destId="{D3E6F357-B811-4AE2-A849-B0F614FDF457}" srcOrd="0" destOrd="0" parTransId="{E4FEFC08-74D9-4376-A3C2-C7460DE959D5}" sibTransId="{2A2941D0-C8FD-4B0F-9B66-0F22DECFBD2D}"/>
    <dgm:cxn modelId="{1D2BDAF3-BCE4-4EDD-822F-F859BF923AD2}" type="presOf" srcId="{3F3C421B-A575-C941-9DF7-AE3FABC72350}" destId="{770C1C36-E2D5-C54E-AEA0-69070018A2C2}" srcOrd="0" destOrd="0" presId="urn:microsoft.com/office/officeart/2005/8/layout/lProcess2"/>
    <dgm:cxn modelId="{6C4E0E60-A7EE-4CD9-9D44-B1962BDD4BFB}" type="presOf" srcId="{04E4852D-99F6-4B13-B253-02940B65D9E8}" destId="{B3E3A403-B57A-401E-AED2-3FE76F78D23A}" srcOrd="1" destOrd="0" presId="urn:microsoft.com/office/officeart/2005/8/layout/lProcess2"/>
    <dgm:cxn modelId="{F6FD9A1B-681C-0D49-B95D-BE49B6FB8676}" srcId="{4A3568BA-532B-7243-AAA7-E87FDFE98D25}" destId="{09FDEBB2-AA41-E049-8803-CFC0798012E3}" srcOrd="3" destOrd="0" parTransId="{A69D4B79-4453-3A4C-9455-E73F9778CE59}" sibTransId="{27B43F1C-69BD-7E41-AC6B-EDE9725B934F}"/>
    <dgm:cxn modelId="{264C6B80-DFF1-4009-AC41-4AE300AF82F5}" type="presOf" srcId="{F6C869B8-5F21-F548-AB41-AF038DE5DF66}" destId="{48326940-C8BB-BF47-BFFF-50F511C42334}" srcOrd="0" destOrd="0" presId="urn:microsoft.com/office/officeart/2005/8/layout/lProcess2"/>
    <dgm:cxn modelId="{5B067C40-FB58-3A4F-8655-95730B93FC6F}" srcId="{04E4852D-99F6-4B13-B253-02940B65D9E8}" destId="{CCF595ED-D570-D445-B2F7-E7ACB2D51DCF}" srcOrd="3" destOrd="0" parTransId="{BD9920BC-E932-1240-B9F1-2371A224AB6E}" sibTransId="{3BAF5FAF-A5CA-A54C-9A64-4073CA640821}"/>
    <dgm:cxn modelId="{F3DEF495-8312-43D3-9E6C-FFCE0B9007D0}" type="presOf" srcId="{CCF595ED-D570-D445-B2F7-E7ACB2D51DCF}" destId="{14727A42-97C2-9541-BC00-74EF2C07A65D}" srcOrd="0" destOrd="0" presId="urn:microsoft.com/office/officeart/2005/8/layout/lProcess2"/>
    <dgm:cxn modelId="{EBEDF6FB-0881-478F-8729-8C4B6547455A}" type="presParOf" srcId="{C6B1954C-4472-4132-8831-0B3C18818F8E}" destId="{52107D3D-6751-46EA-A792-524E06C84FFD}" srcOrd="0" destOrd="0" presId="urn:microsoft.com/office/officeart/2005/8/layout/lProcess2"/>
    <dgm:cxn modelId="{612A89EA-3A15-4828-908A-ABBF2FF19827}" type="presParOf" srcId="{52107D3D-6751-46EA-A792-524E06C84FFD}" destId="{17E9B9D8-E695-4235-9440-BFAF9281D5BC}" srcOrd="0" destOrd="0" presId="urn:microsoft.com/office/officeart/2005/8/layout/lProcess2"/>
    <dgm:cxn modelId="{F511EFCB-4E4F-4030-9072-85F4A84244D2}" type="presParOf" srcId="{52107D3D-6751-46EA-A792-524E06C84FFD}" destId="{B3E3A403-B57A-401E-AED2-3FE76F78D23A}" srcOrd="1" destOrd="0" presId="urn:microsoft.com/office/officeart/2005/8/layout/lProcess2"/>
    <dgm:cxn modelId="{2E786B3B-0CD6-4923-9894-1BC279646F27}" type="presParOf" srcId="{52107D3D-6751-46EA-A792-524E06C84FFD}" destId="{CD41529A-91AB-4A68-A881-84F402BEDF1A}" srcOrd="2" destOrd="0" presId="urn:microsoft.com/office/officeart/2005/8/layout/lProcess2"/>
    <dgm:cxn modelId="{91676421-3D76-41DB-97EA-DABB389C0CCE}" type="presParOf" srcId="{CD41529A-91AB-4A68-A881-84F402BEDF1A}" destId="{D4AAB690-65C4-4B6A-9AB6-DA1CB24BCB02}" srcOrd="0" destOrd="0" presId="urn:microsoft.com/office/officeart/2005/8/layout/lProcess2"/>
    <dgm:cxn modelId="{6F6533FA-823C-49D5-ADF1-EBB938F04D3F}" type="presParOf" srcId="{D4AAB690-65C4-4B6A-9AB6-DA1CB24BCB02}" destId="{83E98367-0707-1944-871D-A308F8EE94F4}" srcOrd="0" destOrd="0" presId="urn:microsoft.com/office/officeart/2005/8/layout/lProcess2"/>
    <dgm:cxn modelId="{CB9C07C1-1A32-4684-B786-CA6CE54014C9}" type="presParOf" srcId="{D4AAB690-65C4-4B6A-9AB6-DA1CB24BCB02}" destId="{1CCB5C32-D5BF-7E40-AF53-5A44AEFFB5FA}" srcOrd="1" destOrd="0" presId="urn:microsoft.com/office/officeart/2005/8/layout/lProcess2"/>
    <dgm:cxn modelId="{E51A65D2-1FCA-4380-8FA0-406C0B6B1A3C}" type="presParOf" srcId="{D4AAB690-65C4-4B6A-9AB6-DA1CB24BCB02}" destId="{5BB88277-9986-8847-B724-24BBF3950E68}" srcOrd="2" destOrd="0" presId="urn:microsoft.com/office/officeart/2005/8/layout/lProcess2"/>
    <dgm:cxn modelId="{3A968E22-9A4A-4B46-9DC5-7656C3007741}" type="presParOf" srcId="{D4AAB690-65C4-4B6A-9AB6-DA1CB24BCB02}" destId="{CD402654-2C38-2545-80E9-3F30E5F22D43}" srcOrd="3" destOrd="0" presId="urn:microsoft.com/office/officeart/2005/8/layout/lProcess2"/>
    <dgm:cxn modelId="{CBFA7D5F-FF3C-4926-B21D-954179E2DE96}" type="presParOf" srcId="{D4AAB690-65C4-4B6A-9AB6-DA1CB24BCB02}" destId="{D31EF2FB-7DC8-6545-BAC2-82AF0811ADC0}" srcOrd="4" destOrd="0" presId="urn:microsoft.com/office/officeart/2005/8/layout/lProcess2"/>
    <dgm:cxn modelId="{DCD06EC3-3EFD-4DA3-A5BF-584F8266FEEC}" type="presParOf" srcId="{D4AAB690-65C4-4B6A-9AB6-DA1CB24BCB02}" destId="{B7490161-3B9A-8748-AB84-648367658EA7}" srcOrd="5" destOrd="0" presId="urn:microsoft.com/office/officeart/2005/8/layout/lProcess2"/>
    <dgm:cxn modelId="{149758D2-3EE0-4E55-9902-1D134C06CEF3}" type="presParOf" srcId="{D4AAB690-65C4-4B6A-9AB6-DA1CB24BCB02}" destId="{14727A42-97C2-9541-BC00-74EF2C07A65D}" srcOrd="6" destOrd="0" presId="urn:microsoft.com/office/officeart/2005/8/layout/lProcess2"/>
    <dgm:cxn modelId="{88072070-33F6-4766-B23C-1B4F72D2AF60}" type="presParOf" srcId="{D4AAB690-65C4-4B6A-9AB6-DA1CB24BCB02}" destId="{27BF9D0C-529E-424B-A4C4-D2C34FA5897A}" srcOrd="7" destOrd="0" presId="urn:microsoft.com/office/officeart/2005/8/layout/lProcess2"/>
    <dgm:cxn modelId="{70C8D04E-2246-45F3-8A2A-F084E946A3FB}" type="presParOf" srcId="{D4AAB690-65C4-4B6A-9AB6-DA1CB24BCB02}" destId="{48326940-C8BB-BF47-BFFF-50F511C42334}" srcOrd="8" destOrd="0" presId="urn:microsoft.com/office/officeart/2005/8/layout/lProcess2"/>
    <dgm:cxn modelId="{98618532-C874-4B5A-BB0B-03EF498DB9A6}" type="presParOf" srcId="{D4AAB690-65C4-4B6A-9AB6-DA1CB24BCB02}" destId="{FF624D1D-0093-8248-9BA2-32013D6002F3}" srcOrd="9" destOrd="0" presId="urn:microsoft.com/office/officeart/2005/8/layout/lProcess2"/>
    <dgm:cxn modelId="{0489DC01-293D-49A3-B0F8-8C98B968B4ED}" type="presParOf" srcId="{D4AAB690-65C4-4B6A-9AB6-DA1CB24BCB02}" destId="{205B77D6-BDDA-3E40-ADF2-B067ADF7E05B}" srcOrd="10" destOrd="0" presId="urn:microsoft.com/office/officeart/2005/8/layout/lProcess2"/>
    <dgm:cxn modelId="{56498163-DE36-4D99-93A9-A7DB29156C3B}" type="presParOf" srcId="{D4AAB690-65C4-4B6A-9AB6-DA1CB24BCB02}" destId="{C6F6CB3B-42E1-3845-AF82-4091E0CC9E43}" srcOrd="11" destOrd="0" presId="urn:microsoft.com/office/officeart/2005/8/layout/lProcess2"/>
    <dgm:cxn modelId="{FE4A60B0-3E80-496F-A960-AF3DC32B3A3C}" type="presParOf" srcId="{D4AAB690-65C4-4B6A-9AB6-DA1CB24BCB02}" destId="{770C1C36-E2D5-C54E-AEA0-69070018A2C2}" srcOrd="12" destOrd="0" presId="urn:microsoft.com/office/officeart/2005/8/layout/lProcess2"/>
    <dgm:cxn modelId="{90913C09-EDB7-4189-983D-66DA7F47A26A}" type="presParOf" srcId="{C6B1954C-4472-4132-8831-0B3C18818F8E}" destId="{3D01AC3B-ACBE-446B-8F41-A8C6A67D061D}" srcOrd="1" destOrd="0" presId="urn:microsoft.com/office/officeart/2005/8/layout/lProcess2"/>
    <dgm:cxn modelId="{A988552F-3C12-4A0E-AE85-359DD5E8C6BC}" type="presParOf" srcId="{C6B1954C-4472-4132-8831-0B3C18818F8E}" destId="{0C6686C0-1E97-224B-BB0F-91ADD516E2FE}" srcOrd="2" destOrd="0" presId="urn:microsoft.com/office/officeart/2005/8/layout/lProcess2"/>
    <dgm:cxn modelId="{2C1F0EF7-D6E4-4FBB-94C9-8603EBAEE897}" type="presParOf" srcId="{0C6686C0-1E97-224B-BB0F-91ADD516E2FE}" destId="{139E4030-300D-944C-A20C-AD2D74E09408}" srcOrd="0" destOrd="0" presId="urn:microsoft.com/office/officeart/2005/8/layout/lProcess2"/>
    <dgm:cxn modelId="{31D161DC-3AFF-4EFF-959D-FBA515FDCCCD}" type="presParOf" srcId="{0C6686C0-1E97-224B-BB0F-91ADD516E2FE}" destId="{13B01385-834C-FE4A-AF09-37349EF17E42}" srcOrd="1" destOrd="0" presId="urn:microsoft.com/office/officeart/2005/8/layout/lProcess2"/>
    <dgm:cxn modelId="{D0E05948-C687-4928-87FB-2E0CE9E1D303}" type="presParOf" srcId="{0C6686C0-1E97-224B-BB0F-91ADD516E2FE}" destId="{1F3C6815-FB6B-4A47-A91C-8964F609F943}" srcOrd="2" destOrd="0" presId="urn:microsoft.com/office/officeart/2005/8/layout/lProcess2"/>
    <dgm:cxn modelId="{65556E73-7AB7-4852-8BB1-46A1DAB8BA60}" type="presParOf" srcId="{1F3C6815-FB6B-4A47-A91C-8964F609F943}" destId="{1BB37131-0913-3B45-B254-C5382886762C}" srcOrd="0" destOrd="0" presId="urn:microsoft.com/office/officeart/2005/8/layout/lProcess2"/>
    <dgm:cxn modelId="{166AC36A-D465-4739-9681-7157A910C32B}" type="presParOf" srcId="{1BB37131-0913-3B45-B254-C5382886762C}" destId="{692C894C-F6BA-484B-86A0-644A153631A3}" srcOrd="0" destOrd="0" presId="urn:microsoft.com/office/officeart/2005/8/layout/lProcess2"/>
    <dgm:cxn modelId="{768AD7C9-CFDA-4308-8659-42D7EC4D8C83}" type="presParOf" srcId="{1BB37131-0913-3B45-B254-C5382886762C}" destId="{95C6D531-2F11-2A41-8DAD-B07B22DB158B}" srcOrd="1" destOrd="0" presId="urn:microsoft.com/office/officeart/2005/8/layout/lProcess2"/>
    <dgm:cxn modelId="{F9A236BB-0677-46D7-B8C5-9BEDEF711D44}" type="presParOf" srcId="{1BB37131-0913-3B45-B254-C5382886762C}" destId="{E4FF1612-9972-6C43-BEB0-AB8C6648B65F}" srcOrd="2" destOrd="0" presId="urn:microsoft.com/office/officeart/2005/8/layout/lProcess2"/>
    <dgm:cxn modelId="{C2FC482C-5BB8-4670-B1B7-28EA84ABF879}" type="presParOf" srcId="{1BB37131-0913-3B45-B254-C5382886762C}" destId="{ED8368D6-365A-7B4D-820D-3EE9BBBDC5CA}" srcOrd="3" destOrd="0" presId="urn:microsoft.com/office/officeart/2005/8/layout/lProcess2"/>
    <dgm:cxn modelId="{3139FD27-07B0-4590-8C1F-D6CA7048AA9D}" type="presParOf" srcId="{1BB37131-0913-3B45-B254-C5382886762C}" destId="{6AE38719-D8A2-FB4F-A9C6-8BEF295D4D8E}" srcOrd="4" destOrd="0" presId="urn:microsoft.com/office/officeart/2005/8/layout/lProcess2"/>
    <dgm:cxn modelId="{DABE329F-768A-44E2-B0B7-2057C27BE696}" type="presParOf" srcId="{1BB37131-0913-3B45-B254-C5382886762C}" destId="{2850D4DD-96C6-C044-B5D6-25B5AAD8ED3A}" srcOrd="5" destOrd="0" presId="urn:microsoft.com/office/officeart/2005/8/layout/lProcess2"/>
    <dgm:cxn modelId="{1F5E7F9D-BF98-4E05-929B-40D0CF21D843}" type="presParOf" srcId="{1BB37131-0913-3B45-B254-C5382886762C}" destId="{A873A8FB-54AD-0743-BC45-EFDC75F5503A}" srcOrd="6" destOrd="0" presId="urn:microsoft.com/office/officeart/2005/8/layout/lProcess2"/>
    <dgm:cxn modelId="{D23F1037-91EC-434D-8EF1-C98B30C28431}" type="presParOf" srcId="{1BB37131-0913-3B45-B254-C5382886762C}" destId="{93E87C7D-F58C-2A4B-A81B-A0FCB8695182}" srcOrd="7" destOrd="0" presId="urn:microsoft.com/office/officeart/2005/8/layout/lProcess2"/>
    <dgm:cxn modelId="{93287759-A72B-43C8-B4EE-59F0C1E6FA56}" type="presParOf" srcId="{1BB37131-0913-3B45-B254-C5382886762C}" destId="{829EB793-4F3B-0C4F-91B0-309F830C99B3}" srcOrd="8" destOrd="0" presId="urn:microsoft.com/office/officeart/2005/8/layout/lProcess2"/>
    <dgm:cxn modelId="{45363200-35D8-4E73-BEDD-90C1261BAC55}" type="presParOf" srcId="{1BB37131-0913-3B45-B254-C5382886762C}" destId="{73149E93-D6EF-6843-B40B-8F0C1A2B3B2F}" srcOrd="9" destOrd="0" presId="urn:microsoft.com/office/officeart/2005/8/layout/lProcess2"/>
    <dgm:cxn modelId="{EB38CC86-4AA0-41F6-B3C0-51F4A79B086E}" type="presParOf" srcId="{1BB37131-0913-3B45-B254-C5382886762C}" destId="{5B0250CB-DB57-8D43-9238-2C4C769E51D8}" srcOrd="10" destOrd="0" presId="urn:microsoft.com/office/officeart/2005/8/layout/lProcess2"/>
    <dgm:cxn modelId="{162830F2-5844-4A2F-87D8-9A9FC931CD12}" type="presParOf" srcId="{1BB37131-0913-3B45-B254-C5382886762C}" destId="{21F62AEB-CEB6-8542-8AD5-F594AF8483EA}" srcOrd="11" destOrd="0" presId="urn:microsoft.com/office/officeart/2005/8/layout/lProcess2"/>
    <dgm:cxn modelId="{B8E2017B-CD75-4036-B81E-73416543A261}" type="presParOf" srcId="{1BB37131-0913-3B45-B254-C5382886762C}" destId="{0CB88006-C263-6B48-83DE-56CEB4F3F9E9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85FCA0-BFB0-4CBD-B820-B02D75B61748}">
      <dsp:nvSpPr>
        <dsp:cNvPr id="0" name=""/>
        <dsp:cNvSpPr/>
      </dsp:nvSpPr>
      <dsp:spPr>
        <a:xfrm>
          <a:off x="0" y="3402325"/>
          <a:ext cx="4953000" cy="5581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New market participants</a:t>
          </a:r>
          <a:endParaRPr lang="en-US" sz="2000" b="1" i="0" kern="1200" dirty="0"/>
        </a:p>
      </dsp:txBody>
      <dsp:txXfrm>
        <a:off x="0" y="3402325"/>
        <a:ext cx="4953000" cy="558179"/>
      </dsp:txXfrm>
    </dsp:sp>
    <dsp:sp modelId="{C58058AC-69E3-4226-9352-D56140CC22D1}">
      <dsp:nvSpPr>
        <dsp:cNvPr id="0" name=""/>
        <dsp:cNvSpPr/>
      </dsp:nvSpPr>
      <dsp:spPr>
        <a:xfrm rot="10800000">
          <a:off x="0" y="2552218"/>
          <a:ext cx="4953000" cy="85848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New production workflows</a:t>
          </a:r>
          <a:r>
            <a:rPr lang="en-US" sz="1400" b="1" i="0" kern="1200" dirty="0" smtClean="0"/>
            <a:t> </a:t>
          </a:r>
          <a:endParaRPr lang="en-US" sz="1400" b="1" i="0" kern="1200" dirty="0"/>
        </a:p>
      </dsp:txBody>
      <dsp:txXfrm rot="10800000">
        <a:off x="0" y="2552218"/>
        <a:ext cx="4953000" cy="858480"/>
      </dsp:txXfrm>
    </dsp:sp>
    <dsp:sp modelId="{77FA4BF2-7989-42B9-8E33-3DE177547BEF}">
      <dsp:nvSpPr>
        <dsp:cNvPr id="0" name=""/>
        <dsp:cNvSpPr/>
      </dsp:nvSpPr>
      <dsp:spPr>
        <a:xfrm rot="10800000">
          <a:off x="0" y="1689850"/>
          <a:ext cx="4953000" cy="85848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Upsurge of new revenue models</a:t>
          </a:r>
          <a:endParaRPr lang="en-US" sz="2000" b="1" i="0" kern="1200" dirty="0"/>
        </a:p>
      </dsp:txBody>
      <dsp:txXfrm rot="10800000">
        <a:off x="0" y="1689850"/>
        <a:ext cx="4953000" cy="858480"/>
      </dsp:txXfrm>
    </dsp:sp>
    <dsp:sp modelId="{42562A6D-75B0-4DA5-87E1-0D61220350AE}">
      <dsp:nvSpPr>
        <dsp:cNvPr id="0" name=""/>
        <dsp:cNvSpPr/>
      </dsp:nvSpPr>
      <dsp:spPr>
        <a:xfrm rot="10800000">
          <a:off x="0" y="852002"/>
          <a:ext cx="4953000" cy="85848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Reduction in used book sales</a:t>
          </a:r>
          <a:endParaRPr lang="en-US" sz="2000" b="1" i="0" kern="1200" dirty="0"/>
        </a:p>
      </dsp:txBody>
      <dsp:txXfrm rot="10800000">
        <a:off x="0" y="852002"/>
        <a:ext cx="4953000" cy="858480"/>
      </dsp:txXfrm>
    </dsp:sp>
    <dsp:sp modelId="{7A69FAA4-F133-4BED-97AB-9667C4044200}">
      <dsp:nvSpPr>
        <dsp:cNvPr id="0" name=""/>
        <dsp:cNvSpPr/>
      </dsp:nvSpPr>
      <dsp:spPr>
        <a:xfrm rot="10800000">
          <a:off x="0" y="0"/>
          <a:ext cx="4953000" cy="85848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Reduction in new print textbook sales</a:t>
          </a:r>
          <a:r>
            <a:rPr lang="en-US" sz="2000" b="0" i="0" kern="1200" dirty="0" smtClean="0"/>
            <a:t> </a:t>
          </a:r>
          <a:endParaRPr lang="en-US" sz="2000" i="0" kern="1200" dirty="0"/>
        </a:p>
      </dsp:txBody>
      <dsp:txXfrm rot="10800000">
        <a:off x="0" y="0"/>
        <a:ext cx="4953000" cy="8584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E9B9D8-E695-4235-9440-BFAF9281D5BC}">
      <dsp:nvSpPr>
        <dsp:cNvPr id="0" name=""/>
        <dsp:cNvSpPr/>
      </dsp:nvSpPr>
      <dsp:spPr>
        <a:xfrm>
          <a:off x="995" y="0"/>
          <a:ext cx="258774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Student Adoption</a:t>
          </a:r>
          <a:endParaRPr lang="en-IN" sz="2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995" y="0"/>
        <a:ext cx="2587749" cy="1234440"/>
      </dsp:txXfrm>
    </dsp:sp>
    <dsp:sp modelId="{83E98367-0707-1944-871D-A308F8EE94F4}">
      <dsp:nvSpPr>
        <dsp:cNvPr id="0" name=""/>
        <dsp:cNvSpPr/>
      </dsp:nvSpPr>
      <dsp:spPr>
        <a:xfrm>
          <a:off x="224411" y="1192695"/>
          <a:ext cx="2070199" cy="4861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Usability </a:t>
          </a:r>
          <a:endParaRPr lang="en-IN" sz="1400" kern="1200" dirty="0"/>
        </a:p>
      </dsp:txBody>
      <dsp:txXfrm>
        <a:off x="224411" y="1192695"/>
        <a:ext cx="2070199" cy="486191"/>
      </dsp:txXfrm>
    </dsp:sp>
    <dsp:sp modelId="{C466AEBC-D9C5-684B-9C93-FCFE4BF7924F}">
      <dsp:nvSpPr>
        <dsp:cNvPr id="0" name=""/>
        <dsp:cNvSpPr/>
      </dsp:nvSpPr>
      <dsp:spPr>
        <a:xfrm>
          <a:off x="224411" y="1789043"/>
          <a:ext cx="2070199" cy="533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Search and Discovery </a:t>
          </a:r>
          <a:endParaRPr lang="en-IN" sz="1400" kern="1200" dirty="0"/>
        </a:p>
      </dsp:txBody>
      <dsp:txXfrm>
        <a:off x="224411" y="1789043"/>
        <a:ext cx="2070199" cy="533326"/>
      </dsp:txXfrm>
    </dsp:sp>
    <dsp:sp modelId="{740CBC8C-C136-E04B-B6B6-690EBEC4E5E0}">
      <dsp:nvSpPr>
        <dsp:cNvPr id="0" name=""/>
        <dsp:cNvSpPr/>
      </dsp:nvSpPr>
      <dsp:spPr>
        <a:xfrm>
          <a:off x="224411" y="2385391"/>
          <a:ext cx="2070199" cy="45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Personalized learning</a:t>
          </a:r>
          <a:endParaRPr lang="en-US" sz="1400" kern="1200" dirty="0"/>
        </a:p>
      </dsp:txBody>
      <dsp:txXfrm>
        <a:off x="224411" y="2385391"/>
        <a:ext cx="2070199" cy="457088"/>
      </dsp:txXfrm>
    </dsp:sp>
    <dsp:sp modelId="{4CEBF641-3E36-2D45-A010-A57AF350163B}">
      <dsp:nvSpPr>
        <dsp:cNvPr id="0" name=""/>
        <dsp:cNvSpPr/>
      </dsp:nvSpPr>
      <dsp:spPr>
        <a:xfrm>
          <a:off x="224411" y="2922104"/>
          <a:ext cx="2070199" cy="45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Mobility</a:t>
          </a:r>
          <a:endParaRPr lang="en-US" sz="1400" kern="1200" dirty="0"/>
        </a:p>
      </dsp:txBody>
      <dsp:txXfrm>
        <a:off x="224411" y="2922104"/>
        <a:ext cx="2070199" cy="457088"/>
      </dsp:txXfrm>
    </dsp:sp>
    <dsp:sp modelId="{C7E67B70-6691-CE49-9D69-66D095C8216B}">
      <dsp:nvSpPr>
        <dsp:cNvPr id="0" name=""/>
        <dsp:cNvSpPr/>
      </dsp:nvSpPr>
      <dsp:spPr>
        <a:xfrm>
          <a:off x="259770" y="3450695"/>
          <a:ext cx="2070199" cy="45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Low cost </a:t>
          </a:r>
          <a:endParaRPr lang="en-US" sz="1400" kern="1200" dirty="0"/>
        </a:p>
      </dsp:txBody>
      <dsp:txXfrm>
        <a:off x="259770" y="3450695"/>
        <a:ext cx="2070199" cy="457088"/>
      </dsp:txXfrm>
    </dsp:sp>
    <dsp:sp modelId="{F3DF2901-C75E-D946-B53F-C14642F5FBFD}">
      <dsp:nvSpPr>
        <dsp:cNvPr id="0" name=""/>
        <dsp:cNvSpPr/>
      </dsp:nvSpPr>
      <dsp:spPr>
        <a:xfrm>
          <a:off x="2782825" y="0"/>
          <a:ext cx="258774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>
              <a:solidFill>
                <a:srgbClr val="7F7F7F"/>
              </a:solidFill>
            </a:rPr>
            <a:t>School Adoption</a:t>
          </a:r>
          <a:endParaRPr lang="en-US" sz="2800" kern="1200" dirty="0">
            <a:solidFill>
              <a:srgbClr val="7F7F7F"/>
            </a:solidFill>
          </a:endParaRPr>
        </a:p>
      </dsp:txBody>
      <dsp:txXfrm>
        <a:off x="2782825" y="0"/>
        <a:ext cx="2587749" cy="1234440"/>
      </dsp:txXfrm>
    </dsp:sp>
    <dsp:sp modelId="{7BABC3FC-CC76-9540-901C-16E1BF65D9F6}">
      <dsp:nvSpPr>
        <dsp:cNvPr id="0" name=""/>
        <dsp:cNvSpPr/>
      </dsp:nvSpPr>
      <dsp:spPr>
        <a:xfrm>
          <a:off x="3041600" y="1235218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Low Cost, fair pricing</a:t>
          </a:r>
          <a:endParaRPr lang="en-IN" sz="1400" kern="1200" dirty="0"/>
        </a:p>
      </dsp:txBody>
      <dsp:txXfrm>
        <a:off x="3041600" y="1235218"/>
        <a:ext cx="2070199" cy="476024"/>
      </dsp:txXfrm>
    </dsp:sp>
    <dsp:sp modelId="{87FB7708-7C12-1E49-A4A1-CB302A1798B8}">
      <dsp:nvSpPr>
        <dsp:cNvPr id="0" name=""/>
        <dsp:cNvSpPr/>
      </dsp:nvSpPr>
      <dsp:spPr>
        <a:xfrm>
          <a:off x="3041600" y="1784478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Feature rich content</a:t>
          </a:r>
          <a:endParaRPr lang="en-US" sz="1400" kern="1200" dirty="0"/>
        </a:p>
      </dsp:txBody>
      <dsp:txXfrm>
        <a:off x="3041600" y="1784478"/>
        <a:ext cx="2070199" cy="476024"/>
      </dsp:txXfrm>
    </dsp:sp>
    <dsp:sp modelId="{D1C1E142-FD53-824D-B9EE-D1975744867A}">
      <dsp:nvSpPr>
        <dsp:cNvPr id="0" name=""/>
        <dsp:cNvSpPr/>
      </dsp:nvSpPr>
      <dsp:spPr>
        <a:xfrm>
          <a:off x="3041600" y="2333737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Integration with LMS and learning tools</a:t>
          </a:r>
          <a:endParaRPr lang="en-US" sz="1400" kern="1200" dirty="0"/>
        </a:p>
      </dsp:txBody>
      <dsp:txXfrm>
        <a:off x="3041600" y="2333737"/>
        <a:ext cx="2070199" cy="476024"/>
      </dsp:txXfrm>
    </dsp:sp>
    <dsp:sp modelId="{150ED649-F61C-D142-BE83-0B096AD839F5}">
      <dsp:nvSpPr>
        <dsp:cNvPr id="0" name=""/>
        <dsp:cNvSpPr/>
      </dsp:nvSpPr>
      <dsp:spPr>
        <a:xfrm>
          <a:off x="3041600" y="2882997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Mobility</a:t>
          </a:r>
          <a:endParaRPr lang="en-US" sz="1400" kern="1200" dirty="0"/>
        </a:p>
      </dsp:txBody>
      <dsp:txXfrm>
        <a:off x="3041600" y="2882997"/>
        <a:ext cx="2070199" cy="476024"/>
      </dsp:txXfrm>
    </dsp:sp>
    <dsp:sp modelId="{4782373F-A77C-4F49-97FB-4994A8AF1218}">
      <dsp:nvSpPr>
        <dsp:cNvPr id="0" name=""/>
        <dsp:cNvSpPr/>
      </dsp:nvSpPr>
      <dsp:spPr>
        <a:xfrm>
          <a:off x="3041600" y="3432256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Robust IT infrastructure</a:t>
          </a:r>
          <a:endParaRPr lang="en-US" sz="1400" kern="1200" dirty="0"/>
        </a:p>
      </dsp:txBody>
      <dsp:txXfrm>
        <a:off x="3041600" y="3432256"/>
        <a:ext cx="2070199" cy="476024"/>
      </dsp:txXfrm>
    </dsp:sp>
    <dsp:sp modelId="{139E4030-300D-944C-A20C-AD2D74E09408}">
      <dsp:nvSpPr>
        <dsp:cNvPr id="0" name=""/>
        <dsp:cNvSpPr/>
      </dsp:nvSpPr>
      <dsp:spPr>
        <a:xfrm>
          <a:off x="5564655" y="0"/>
          <a:ext cx="2587749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7F7F7F"/>
              </a:solidFill>
            </a:rPr>
            <a:t>Academic Libraries</a:t>
          </a:r>
          <a:endParaRPr lang="en-US" sz="2800" kern="1200" dirty="0">
            <a:solidFill>
              <a:srgbClr val="7F7F7F"/>
            </a:solidFill>
          </a:endParaRPr>
        </a:p>
      </dsp:txBody>
      <dsp:txXfrm>
        <a:off x="5564655" y="0"/>
        <a:ext cx="2587749" cy="1234440"/>
      </dsp:txXfrm>
    </dsp:sp>
    <dsp:sp modelId="{692C894C-F6BA-484B-86A0-644A153631A3}">
      <dsp:nvSpPr>
        <dsp:cNvPr id="0" name=""/>
        <dsp:cNvSpPr/>
      </dsp:nvSpPr>
      <dsp:spPr>
        <a:xfrm>
          <a:off x="5823430" y="1235218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Wide selection of content</a:t>
          </a:r>
          <a:endParaRPr lang="en-US" sz="1400" kern="1200" dirty="0"/>
        </a:p>
      </dsp:txBody>
      <dsp:txXfrm>
        <a:off x="5823430" y="1235218"/>
        <a:ext cx="2070199" cy="476024"/>
      </dsp:txXfrm>
    </dsp:sp>
    <dsp:sp modelId="{396E3B1E-054B-D74D-98A0-0E622A7EE9B8}">
      <dsp:nvSpPr>
        <dsp:cNvPr id="0" name=""/>
        <dsp:cNvSpPr/>
      </dsp:nvSpPr>
      <dsp:spPr>
        <a:xfrm>
          <a:off x="5823430" y="1784478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Flexible business models</a:t>
          </a:r>
          <a:endParaRPr lang="en-US" sz="1400" kern="1200" dirty="0"/>
        </a:p>
      </dsp:txBody>
      <dsp:txXfrm>
        <a:off x="5823430" y="1784478"/>
        <a:ext cx="2070199" cy="476024"/>
      </dsp:txXfrm>
    </dsp:sp>
    <dsp:sp modelId="{4ACAA9C6-7CE9-3849-8863-B27A29AA0524}">
      <dsp:nvSpPr>
        <dsp:cNvPr id="0" name=""/>
        <dsp:cNvSpPr/>
      </dsp:nvSpPr>
      <dsp:spPr>
        <a:xfrm>
          <a:off x="5823430" y="2333737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Perpetual use</a:t>
          </a:r>
          <a:endParaRPr lang="en-US" sz="1400" kern="1200" dirty="0"/>
        </a:p>
      </dsp:txBody>
      <dsp:txXfrm>
        <a:off x="5823430" y="2333737"/>
        <a:ext cx="2070199" cy="476024"/>
      </dsp:txXfrm>
    </dsp:sp>
    <dsp:sp modelId="{E809CC65-6A75-8746-B5DC-4A0A1BCCA5F5}">
      <dsp:nvSpPr>
        <dsp:cNvPr id="0" name=""/>
        <dsp:cNvSpPr/>
      </dsp:nvSpPr>
      <dsp:spPr>
        <a:xfrm>
          <a:off x="5823430" y="2882997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Mobility</a:t>
          </a:r>
          <a:endParaRPr lang="en-US" sz="1400" kern="1200" dirty="0"/>
        </a:p>
      </dsp:txBody>
      <dsp:txXfrm>
        <a:off x="5823430" y="2882997"/>
        <a:ext cx="2070199" cy="476024"/>
      </dsp:txXfrm>
    </dsp:sp>
    <dsp:sp modelId="{24C53A8B-8F3C-5344-B538-72A0DC129BD5}">
      <dsp:nvSpPr>
        <dsp:cNvPr id="0" name=""/>
        <dsp:cNvSpPr/>
      </dsp:nvSpPr>
      <dsp:spPr>
        <a:xfrm>
          <a:off x="5823430" y="3432256"/>
          <a:ext cx="2070199" cy="476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Awareness by students</a:t>
          </a:r>
          <a:endParaRPr lang="en-US" sz="1400" kern="1200" dirty="0"/>
        </a:p>
      </dsp:txBody>
      <dsp:txXfrm>
        <a:off x="5823430" y="3432256"/>
        <a:ext cx="2070199" cy="4760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E9B9D8-E695-4235-9440-BFAF9281D5BC}">
      <dsp:nvSpPr>
        <dsp:cNvPr id="0" name=""/>
        <dsp:cNvSpPr/>
      </dsp:nvSpPr>
      <dsp:spPr>
        <a:xfrm>
          <a:off x="4118" y="0"/>
          <a:ext cx="3962102" cy="4495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7F7F7F"/>
              </a:solidFill>
            </a:rPr>
            <a:t>Technology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 smtClean="0">
              <a:solidFill>
                <a:srgbClr val="7F7F7F"/>
              </a:solidFill>
            </a:rPr>
            <a:t>SaaS</a:t>
          </a:r>
          <a:r>
            <a:rPr lang="en-US" sz="2400" b="0" kern="1200" dirty="0" smtClean="0">
              <a:solidFill>
                <a:srgbClr val="7F7F7F"/>
              </a:solidFill>
            </a:rPr>
            <a:t> Model</a:t>
          </a:r>
          <a:endParaRPr lang="en-IN" sz="2400" b="0" kern="1200" dirty="0">
            <a:solidFill>
              <a:srgbClr val="7F7F7F"/>
            </a:solidFill>
          </a:endParaRPr>
        </a:p>
      </dsp:txBody>
      <dsp:txXfrm>
        <a:off x="4118" y="0"/>
        <a:ext cx="3962102" cy="1348740"/>
      </dsp:txXfrm>
    </dsp:sp>
    <dsp:sp modelId="{83E98367-0707-1944-871D-A308F8EE94F4}">
      <dsp:nvSpPr>
        <dsp:cNvPr id="0" name=""/>
        <dsp:cNvSpPr/>
      </dsp:nvSpPr>
      <dsp:spPr>
        <a:xfrm>
          <a:off x="377507" y="1243207"/>
          <a:ext cx="3169681" cy="366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Low Cost to adopt</a:t>
          </a:r>
          <a:endParaRPr lang="en-IN" sz="1400" kern="1200" dirty="0"/>
        </a:p>
      </dsp:txBody>
      <dsp:txXfrm>
        <a:off x="377507" y="1243207"/>
        <a:ext cx="3169681" cy="366154"/>
      </dsp:txXfrm>
    </dsp:sp>
    <dsp:sp modelId="{5BB88277-9986-8847-B724-24BBF3950E68}">
      <dsp:nvSpPr>
        <dsp:cNvPr id="0" name=""/>
        <dsp:cNvSpPr/>
      </dsp:nvSpPr>
      <dsp:spPr>
        <a:xfrm>
          <a:off x="377507" y="1673023"/>
          <a:ext cx="3169681" cy="34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Continually Updated</a:t>
          </a:r>
          <a:endParaRPr lang="en-US" sz="1400" kern="1200" dirty="0"/>
        </a:p>
      </dsp:txBody>
      <dsp:txXfrm>
        <a:off x="377507" y="1673023"/>
        <a:ext cx="3169681" cy="344237"/>
      </dsp:txXfrm>
    </dsp:sp>
    <dsp:sp modelId="{D31EF2FB-7DC8-6545-BAC2-82AF0811ADC0}">
      <dsp:nvSpPr>
        <dsp:cNvPr id="0" name=""/>
        <dsp:cNvSpPr/>
      </dsp:nvSpPr>
      <dsp:spPr>
        <a:xfrm>
          <a:off x="400329" y="2166182"/>
          <a:ext cx="3169681" cy="34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Content Management Systems</a:t>
          </a:r>
          <a:endParaRPr lang="en-US" sz="1400" kern="1200" dirty="0"/>
        </a:p>
      </dsp:txBody>
      <dsp:txXfrm>
        <a:off x="400329" y="2166182"/>
        <a:ext cx="3169681" cy="344237"/>
      </dsp:txXfrm>
    </dsp:sp>
    <dsp:sp modelId="{14727A42-97C2-9541-BC00-74EF2C07A65D}">
      <dsp:nvSpPr>
        <dsp:cNvPr id="0" name=""/>
        <dsp:cNvSpPr/>
      </dsp:nvSpPr>
      <dsp:spPr>
        <a:xfrm>
          <a:off x="400329" y="2563378"/>
          <a:ext cx="3169681" cy="34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Digital Rights Management</a:t>
          </a:r>
          <a:endParaRPr lang="en-US" sz="1400" kern="1200" dirty="0"/>
        </a:p>
      </dsp:txBody>
      <dsp:txXfrm>
        <a:off x="400329" y="2563378"/>
        <a:ext cx="3169681" cy="344237"/>
      </dsp:txXfrm>
    </dsp:sp>
    <dsp:sp modelId="{48326940-C8BB-BF47-BFFF-50F511C42334}">
      <dsp:nvSpPr>
        <dsp:cNvPr id="0" name=""/>
        <dsp:cNvSpPr/>
      </dsp:nvSpPr>
      <dsp:spPr>
        <a:xfrm>
          <a:off x="400329" y="2960575"/>
          <a:ext cx="3169681" cy="34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Flexible Business Models</a:t>
          </a:r>
          <a:endParaRPr lang="en-US" sz="1400" kern="1200" dirty="0"/>
        </a:p>
      </dsp:txBody>
      <dsp:txXfrm>
        <a:off x="400329" y="2960575"/>
        <a:ext cx="3169681" cy="344237"/>
      </dsp:txXfrm>
    </dsp:sp>
    <dsp:sp modelId="{205B77D6-BDDA-3E40-ADF2-B067ADF7E05B}">
      <dsp:nvSpPr>
        <dsp:cNvPr id="0" name=""/>
        <dsp:cNvSpPr/>
      </dsp:nvSpPr>
      <dsp:spPr>
        <a:xfrm>
          <a:off x="400329" y="3357772"/>
          <a:ext cx="3169681" cy="34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Mobile Delivery</a:t>
          </a:r>
          <a:endParaRPr lang="en-US" sz="1400" kern="1200" dirty="0"/>
        </a:p>
      </dsp:txBody>
      <dsp:txXfrm>
        <a:off x="400329" y="3357772"/>
        <a:ext cx="3169681" cy="344237"/>
      </dsp:txXfrm>
    </dsp:sp>
    <dsp:sp modelId="{770C1C36-E2D5-C54E-AEA0-69070018A2C2}">
      <dsp:nvSpPr>
        <dsp:cNvPr id="0" name=""/>
        <dsp:cNvSpPr/>
      </dsp:nvSpPr>
      <dsp:spPr>
        <a:xfrm>
          <a:off x="350834" y="3754968"/>
          <a:ext cx="3268671" cy="514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Integration with</a:t>
          </a:r>
          <a:r>
            <a:rPr lang="en-US" sz="1400" kern="1200" dirty="0" smtClean="0"/>
            <a:t> Learning Management </a:t>
          </a:r>
          <a:r>
            <a:rPr lang="en-US" sz="1400" kern="1200" dirty="0" smtClean="0"/>
            <a:t>Tools and Software</a:t>
          </a:r>
          <a:endParaRPr lang="en-US" sz="1400" kern="1200" dirty="0"/>
        </a:p>
      </dsp:txBody>
      <dsp:txXfrm>
        <a:off x="350834" y="3754968"/>
        <a:ext cx="3268671" cy="514909"/>
      </dsp:txXfrm>
    </dsp:sp>
    <dsp:sp modelId="{139E4030-300D-944C-A20C-AD2D74E09408}">
      <dsp:nvSpPr>
        <dsp:cNvPr id="0" name=""/>
        <dsp:cNvSpPr/>
      </dsp:nvSpPr>
      <dsp:spPr>
        <a:xfrm>
          <a:off x="4263378" y="0"/>
          <a:ext cx="3962102" cy="4495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7F7F7F"/>
              </a:solidFill>
            </a:rPr>
            <a:t>Content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solidFill>
                <a:srgbClr val="7F7F7F"/>
              </a:solidFill>
            </a:rPr>
            <a:t>Enhancement</a:t>
          </a:r>
          <a:endParaRPr lang="en-US" sz="2400" b="0" kern="1200" dirty="0">
            <a:solidFill>
              <a:srgbClr val="7F7F7F"/>
            </a:solidFill>
          </a:endParaRPr>
        </a:p>
      </dsp:txBody>
      <dsp:txXfrm>
        <a:off x="4263378" y="0"/>
        <a:ext cx="3962102" cy="1348740"/>
      </dsp:txXfrm>
    </dsp:sp>
    <dsp:sp modelId="{692C894C-F6BA-484B-86A0-644A153631A3}">
      <dsp:nvSpPr>
        <dsp:cNvPr id="0" name=""/>
        <dsp:cNvSpPr/>
      </dsp:nvSpPr>
      <dsp:spPr>
        <a:xfrm>
          <a:off x="4659589" y="1351484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Web enabled </a:t>
          </a:r>
          <a:r>
            <a:rPr lang="en-US" sz="1400" kern="1200" dirty="0" err="1" smtClean="0"/>
            <a:t>PDFs</a:t>
          </a:r>
          <a:endParaRPr lang="en-US" sz="1400" kern="1200" dirty="0"/>
        </a:p>
      </dsp:txBody>
      <dsp:txXfrm>
        <a:off x="4659589" y="1351484"/>
        <a:ext cx="3169681" cy="368137"/>
      </dsp:txXfrm>
    </dsp:sp>
    <dsp:sp modelId="{E4FF1612-9972-6C43-BEB0-AB8C6648B65F}">
      <dsp:nvSpPr>
        <dsp:cNvPr id="0" name=""/>
        <dsp:cNvSpPr/>
      </dsp:nvSpPr>
      <dsp:spPr>
        <a:xfrm>
          <a:off x="4659589" y="1776258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Epub</a:t>
          </a:r>
          <a:r>
            <a:rPr lang="en-US" sz="1400" kern="1200" dirty="0" smtClean="0"/>
            <a:t>/html 5</a:t>
          </a:r>
          <a:endParaRPr lang="en-US" sz="1400" kern="1200" dirty="0"/>
        </a:p>
      </dsp:txBody>
      <dsp:txXfrm>
        <a:off x="4659589" y="1776258"/>
        <a:ext cx="3169681" cy="368137"/>
      </dsp:txXfrm>
    </dsp:sp>
    <dsp:sp modelId="{6AE38719-D8A2-FB4F-A9C6-8BEF295D4D8E}">
      <dsp:nvSpPr>
        <dsp:cNvPr id="0" name=""/>
        <dsp:cNvSpPr/>
      </dsp:nvSpPr>
      <dsp:spPr>
        <a:xfrm>
          <a:off x="4659589" y="2201032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Audio and interactive content</a:t>
          </a:r>
          <a:endParaRPr lang="en-US" sz="1400" kern="1200" dirty="0"/>
        </a:p>
      </dsp:txBody>
      <dsp:txXfrm>
        <a:off x="4659589" y="2201032"/>
        <a:ext cx="3169681" cy="368137"/>
      </dsp:txXfrm>
    </dsp:sp>
    <dsp:sp modelId="{A873A8FB-54AD-0743-BC45-EFDC75F5503A}">
      <dsp:nvSpPr>
        <dsp:cNvPr id="0" name=""/>
        <dsp:cNvSpPr/>
      </dsp:nvSpPr>
      <dsp:spPr>
        <a:xfrm>
          <a:off x="4659589" y="2625806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Multimedia and video</a:t>
          </a:r>
          <a:endParaRPr lang="en-US" sz="1400" kern="1200" dirty="0"/>
        </a:p>
      </dsp:txBody>
      <dsp:txXfrm>
        <a:off x="4659589" y="2625806"/>
        <a:ext cx="3169681" cy="368137"/>
      </dsp:txXfrm>
    </dsp:sp>
    <dsp:sp modelId="{829EB793-4F3B-0C4F-91B0-309F830C99B3}">
      <dsp:nvSpPr>
        <dsp:cNvPr id="0" name=""/>
        <dsp:cNvSpPr/>
      </dsp:nvSpPr>
      <dsp:spPr>
        <a:xfrm>
          <a:off x="4659589" y="3050580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Chapters </a:t>
          </a:r>
          <a:endParaRPr lang="en-US" sz="1400" kern="1200" dirty="0"/>
        </a:p>
      </dsp:txBody>
      <dsp:txXfrm>
        <a:off x="4659589" y="3050580"/>
        <a:ext cx="3169681" cy="368137"/>
      </dsp:txXfrm>
    </dsp:sp>
    <dsp:sp modelId="{5B0250CB-DB57-8D43-9238-2C4C769E51D8}">
      <dsp:nvSpPr>
        <dsp:cNvPr id="0" name=""/>
        <dsp:cNvSpPr/>
      </dsp:nvSpPr>
      <dsp:spPr>
        <a:xfrm>
          <a:off x="4659589" y="3475354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Assessments and quizzes</a:t>
          </a:r>
          <a:endParaRPr lang="en-US" sz="1400" kern="1200" dirty="0"/>
        </a:p>
      </dsp:txBody>
      <dsp:txXfrm>
        <a:off x="4659589" y="3475354"/>
        <a:ext cx="3169681" cy="368137"/>
      </dsp:txXfrm>
    </dsp:sp>
    <dsp:sp modelId="{0CB88006-C263-6B48-83DE-56CEB4F3F9E9}">
      <dsp:nvSpPr>
        <dsp:cNvPr id="0" name=""/>
        <dsp:cNvSpPr/>
      </dsp:nvSpPr>
      <dsp:spPr>
        <a:xfrm>
          <a:off x="4659589" y="3900128"/>
          <a:ext cx="3169681" cy="3681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Disaggregated content</a:t>
          </a:r>
          <a:endParaRPr lang="en-US" sz="1400" kern="1200" dirty="0"/>
        </a:p>
      </dsp:txBody>
      <dsp:txXfrm>
        <a:off x="4659589" y="3900128"/>
        <a:ext cx="3169681" cy="368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A3142-589B-1B47-8EA3-B0FC6634B837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9FE61-0E8C-644A-909F-E84215DC08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02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9FE61-0E8C-644A-909F-E84215DC085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28600"/>
            <a:ext cx="9144000" cy="839788"/>
            <a:chOff x="-152400" y="457200"/>
            <a:chExt cx="9144000" cy="839788"/>
          </a:xfrm>
        </p:grpSpPr>
        <p:pic>
          <p:nvPicPr>
            <p:cNvPr id="8" name="Picture 7" descr="log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6250" y="533400"/>
              <a:ext cx="1784350" cy="762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6200" y="914400"/>
              <a:ext cx="17731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www.ipublishcentral.com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152400" y="1295400"/>
              <a:ext cx="91440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-152400" y="457200"/>
              <a:ext cx="9144000" cy="9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3E181-A98B-4DBA-BA9C-432C94B95A22}" type="datetimeFigureOut">
              <a:rPr lang="en-US" smtClean="0"/>
              <a:pPr/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39CB4-BBD4-49CF-AE12-4A806DEC5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png"/><Relationship Id="rId13" Type="http://schemas.openxmlformats.org/officeDocument/2006/relationships/image" Target="../media/image32.jpeg"/><Relationship Id="rId14" Type="http://schemas.openxmlformats.org/officeDocument/2006/relationships/image" Target="../media/image33.jpeg"/><Relationship Id="rId15" Type="http://schemas.openxmlformats.org/officeDocument/2006/relationships/image" Target="../media/image34.jpeg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microsoft.com/office/2007/relationships/hdphoto" Target="../media/hdphoto2.wdp"/><Relationship Id="rId7" Type="http://schemas.openxmlformats.org/officeDocument/2006/relationships/image" Target="../media/image27.png"/><Relationship Id="rId8" Type="http://schemas.microsoft.com/office/2007/relationships/hdphoto" Target="../media/hdphoto3.wdp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2667000"/>
            <a:ext cx="3200400" cy="13667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School Libraries – Key Drivers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676400"/>
            <a:ext cx="7239000" cy="590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en-US" sz="1400" i="1" dirty="0" smtClean="0"/>
              <a:t>“…..states modify the textbook adoption process, allowing K-12 schools to use taxpayer funding once reserved for the acquisition of printed books on tablet and other eReading devices and software”</a:t>
            </a:r>
          </a:p>
          <a:p>
            <a:pPr marL="400050" lvl="1" indent="0">
              <a:buNone/>
            </a:pPr>
            <a:r>
              <a:rPr lang="en-US" sz="1400" dirty="0" smtClean="0"/>
              <a:t>Federal Communications Commission Chairman – Julius Genachowski</a:t>
            </a:r>
          </a:p>
          <a:p>
            <a:pPr marL="400050" lvl="1" indent="0">
              <a:buNone/>
            </a:pPr>
            <a:r>
              <a:rPr lang="en-US" sz="1400" dirty="0" smtClean="0"/>
              <a:t>Education Secretary – Arne Duncan.</a:t>
            </a:r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/>
            <a:r>
              <a:rPr lang="en-US" sz="1400" dirty="0" err="1" smtClean="0"/>
              <a:t>eReader</a:t>
            </a:r>
            <a:r>
              <a:rPr lang="en-US" sz="1400" dirty="0" smtClean="0"/>
              <a:t> adoption will now accelerate</a:t>
            </a:r>
          </a:p>
          <a:p>
            <a:pPr marL="400050" lvl="1"/>
            <a:endParaRPr lang="en-US" sz="1400" dirty="0" smtClean="0"/>
          </a:p>
          <a:p>
            <a:pPr marL="400050" lvl="1"/>
            <a:r>
              <a:rPr lang="en-US" sz="1400" dirty="0" smtClean="0"/>
              <a:t>Schools have more discretionary spend</a:t>
            </a:r>
          </a:p>
          <a:p>
            <a:pPr marL="400050" lvl="1"/>
            <a:endParaRPr lang="en-US" sz="1400" dirty="0" smtClean="0"/>
          </a:p>
          <a:p>
            <a:pPr marL="400050" lvl="1"/>
            <a:r>
              <a:rPr lang="en-US" sz="1400" dirty="0" smtClean="0"/>
              <a:t>600 school districts adopting 1:1 policy</a:t>
            </a:r>
          </a:p>
          <a:p>
            <a:pPr marL="400050" lvl="1"/>
            <a:endParaRPr lang="en-US" sz="1400" dirty="0" smtClean="0"/>
          </a:p>
          <a:p>
            <a:pPr marL="400050" lvl="1"/>
            <a:r>
              <a:rPr lang="en-US" sz="1400" dirty="0" smtClean="0"/>
              <a:t>Lower priced eTextbooks from Apple</a:t>
            </a:r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pPr marL="400050" lvl="1" indent="0">
              <a:buNone/>
            </a:pPr>
            <a:endParaRPr lang="en-US" sz="1400" dirty="0" smtClean="0"/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352800"/>
            <a:ext cx="5141903" cy="3045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219200"/>
            <a:ext cx="1951463" cy="1066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What Schools want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1676400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Media Rich Content – audio / animated / interactive eBooks</a:t>
            </a:r>
          </a:p>
          <a:p>
            <a:r>
              <a:rPr lang="en-US" sz="1200" dirty="0" smtClean="0"/>
              <a:t>Customized feature-rich end-user portal</a:t>
            </a:r>
          </a:p>
          <a:p>
            <a:r>
              <a:rPr lang="en-US" sz="1200" dirty="0" smtClean="0"/>
              <a:t>LMS and Assessments – Quizzes, question banks ,etc</a:t>
            </a:r>
          </a:p>
          <a:p>
            <a:r>
              <a:rPr lang="en-US" sz="1200" dirty="0" smtClean="0"/>
              <a:t>Content delivery in multiple formats for multiple devices</a:t>
            </a:r>
          </a:p>
          <a:p>
            <a:r>
              <a:rPr lang="en-US" sz="1200" dirty="0" smtClean="0"/>
              <a:t>Individual &amp; Institutional access </a:t>
            </a:r>
          </a:p>
          <a:p>
            <a:r>
              <a:rPr lang="en-US" sz="1200" dirty="0" smtClean="0"/>
              <a:t>Electronic Sampling </a:t>
            </a:r>
          </a:p>
          <a:p>
            <a:r>
              <a:rPr lang="en-US" sz="1200" dirty="0" smtClean="0"/>
              <a:t>Flexible business models – eBook rentals, part / whole collections, subscriptions</a:t>
            </a:r>
          </a:p>
          <a:p>
            <a:r>
              <a:rPr lang="en-US" sz="1200" dirty="0" smtClean="0"/>
              <a:t>Teacher – Student interface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1" y="3429000"/>
            <a:ext cx="3352800" cy="2516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10" y="3429000"/>
            <a:ext cx="4778742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295400"/>
            <a:ext cx="2213727" cy="150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err="1" smtClean="0">
                <a:solidFill>
                  <a:schemeClr val="accent5"/>
                </a:solidFill>
                <a:latin typeface="+mj-lt"/>
              </a:rPr>
              <a:t>Personalisation</a:t>
            </a:r>
            <a:endParaRPr lang="en-US" sz="2800" b="1" dirty="0" smtClean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29600" cy="52239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Licensing Models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762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Subscription based. </a:t>
            </a:r>
          </a:p>
          <a:p>
            <a:pPr lvl="0"/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Purchase (Perpetual Archive)</a:t>
            </a:r>
          </a:p>
          <a:p>
            <a:pPr lvl="0"/>
            <a:endParaRPr lang="en-US" sz="16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Patron Driven Acquisition</a:t>
            </a:r>
          </a:p>
          <a:p>
            <a:pPr lvl="0"/>
            <a:endParaRPr lang="en-US" sz="16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Rental</a:t>
            </a:r>
          </a:p>
          <a:p>
            <a:pPr lvl="0"/>
            <a:endParaRPr lang="en-US" sz="16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r>
              <a:rPr lang="en-US" sz="16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Freemium</a:t>
            </a:r>
            <a:endParaRPr lang="en-US" sz="16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endParaRPr lang="en-US" sz="1600" dirty="0" smtClea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Collaborative</a:t>
            </a:r>
          </a:p>
          <a:p>
            <a:pPr lvl="0"/>
            <a:endParaRPr lang="en-US" sz="1600" b="1" dirty="0" smtClean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lvl="0"/>
            <a:endParaRPr lang="en-US" sz="1600" b="1" dirty="0" smtClean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lvl="0"/>
            <a:endParaRPr lang="en-US" sz="1600" b="1" dirty="0" smtClean="0">
              <a:solidFill>
                <a:srgbClr val="4F81BD"/>
              </a:solidFill>
              <a:ea typeface="Arial" charset="0"/>
              <a:cs typeface="Arial" charset="0"/>
            </a:endParaRPr>
          </a:p>
          <a:p>
            <a:pPr lvl="0"/>
            <a:endParaRPr lang="en-US" sz="1400" dirty="0"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810000"/>
            <a:ext cx="6159012" cy="2743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Changing environment for the Publisher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4473722"/>
              </p:ext>
            </p:extLst>
          </p:nvPr>
        </p:nvGraphicFramePr>
        <p:xfrm>
          <a:off x="685800" y="1828800"/>
          <a:ext cx="4953000" cy="3962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0999"/>
            <a:ext cx="9147141" cy="60960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>
                <a:solidFill>
                  <a:schemeClr val="accent5"/>
                </a:solidFill>
              </a:rPr>
              <a:t>Fuelling </a:t>
            </a:r>
            <a:r>
              <a:rPr lang="en-IN" sz="2800" b="1" dirty="0" smtClean="0">
                <a:solidFill>
                  <a:schemeClr val="accent5"/>
                </a:solidFill>
              </a:rPr>
              <a:t>adoption - summary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6783708"/>
              </p:ext>
            </p:extLst>
          </p:nvPr>
        </p:nvGraphicFramePr>
        <p:xfrm>
          <a:off x="533400" y="2057400"/>
          <a:ext cx="8153400" cy="4114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9825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2800" b="1" dirty="0">
                <a:solidFill>
                  <a:schemeClr val="accent5"/>
                </a:solidFill>
              </a:rPr>
              <a:t>The Value of Partnerships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7971166"/>
              </p:ext>
            </p:extLst>
          </p:nvPr>
        </p:nvGraphicFramePr>
        <p:xfrm>
          <a:off x="495300" y="1752600"/>
          <a:ext cx="8229600" cy="4495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9135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23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solidFill>
                  <a:schemeClr val="accent5"/>
                </a:solidFill>
                <a:latin typeface="+mj-lt"/>
              </a:rPr>
              <a:t>Quarterly Upgrades : iPublishCentral 3.2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6400800"/>
            <a:ext cx="5105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US" sz="1000" i="1" dirty="0" smtClean="0">
                <a:solidFill>
                  <a:schemeClr val="accent5"/>
                </a:solidFill>
                <a:ea typeface="Arial" charset="0"/>
                <a:cs typeface="Arial" charset="0"/>
              </a:rPr>
              <a:t>Excerpts from 2011 Survey of Ebook Penetration &amp; Use in U.S. Academic Libraries)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2325" y="1666220"/>
            <a:ext cx="3767850" cy="10597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976393" y="2689995"/>
            <a:ext cx="1892624" cy="1151921"/>
            <a:chOff x="5334001" y="2819400"/>
            <a:chExt cx="2758633" cy="13131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4">
                      <a14:imgEffect>
                        <a14:backgroundRemoval t="712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62138" y="3045333"/>
              <a:ext cx="600909" cy="9932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6">
                      <a14:imgEffect>
                        <a14:backgroundRemoval t="8749" b="78737" l="16668" r="462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2964" r="50000" b="25125"/>
            <a:stretch/>
          </p:blipFill>
          <p:spPr>
            <a:xfrm>
              <a:off x="5334001" y="2819400"/>
              <a:ext cx="866009" cy="13131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8">
                      <a14:imgEffect>
                        <a14:backgroundRemoval t="10000" b="90000" l="29167" r="688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4211" r="35337"/>
            <a:stretch/>
          </p:blipFill>
          <p:spPr>
            <a:xfrm>
              <a:off x="6629400" y="2989513"/>
              <a:ext cx="565829" cy="10490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562" t="4960" r="54521" b="6899"/>
            <a:stretch/>
          </p:blipFill>
          <p:spPr>
            <a:xfrm>
              <a:off x="7159947" y="2989513"/>
              <a:ext cx="932687" cy="1143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0" name="Group 21"/>
          <p:cNvGrpSpPr/>
          <p:nvPr/>
        </p:nvGrpSpPr>
        <p:grpSpPr>
          <a:xfrm>
            <a:off x="5867400" y="4283484"/>
            <a:ext cx="3053347" cy="1583916"/>
            <a:chOff x="4890122" y="4379462"/>
            <a:chExt cx="2835553" cy="12593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890122" y="4418620"/>
              <a:ext cx="648688" cy="4865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CFFFD"/>
                </a:clrFrom>
                <a:clrTo>
                  <a:srgbClr val="FC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214900" y="4773440"/>
              <a:ext cx="1414500" cy="40077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705600" y="4804491"/>
              <a:ext cx="554586" cy="36972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638800" y="5228839"/>
              <a:ext cx="1630324" cy="4099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101778" y="4379462"/>
              <a:ext cx="623897" cy="5599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33286" y="4419600"/>
              <a:ext cx="718701" cy="46795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531345" y="4509167"/>
              <a:ext cx="1015188" cy="33485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95299" y="1677503"/>
            <a:ext cx="4837025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/>
              <a:t>New! iPublishCentral 3.2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600" dirty="0"/>
              <a:t>Support for Multiple Formats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600" dirty="0"/>
              <a:t>Bookshelf-as-an-App for Smartphones iPhone &amp; Android phones and devices</a:t>
            </a:r>
            <a:endParaRPr lang="en-US" sz="1600" dirty="0" smtClean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600" dirty="0" smtClean="0"/>
              <a:t>Subscription and Lending features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1600" dirty="0" smtClean="0"/>
              <a:t>Improved </a:t>
            </a:r>
            <a:r>
              <a:rPr lang="en-US" sz="1600" dirty="0"/>
              <a:t>Offline/Online Reader</a:t>
            </a:r>
          </a:p>
          <a:p>
            <a:pPr>
              <a:lnSpc>
                <a:spcPct val="200000"/>
              </a:lnSpc>
            </a:pPr>
            <a:r>
              <a:rPr lang="en-US" sz="1600" dirty="0"/>
              <a:t>…and more exciting features to be added in the coming quarters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7300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905000"/>
            <a:ext cx="64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Tapping into the global library market in today’s digital world for creating a right and successful strategy</a:t>
            </a:r>
          </a:p>
          <a:p>
            <a:pPr lvl="0">
              <a:spcBef>
                <a:spcPct val="0"/>
              </a:spcBef>
            </a:pPr>
            <a:endParaRPr lang="en-US" sz="4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>
              <a:spcBef>
                <a:spcPct val="0"/>
              </a:spcBef>
            </a:pPr>
            <a:r>
              <a:rPr lang="en-US" sz="4000" b="1" dirty="0" smtClean="0">
                <a:solidFill>
                  <a:schemeClr val="accent5"/>
                </a:solidFill>
                <a:latin typeface="+mj-lt"/>
              </a:rPr>
              <a:t>Gary Rodrigues</a:t>
            </a:r>
          </a:p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Executive Vice President Sales - Impelsys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0" hangingPunct="0">
              <a:buClr>
                <a:srgbClr val="000000"/>
              </a:buClr>
              <a:tabLst>
                <a:tab pos="77788" algn="l"/>
                <a:tab pos="992188" algn="l"/>
                <a:tab pos="1906588" algn="l"/>
                <a:tab pos="2820988" algn="l"/>
                <a:tab pos="3735388" algn="l"/>
                <a:tab pos="4649788" algn="l"/>
                <a:tab pos="5564188" algn="l"/>
                <a:tab pos="6478588" algn="l"/>
                <a:tab pos="7392988" algn="l"/>
                <a:tab pos="8307388" algn="l"/>
                <a:tab pos="9221788" algn="l"/>
                <a:tab pos="10136188" algn="l"/>
              </a:tabLst>
            </a:pPr>
            <a:r>
              <a:rPr lang="en-US" sz="3000" b="1" dirty="0" smtClean="0">
                <a:solidFill>
                  <a:srgbClr val="36316F"/>
                </a:solidFill>
                <a:latin typeface="Calibri" charset="0"/>
                <a:ea typeface="ヒラギノ角ゴ ProN W6" charset="-128"/>
                <a:cs typeface="ヒラギノ角ゴ ProN W6" charset="-128"/>
              </a:rPr>
              <a:t> </a:t>
            </a: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International</a:t>
            </a: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 Distribution </a:t>
            </a:r>
          </a:p>
          <a:p>
            <a:pPr lvl="0" defTabSz="457200" eaLnBrk="0" hangingPunct="0">
              <a:buClr>
                <a:srgbClr val="000000"/>
              </a:buClr>
              <a:tabLst>
                <a:tab pos="77788" algn="l"/>
                <a:tab pos="992188" algn="l"/>
                <a:tab pos="1906588" algn="l"/>
                <a:tab pos="2820988" algn="l"/>
                <a:tab pos="3735388" algn="l"/>
                <a:tab pos="4649788" algn="l"/>
                <a:tab pos="5564188" algn="l"/>
                <a:tab pos="6478588" algn="l"/>
                <a:tab pos="7392988" algn="l"/>
                <a:tab pos="8307388" algn="l"/>
                <a:tab pos="9221788" algn="l"/>
                <a:tab pos="10136188" algn="l"/>
              </a:tabLst>
            </a:pP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 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6" name="Picture 5" descr="C:\Documents and Settings\Administrator\Desktop\ip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208" y="1728189"/>
            <a:ext cx="7729783" cy="4392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431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Some Final Thoughts ….</a:t>
            </a: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 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7620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r>
              <a:rPr lang="en-US" dirty="0" smtClean="0">
                <a:solidFill>
                  <a:srgbClr val="36316F"/>
                </a:solidFill>
              </a:rPr>
              <a:t>Strategic partners, not vendors or alone</a:t>
            </a: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endParaRPr lang="en-US" dirty="0" smtClean="0">
              <a:solidFill>
                <a:srgbClr val="36316F"/>
              </a:solidFill>
            </a:endParaRP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r>
              <a:rPr lang="en-US" dirty="0" smtClean="0">
                <a:solidFill>
                  <a:srgbClr val="36316F"/>
                </a:solidFill>
              </a:rPr>
              <a:t>Partner with companies that understand publishing and technology</a:t>
            </a: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endParaRPr lang="en-US" dirty="0" smtClean="0">
              <a:solidFill>
                <a:srgbClr val="36316F"/>
              </a:solidFill>
            </a:endParaRP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r>
              <a:rPr lang="en-US" dirty="0" smtClean="0">
                <a:solidFill>
                  <a:srgbClr val="36316F"/>
                </a:solidFill>
              </a:rPr>
              <a:t>Companies that can help plan and implement comprehensive </a:t>
            </a:r>
            <a:r>
              <a:rPr lang="en-US" dirty="0" err="1" smtClean="0">
                <a:solidFill>
                  <a:srgbClr val="36316F"/>
                </a:solidFill>
              </a:rPr>
              <a:t>e</a:t>
            </a:r>
            <a:r>
              <a:rPr lang="en-US" dirty="0" smtClean="0">
                <a:solidFill>
                  <a:srgbClr val="36316F"/>
                </a:solidFill>
              </a:rPr>
              <a:t>-strategies</a:t>
            </a: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endParaRPr lang="en-US" dirty="0" smtClean="0">
              <a:solidFill>
                <a:srgbClr val="36316F"/>
              </a:solidFill>
            </a:endParaRP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  <a:buFontTx/>
              <a:buChar char="•"/>
            </a:pPr>
            <a:r>
              <a:rPr lang="en-US" dirty="0" smtClean="0">
                <a:solidFill>
                  <a:srgbClr val="36316F"/>
                </a:solidFill>
              </a:rPr>
              <a:t>Focus on your core competence – content</a:t>
            </a:r>
          </a:p>
          <a:p>
            <a:pPr marL="381000" lvl="1" indent="-342900">
              <a:buClr>
                <a:srgbClr val="12ABD3"/>
              </a:buClr>
              <a:buFontTx/>
              <a:buChar char="•"/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  <a:buFontTx/>
              <a:buChar char="•"/>
            </a:pPr>
            <a:r>
              <a:rPr lang="en-US" dirty="0" smtClean="0">
                <a:solidFill>
                  <a:srgbClr val="36316F"/>
                </a:solidFill>
              </a:rPr>
              <a:t>Connect directly to your </a:t>
            </a:r>
            <a:r>
              <a:rPr lang="en-US" dirty="0" smtClean="0">
                <a:solidFill>
                  <a:srgbClr val="36316F"/>
                </a:solidFill>
              </a:rPr>
              <a:t>readers</a:t>
            </a:r>
          </a:p>
          <a:p>
            <a:pPr marL="381000" lvl="1" indent="-342900">
              <a:buClr>
                <a:srgbClr val="12ABD3"/>
              </a:buClr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  <a:buFontTx/>
              <a:buChar char="•"/>
            </a:pPr>
            <a:r>
              <a:rPr lang="en-US" dirty="0" smtClean="0">
                <a:solidFill>
                  <a:srgbClr val="36316F"/>
                </a:solidFill>
              </a:rPr>
              <a:t>Your users are your sales team</a:t>
            </a: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</a:pPr>
            <a:endParaRPr lang="en-US" dirty="0" smtClean="0">
              <a:solidFill>
                <a:srgbClr val="36316F"/>
              </a:solidFill>
            </a:endParaRPr>
          </a:p>
          <a:p>
            <a:pPr marL="381000" lvl="1" indent="-342900">
              <a:buClr>
                <a:srgbClr val="12ABD3"/>
              </a:buClr>
              <a:buFontTx/>
              <a:buChar char="•"/>
            </a:pPr>
            <a:r>
              <a:rPr lang="en-US" dirty="0" smtClean="0">
                <a:solidFill>
                  <a:srgbClr val="36316F"/>
                </a:solidFill>
              </a:rPr>
              <a:t>Develop lasting customer relationships</a:t>
            </a:r>
          </a:p>
          <a:p>
            <a:pPr marL="382588" indent="-342900">
              <a:buClr>
                <a:srgbClr val="12ABD3"/>
              </a:buClr>
              <a:tabLst>
                <a:tab pos="723900" algn="l"/>
                <a:tab pos="838200" algn="l"/>
                <a:tab pos="1295400" algn="l"/>
                <a:tab pos="1752600" algn="l"/>
                <a:tab pos="2209800" algn="l"/>
                <a:tab pos="2667000" algn="l"/>
                <a:tab pos="3124200" algn="l"/>
                <a:tab pos="3581400" algn="l"/>
                <a:tab pos="4038600" algn="l"/>
                <a:tab pos="4495800" algn="l"/>
                <a:tab pos="4953000" algn="l"/>
                <a:tab pos="5410200" algn="l"/>
                <a:tab pos="5867400" algn="l"/>
                <a:tab pos="6324600" algn="l"/>
                <a:tab pos="6781800" algn="l"/>
                <a:tab pos="7239000" algn="l"/>
                <a:tab pos="7696200" algn="l"/>
                <a:tab pos="8153400" algn="l"/>
                <a:tab pos="8610600" algn="l"/>
                <a:tab pos="9067800" algn="l"/>
                <a:tab pos="9525000" algn="l"/>
                <a:tab pos="9639300" algn="l"/>
              </a:tabLst>
            </a:pPr>
            <a:endParaRPr lang="en-US" dirty="0" smtClean="0">
              <a:solidFill>
                <a:srgbClr val="36316F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733800"/>
            <a:ext cx="2822331" cy="271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219200"/>
            <a:ext cx="1555591" cy="1900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200400" y="1981200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Thank You</a:t>
            </a:r>
          </a:p>
          <a:p>
            <a:pPr lvl="0">
              <a:spcBef>
                <a:spcPct val="0"/>
              </a:spcBef>
            </a:pP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14800" y="5638800"/>
            <a:ext cx="1162291" cy="918210"/>
          </a:xfrm>
          <a:prstGeom prst="rect">
            <a:avLst/>
          </a:prstGeom>
          <a:effectLst/>
        </p:spPr>
      </p:pic>
      <p:grpSp>
        <p:nvGrpSpPr>
          <p:cNvPr id="2" name="Group 5"/>
          <p:cNvGrpSpPr/>
          <p:nvPr/>
        </p:nvGrpSpPr>
        <p:grpSpPr>
          <a:xfrm>
            <a:off x="2819400" y="4495800"/>
            <a:ext cx="3505200" cy="1148416"/>
            <a:chOff x="2736112" y="4651745"/>
            <a:chExt cx="3505200" cy="1148416"/>
          </a:xfrm>
        </p:grpSpPr>
        <p:pic>
          <p:nvPicPr>
            <p:cNvPr id="8" name="Picture 7" descr="IPCLogo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b="9902"/>
            <a:stretch>
              <a:fillRect/>
            </a:stretch>
          </p:blipFill>
          <p:spPr>
            <a:xfrm>
              <a:off x="3536212" y="4651745"/>
              <a:ext cx="1905000" cy="69272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36112" y="5335290"/>
              <a:ext cx="350520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smtClean="0">
                  <a:solidFill>
                    <a:schemeClr val="accent5"/>
                  </a:solidFill>
                  <a:latin typeface="+mj-lt"/>
                  <a:ea typeface="Arial" charset="0"/>
                  <a:cs typeface="Arial" charset="0"/>
                </a:rPr>
                <a:t>www.ipublishcentral.com</a:t>
              </a:r>
              <a:endParaRPr lang="en-US" b="1" dirty="0">
                <a:solidFill>
                  <a:schemeClr val="accent5"/>
                </a:solidFill>
                <a:latin typeface="+mj-lt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086600" y="5971401"/>
            <a:ext cx="1773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11C1FF"/>
                </a:solidFill>
              </a:rPr>
              <a:t>www.ipublishcentral.com</a:t>
            </a:r>
            <a:endParaRPr lang="en-US" sz="1200" dirty="0">
              <a:solidFill>
                <a:srgbClr val="11C1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914400"/>
            <a:ext cx="7772400" cy="510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Summary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eTextbooks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 </a:t>
            </a:r>
            <a:r>
              <a:rPr lang="en-US" sz="1400" dirty="0" smtClean="0">
                <a:latin typeface="+mj-lt"/>
                <a:ea typeface="Arial" charset="0"/>
                <a:cs typeface="Arial" charset="0"/>
              </a:rPr>
              <a:t>Some Statistics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>
                <a:latin typeface="+mj-lt"/>
                <a:ea typeface="Arial" charset="0"/>
                <a:cs typeface="Arial" charset="0"/>
              </a:rPr>
              <a:t>Adoption of eBooks by Academic Libraries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>
                <a:ea typeface="Arial" charset="0"/>
                <a:cs typeface="Arial" charset="0"/>
              </a:rPr>
              <a:t>Formats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>
                <a:ea typeface="Arial" charset="0"/>
                <a:cs typeface="Arial" charset="0"/>
              </a:rPr>
              <a:t>Student Use of eBooks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School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Adoption – Key Drivers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>
                <a:latin typeface="+mj-lt"/>
              </a:rPr>
              <a:t>What  Schools want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/>
              <a:t>Licensing Models – present and future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Arial" charset="0"/>
                <a:cs typeface="Arial" charset="0"/>
              </a:rPr>
              <a:t>The changing environment for the publisher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/>
              <a:t>Fuelling adoption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The value of partnerships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noProof="0" dirty="0" smtClean="0">
                <a:ea typeface="Arial" charset="0"/>
                <a:cs typeface="Arial" charset="0"/>
              </a:rPr>
              <a:t>Your digital infrastructure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noProof="0" dirty="0" smtClean="0">
                <a:latin typeface="+mj-lt"/>
                <a:ea typeface="Arial" charset="0"/>
                <a:cs typeface="Arial" charset="0"/>
              </a:rPr>
              <a:t>Content Syndication and International markets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dirty="0" smtClean="0">
                <a:latin typeface="+mj-lt"/>
                <a:ea typeface="Arial" charset="0"/>
                <a:cs typeface="Arial" charset="0"/>
              </a:rPr>
              <a:t>A </a:t>
            </a:r>
            <a:r>
              <a:rPr lang="en-US" sz="1400" dirty="0" smtClean="0">
                <a:latin typeface="+mj-lt"/>
                <a:ea typeface="Arial" charset="0"/>
                <a:cs typeface="Arial" charset="0"/>
              </a:rPr>
              <a:t>W</a:t>
            </a:r>
            <a:r>
              <a:rPr lang="en-US" sz="1400" dirty="0" smtClean="0">
                <a:latin typeface="+mj-lt"/>
                <a:ea typeface="Arial" charset="0"/>
                <a:cs typeface="Arial" charset="0"/>
              </a:rPr>
              <a:t>inning Strategy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eTextbooks: Some Statistics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7848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The largest library market is Schools Library (K-12)</a:t>
            </a:r>
          </a:p>
          <a:p>
            <a:pPr marL="800100" lvl="1" indent="-342900"/>
            <a:r>
              <a:rPr lang="en-US" sz="1600" dirty="0" smtClean="0">
                <a:ea typeface="Arial" charset="0"/>
                <a:cs typeface="Arial" charset="0"/>
              </a:rPr>
              <a:t>90,000+ school libraries in the USA</a:t>
            </a:r>
          </a:p>
          <a:p>
            <a:pPr marL="800100" lvl="1" indent="-342900"/>
            <a:r>
              <a:rPr lang="en-US" sz="1600" dirty="0" smtClean="0">
                <a:ea typeface="Arial" charset="0"/>
                <a:cs typeface="Arial" charset="0"/>
              </a:rPr>
              <a:t>15,500 school districts</a:t>
            </a:r>
          </a:p>
          <a:p>
            <a:pPr marL="800100" lvl="1" indent="-342900"/>
            <a:r>
              <a:rPr lang="en-US" sz="1600" dirty="0" smtClean="0">
                <a:ea typeface="Arial" charset="0"/>
                <a:cs typeface="Arial" charset="0"/>
              </a:rPr>
              <a:t>99,000 public schools and </a:t>
            </a:r>
          </a:p>
          <a:p>
            <a:pPr marL="800100" lvl="1" indent="-342900"/>
            <a:r>
              <a:rPr lang="en-US" sz="1600" dirty="0" smtClean="0">
                <a:ea typeface="Arial" charset="0"/>
                <a:cs typeface="Arial" charset="0"/>
              </a:rPr>
              <a:t>55m students</a:t>
            </a:r>
          </a:p>
          <a:p>
            <a:pPr lvl="0"/>
            <a:endParaRPr lang="en-US" sz="3200" b="1" dirty="0" smtClean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lvl="0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The textbook market is worth annually $8bn</a:t>
            </a:r>
          </a:p>
          <a:p>
            <a:pPr lvl="0"/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         </a:t>
            </a:r>
            <a:r>
              <a:rPr lang="en-US" sz="1600" dirty="0" smtClean="0">
                <a:ea typeface="Arial" charset="0"/>
                <a:cs typeface="Arial" charset="0"/>
              </a:rPr>
              <a:t>0.4% or $300m is derived from eBook sales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	</a:t>
            </a:r>
          </a:p>
          <a:p>
            <a:pPr lvl="0"/>
            <a:endParaRPr lang="en-US" sz="3200" b="1" dirty="0" smtClean="0">
              <a:solidFill>
                <a:schemeClr val="bg1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lvl="0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Overall growth is 2% year on year.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Ebook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</a:p>
          <a:p>
            <a:pPr lvl="0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Arial" charset="0"/>
                <a:cs typeface="Arial" charset="0"/>
              </a:rPr>
              <a:t>growth in excess of 150% year on year.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1800" y="6019800"/>
            <a:ext cx="14510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92D050"/>
                </a:solidFill>
                <a:ea typeface="Arial" charset="0"/>
                <a:cs typeface="Arial" charset="0"/>
              </a:rPr>
              <a:t>Source: blog.xplana.com</a:t>
            </a:r>
            <a:endParaRPr lang="en-US" sz="1000" dirty="0">
              <a:solidFill>
                <a:srgbClr val="92D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200400"/>
            <a:ext cx="3619500" cy="28290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91400" y="1219200"/>
            <a:ext cx="1530096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5" y="3879792"/>
            <a:ext cx="9020497" cy="2978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" y="381001"/>
            <a:ext cx="9097543" cy="3352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28" y="0"/>
            <a:ext cx="9222828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Adoption of Academic eBooks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Usable Interface</a:t>
            </a:r>
          </a:p>
          <a:p>
            <a:pPr marL="457200" indent="-45720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Quality Content, Multimedia</a:t>
            </a:r>
          </a:p>
          <a:p>
            <a:pPr marL="514350" lvl="0" indent="-51435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High resolution illustrations</a:t>
            </a:r>
          </a:p>
          <a:p>
            <a:pPr marL="514350" lvl="0" indent="-51435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Chapter level access</a:t>
            </a:r>
          </a:p>
          <a:p>
            <a:pPr marL="514350" lvl="0" indent="-514350"/>
            <a:r>
              <a:rPr lang="en-US" sz="1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Search and Discovery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10" y="1197847"/>
            <a:ext cx="3441290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362200"/>
            <a:ext cx="1371600" cy="1224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821471"/>
            <a:ext cx="3352800" cy="2884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657600"/>
            <a:ext cx="4485283" cy="279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IN" sz="2800" b="1" dirty="0" smtClean="0">
                <a:solidFill>
                  <a:schemeClr val="accent5"/>
                </a:solidFill>
                <a:latin typeface="+mj-lt"/>
              </a:rPr>
              <a:t>Format Portability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00200"/>
            <a:ext cx="52578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en-US" sz="1600" b="1" dirty="0" err="1" smtClean="0">
                <a:ea typeface="Arial" charset="0"/>
                <a:cs typeface="Arial" charset="0"/>
              </a:rPr>
              <a:t>ePub</a:t>
            </a:r>
            <a:r>
              <a:rPr lang="en-US" sz="1600" b="1" dirty="0" smtClean="0">
                <a:ea typeface="Arial" charset="0"/>
                <a:cs typeface="Arial" charset="0"/>
              </a:rPr>
              <a:t> 2</a:t>
            </a:r>
          </a:p>
          <a:p>
            <a:pPr marL="400050" lvl="1"/>
            <a:r>
              <a:rPr lang="en-US" sz="1400" dirty="0" smtClean="0"/>
              <a:t>Fluid layout</a:t>
            </a:r>
          </a:p>
          <a:p>
            <a:pPr marL="400050" lvl="1"/>
            <a:r>
              <a:rPr lang="en-US" sz="1400" dirty="0" smtClean="0"/>
              <a:t>Supported by web browsers and devices</a:t>
            </a:r>
          </a:p>
          <a:p>
            <a:pPr marL="400050" lvl="1"/>
            <a:r>
              <a:rPr lang="en-US" sz="1400" dirty="0" smtClean="0"/>
              <a:t>No enhanced content support</a:t>
            </a:r>
          </a:p>
          <a:p>
            <a:pPr marL="400050" lvl="1" indent="0">
              <a:buNone/>
            </a:pPr>
            <a:r>
              <a:rPr lang="en-US" sz="1600" b="1" dirty="0" smtClean="0">
                <a:ea typeface="Arial" charset="0"/>
                <a:cs typeface="Arial" charset="0"/>
              </a:rPr>
              <a:t>	</a:t>
            </a:r>
          </a:p>
          <a:p>
            <a:pPr marL="400050" lvl="1" indent="0">
              <a:buNone/>
            </a:pPr>
            <a:r>
              <a:rPr lang="en-US" sz="1600" b="1" dirty="0" smtClean="0">
                <a:ea typeface="Arial" charset="0"/>
                <a:cs typeface="Arial" charset="0"/>
              </a:rPr>
              <a:t>ePub3/HTML5 </a:t>
            </a:r>
          </a:p>
          <a:p>
            <a:pPr marL="400050" lvl="1" indent="0">
              <a:buNone/>
            </a:pPr>
            <a:r>
              <a:rPr lang="en-US" sz="1400" dirty="0" smtClean="0"/>
              <a:t>Very good support for rich media e.g. audio with word highlight, animation</a:t>
            </a:r>
          </a:p>
          <a:p>
            <a:pPr marL="400050" lvl="1" indent="0">
              <a:buNone/>
            </a:pPr>
            <a:r>
              <a:rPr lang="en-US" sz="1400" dirty="0" smtClean="0"/>
              <a:t>Fixed layout through which the look and feel of the print version can be achieved</a:t>
            </a:r>
          </a:p>
          <a:p>
            <a:pPr marL="400050" lvl="1" indent="0">
              <a:buNone/>
            </a:pPr>
            <a:r>
              <a:rPr lang="en-US" sz="1400" dirty="0" smtClean="0"/>
              <a:t>Complex multimedia activity can be achieved through HTML 5 with JavaScript</a:t>
            </a:r>
          </a:p>
          <a:p>
            <a:pPr marL="400050" lvl="1" indent="0">
              <a:buNone/>
            </a:pPr>
            <a:r>
              <a:rPr lang="en-US" sz="1400" dirty="0" smtClean="0"/>
              <a:t>Support for pop-ups</a:t>
            </a:r>
          </a:p>
          <a:p>
            <a:pPr marL="400050" lvl="1" indent="0">
              <a:buNone/>
            </a:pPr>
            <a:r>
              <a:rPr lang="en-US" sz="1400" dirty="0" smtClean="0"/>
              <a:t>Not widely supported as yet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667000"/>
            <a:ext cx="3530600" cy="3346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648200"/>
            <a:ext cx="7086600" cy="20121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143000"/>
            <a:ext cx="8763000" cy="5562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11430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solidFill>
                  <a:schemeClr val="accent5"/>
                </a:solidFill>
                <a:latin typeface="+mj-lt"/>
              </a:rPr>
              <a:t>Student Use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788969"/>
              </p:ext>
            </p:extLst>
          </p:nvPr>
        </p:nvGraphicFramePr>
        <p:xfrm>
          <a:off x="4648200" y="2209800"/>
          <a:ext cx="4191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/>
        </p:nvSpPr>
        <p:spPr>
          <a:xfrm>
            <a:off x="228600" y="6400800"/>
            <a:ext cx="5105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solidFill>
                  <a:schemeClr val="accent5"/>
                </a:solidFill>
                <a:ea typeface="Arial" charset="0"/>
                <a:cs typeface="Arial" charset="0"/>
              </a:rPr>
              <a:t>(</a:t>
            </a:r>
            <a:r>
              <a:rPr lang="en-US" sz="1000" i="1" dirty="0" smtClean="0">
                <a:solidFill>
                  <a:schemeClr val="accent5"/>
                </a:solidFill>
                <a:ea typeface="Arial" charset="0"/>
                <a:cs typeface="Arial" charset="0"/>
              </a:rPr>
              <a:t>Excerpts from 2011 Survey of Ebook Penetration &amp; Use in U.S. Academic Libraries)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1828800"/>
            <a:ext cx="464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a typeface="Arial" charset="0"/>
                <a:cs typeface="Arial" charset="0"/>
              </a:rPr>
              <a:t>Two-thirds of academic libraries </a:t>
            </a:r>
            <a:r>
              <a:rPr lang="en-US" sz="1400" b="1" dirty="0" smtClean="0">
                <a:ea typeface="Arial" charset="0"/>
                <a:cs typeface="Arial" charset="0"/>
              </a:rPr>
              <a:t>(67%) </a:t>
            </a:r>
            <a:r>
              <a:rPr lang="en-US" sz="1400" dirty="0" smtClean="0">
                <a:ea typeface="Arial" charset="0"/>
                <a:cs typeface="Arial" charset="0"/>
              </a:rPr>
              <a:t>are confident that eBook circulation will continue increasing over the 2012-2013 academic year</a:t>
            </a:r>
            <a:r>
              <a:rPr lang="en-US" dirty="0" smtClean="0">
                <a:ea typeface="Arial" charset="0"/>
                <a:cs typeface="Arial" charset="0"/>
              </a:rPr>
              <a:t>.</a:t>
            </a:r>
          </a:p>
          <a:p>
            <a:endParaRPr lang="en-US" dirty="0" smtClean="0">
              <a:ea typeface="Arial" charset="0"/>
              <a:cs typeface="Arial" charset="0"/>
            </a:endParaRPr>
          </a:p>
          <a:p>
            <a:pPr marL="0" lvl="1"/>
            <a:r>
              <a:rPr lang="en-US" sz="1400" dirty="0" smtClean="0">
                <a:ea typeface="Arial" charset="0"/>
                <a:cs typeface="Arial" charset="0"/>
              </a:rPr>
              <a:t>The top barrier remains </a:t>
            </a:r>
            <a:r>
              <a:rPr lang="en-US" sz="1400" b="1" dirty="0" smtClean="0">
                <a:ea typeface="Arial" charset="0"/>
                <a:cs typeface="Arial" charset="0"/>
              </a:rPr>
              <a:t>“unaware of eBook availability.”</a:t>
            </a:r>
          </a:p>
          <a:p>
            <a:pPr marL="0" lvl="1"/>
            <a:endParaRPr lang="en-US" sz="1400" b="1" dirty="0" smtClean="0">
              <a:ea typeface="Arial" charset="0"/>
              <a:cs typeface="Arial" charset="0"/>
            </a:endParaRPr>
          </a:p>
          <a:p>
            <a:pPr marL="0" lvl="1"/>
            <a:r>
              <a:rPr lang="en-US" sz="1400" dirty="0" smtClean="0">
                <a:ea typeface="Arial" charset="0"/>
                <a:cs typeface="Arial" charset="0"/>
              </a:rPr>
              <a:t>Print preferred due to poor usability of eTextbooks.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38600"/>
            <a:ext cx="2833914" cy="19476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96200" y="1219200"/>
            <a:ext cx="1199707" cy="131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727</Words>
  <Application>Microsoft Macintosh PowerPoint</Application>
  <PresentationFormat>On-screen Show (4:3)</PresentationFormat>
  <Paragraphs>181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KK</dc:creator>
  <cp:lastModifiedBy>Gary Rodrigues</cp:lastModifiedBy>
  <cp:revision>83</cp:revision>
  <dcterms:created xsi:type="dcterms:W3CDTF">2012-02-14T13:28:18Z</dcterms:created>
  <dcterms:modified xsi:type="dcterms:W3CDTF">2012-02-15T14:24:20Z</dcterms:modified>
</cp:coreProperties>
</file>