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60" r:id="rId3"/>
    <p:sldId id="257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5170-4008-A74A-877F-199BE22A81C2}" type="datetimeFigureOut">
              <a:rPr lang="en-US" smtClean="0"/>
              <a:t>4/1/10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2DECC-65B5-2E46-B076-BE2A2463A7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7" Type="http://schemas.openxmlformats.org/officeDocument/2006/relationships/image" Target="../media/image11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0" Type="http://schemas.openxmlformats.org/officeDocument/2006/relationships/image" Target="../media/image14.png"/><Relationship Id="rId5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9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montrever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0"/>
            <a:ext cx="2971800" cy="1403350"/>
          </a:xfrm>
          <a:prstGeom prst="rect">
            <a:avLst/>
          </a:prstGeom>
        </p:spPr>
      </p:pic>
      <p:pic>
        <p:nvPicPr>
          <p:cNvPr id="5" name="Picture 4" descr="modedEmploiCitypulse_pet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668"/>
            <a:ext cx="9144000" cy="5472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304800"/>
            <a:ext cx="5313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Optima"/>
                <a:cs typeface="Optima"/>
              </a:rPr>
              <a:t>Citizen sensor</a:t>
            </a:r>
            <a:endParaRPr lang="en-US" sz="4800" dirty="0" smtClean="0">
              <a:solidFill>
                <a:schemeClr val="bg1"/>
              </a:solidFill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ntreverteflick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51389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7348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Optima"/>
                <a:cs typeface="Optima"/>
              </a:rPr>
              <a:t>Augmented Reality as a conversation between multiple parties and the sensors on their devices</a:t>
            </a:r>
            <a:endParaRPr lang="en-US" sz="4800" dirty="0" smtClean="0">
              <a:solidFill>
                <a:schemeClr val="bg1"/>
              </a:solidFill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63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39212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Dalila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: 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cs typeface="Courier"/>
              </a:rPr>
              <a:t>I need </a:t>
            </a:r>
            <a:r>
              <a:rPr lang="en-US" sz="2400" dirty="0" err="1" smtClean="0">
                <a:solidFill>
                  <a:srgbClr val="FFFFFF"/>
                </a:solidFill>
                <a:latin typeface="Courier"/>
                <a:cs typeface="Courier"/>
              </a:rPr>
              <a:t>Thomassin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cs typeface="Courier"/>
              </a:rPr>
              <a:t> Apo please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Apo: </a:t>
            </a:r>
            <a:r>
              <a:rPr lang="en-US" sz="2400" dirty="0" err="1" smtClean="0">
                <a:solidFill>
                  <a:srgbClr val="FFFFFF"/>
                </a:solidFill>
                <a:latin typeface="Courier"/>
                <a:cs typeface="Courier"/>
              </a:rPr>
              <a:t>Kenscoff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cs typeface="Courier"/>
              </a:rPr>
              <a:t> Route: Lat: 18.495746829274168, Long:-72.31849193572998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Apo: 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cs typeface="Courier"/>
              </a:rPr>
              <a:t>This Area after </a:t>
            </a:r>
            <a:r>
              <a:rPr lang="en-US" sz="2400" dirty="0" err="1" smtClean="0">
                <a:solidFill>
                  <a:srgbClr val="FFFFFF"/>
                </a:solidFill>
                <a:latin typeface="Courier"/>
                <a:cs typeface="Courier"/>
              </a:rPr>
              <a:t>Petion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cs typeface="Courier"/>
              </a:rPr>
              <a:t>-Ville and </a:t>
            </a:r>
            <a:r>
              <a:rPr lang="en-US" sz="2400" dirty="0" err="1" smtClean="0">
                <a:solidFill>
                  <a:srgbClr val="FFFFFF"/>
                </a:solidFill>
                <a:latin typeface="Courier"/>
                <a:cs typeface="Courier"/>
              </a:rPr>
              <a:t>Pelerin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cs typeface="Courier"/>
              </a:rPr>
              <a:t> 5 is not on Google Map. We have no streets name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Apo: 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cs typeface="Courier"/>
              </a:rPr>
              <a:t>I know this place like my pocket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Dalila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: 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cs typeface="Courier"/>
              </a:rPr>
              <a:t>thank God </a:t>
            </a:r>
            <a:r>
              <a:rPr lang="en-US" sz="2400" dirty="0" err="1" smtClean="0">
                <a:solidFill>
                  <a:srgbClr val="FFFFFF"/>
                </a:solidFill>
                <a:latin typeface="Courier"/>
                <a:cs typeface="Courier"/>
              </a:rPr>
              <a:t>u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cs typeface="Courier"/>
              </a:rPr>
              <a:t> was here </a:t>
            </a:r>
            <a:endParaRPr lang="en-US" sz="24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90734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urier"/>
                <a:cs typeface="Courier"/>
              </a:rPr>
              <a:t>“just got emergency SMS, child delivery, USCG are acting, and the GPS coordinates of the location we got from the translators were 100% accurate!”</a:t>
            </a:r>
            <a:endParaRPr lang="en-US" sz="24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Chat Room: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2304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Responder: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iti_earthquake_6_2309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93561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5122654" cy="646331"/>
          </a:xfrm>
          <a:prstGeom prst="rect">
            <a:avLst/>
          </a:prstGeom>
          <a:solidFill>
            <a:schemeClr val="tx1">
              <a:lumMod val="65000"/>
              <a:lumOff val="35000"/>
              <a:alpha val="51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SMS: </a:t>
            </a:r>
            <a:r>
              <a:rPr lang="en-US" dirty="0" err="1" smtClean="0">
                <a:solidFill>
                  <a:srgbClr val="FF0000"/>
                </a:solidFill>
              </a:rPr>
              <a:t>yo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landan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kraze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Kenscoff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besoin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mange, </a:t>
            </a:r>
            <a:r>
              <a:rPr lang="en-US" dirty="0" err="1" smtClean="0">
                <a:solidFill>
                  <a:srgbClr val="FF0000"/>
                </a:solidFill>
              </a:rPr>
              <a:t>dlo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potab</a:t>
            </a:r>
            <a:r>
              <a:rPr lang="en-US" dirty="0" smtClean="0">
                <a:solidFill>
                  <a:srgbClr val="FF0000"/>
                </a:solidFill>
              </a:rPr>
              <a:t>, gen du </a:t>
            </a:r>
            <a:r>
              <a:rPr lang="en-US" dirty="0" err="1" smtClean="0">
                <a:solidFill>
                  <a:srgbClr val="FF0000"/>
                </a:solidFill>
              </a:rPr>
              <a:t>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avek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blese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63469"/>
            <a:ext cx="5122654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Volunteer: I’m in a house in </a:t>
            </a:r>
            <a:r>
              <a:rPr lang="en-US" dirty="0" err="1" smtClean="0">
                <a:solidFill>
                  <a:srgbClr val="00FF00"/>
                </a:solidFill>
              </a:rPr>
              <a:t>Kenscoff</a:t>
            </a:r>
            <a:r>
              <a:rPr lang="en-US" dirty="0" smtClean="0">
                <a:solidFill>
                  <a:srgbClr val="00FF00"/>
                </a:solidFill>
              </a:rPr>
              <a:t>, we need food,</a:t>
            </a:r>
          </a:p>
          <a:p>
            <a:r>
              <a:rPr lang="en-US" dirty="0">
                <a:solidFill>
                  <a:srgbClr val="00FF00"/>
                </a:solidFill>
              </a:rPr>
              <a:t>p</a:t>
            </a:r>
            <a:r>
              <a:rPr lang="en-US" dirty="0" smtClean="0">
                <a:solidFill>
                  <a:srgbClr val="00FF00"/>
                </a:solidFill>
              </a:rPr>
              <a:t>otable water, I have 2 injured children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401669"/>
            <a:ext cx="5122654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FF"/>
                </a:solidFill>
              </a:rPr>
              <a:t>Responder: Does this look familiar?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011269"/>
            <a:ext cx="5122654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Volunteer: Yes, the house with a tiled roof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09961"/>
            <a:ext cx="1875755" cy="2409567"/>
          </a:xfrm>
          <a:prstGeom prst="rect">
            <a:avLst/>
          </a:prstGeom>
        </p:spPr>
      </p:pic>
      <p:pic>
        <p:nvPicPr>
          <p:cNvPr id="4" name="Picture 3" descr="volunteer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48433"/>
          </a:xfrm>
          <a:prstGeom prst="rect">
            <a:avLst/>
          </a:prstGeom>
        </p:spPr>
      </p:pic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8433"/>
            <a:ext cx="1551672" cy="2409567"/>
          </a:xfrm>
          <a:prstGeom prst="rect">
            <a:avLst/>
          </a:prstGeom>
        </p:spPr>
      </p:pic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48432"/>
            <a:ext cx="1450202" cy="2409567"/>
          </a:xfrm>
          <a:prstGeom prst="rect">
            <a:avLst/>
          </a:prstGeom>
        </p:spPr>
      </p:pic>
      <p:pic>
        <p:nvPicPr>
          <p:cNvPr id="15" name="Picture 14" descr="Picture 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1" y="3422651"/>
            <a:ext cx="25397" cy="12698"/>
          </a:xfrm>
          <a:prstGeom prst="rect">
            <a:avLst/>
          </a:prstGeom>
        </p:spPr>
      </p:pic>
      <p:pic>
        <p:nvPicPr>
          <p:cNvPr id="14" name="Picture 13" descr="Picture 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991" y="4486271"/>
            <a:ext cx="1802809" cy="2371728"/>
          </a:xfrm>
          <a:prstGeom prst="rect">
            <a:avLst/>
          </a:prstGeom>
        </p:spPr>
      </p:pic>
      <p:pic>
        <p:nvPicPr>
          <p:cNvPr id="13" name="Picture 12" descr="Picture 1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7965" y="4486271"/>
            <a:ext cx="1736835" cy="2371728"/>
          </a:xfrm>
          <a:prstGeom prst="rect">
            <a:avLst/>
          </a:prstGeom>
        </p:spPr>
      </p:pic>
      <p:pic>
        <p:nvPicPr>
          <p:cNvPr id="7" name="Picture 6" descr="Picture 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849" y="4448430"/>
            <a:ext cx="1564751" cy="2409569"/>
          </a:xfrm>
          <a:prstGeom prst="rect">
            <a:avLst/>
          </a:prstGeom>
        </p:spPr>
      </p:pic>
      <p:pic>
        <p:nvPicPr>
          <p:cNvPr id="8" name="Picture 7" descr="Picture 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7139" y="4448430"/>
            <a:ext cx="2157461" cy="2371729"/>
          </a:xfrm>
          <a:prstGeom prst="rect">
            <a:avLst/>
          </a:prstGeom>
        </p:spPr>
      </p:pic>
      <p:pic>
        <p:nvPicPr>
          <p:cNvPr id="11" name="Picture 10" descr="Picture 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3503" y="4448432"/>
            <a:ext cx="1953097" cy="2409568"/>
          </a:xfrm>
          <a:prstGeom prst="rect">
            <a:avLst/>
          </a:prstGeom>
        </p:spPr>
      </p:pic>
      <p:pic>
        <p:nvPicPr>
          <p:cNvPr id="9" name="Picture 8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19" y="4411715"/>
            <a:ext cx="1874881" cy="2408444"/>
          </a:xfrm>
          <a:prstGeom prst="rect">
            <a:avLst/>
          </a:prstGeom>
        </p:spPr>
      </p:pic>
      <p:pic>
        <p:nvPicPr>
          <p:cNvPr id="12" name="Picture 11" descr="Picture 10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2800" y="4486271"/>
            <a:ext cx="1851998" cy="2371729"/>
          </a:xfrm>
          <a:prstGeom prst="rect">
            <a:avLst/>
          </a:prstGeom>
        </p:spPr>
      </p:pic>
      <p:pic>
        <p:nvPicPr>
          <p:cNvPr id="17" name="Picture 16" descr="Picture 14.png"/>
          <p:cNvPicPr>
            <a:picLocks noChangeAspect="1"/>
          </p:cNvPicPr>
          <p:nvPr/>
        </p:nvPicPr>
        <p:blipFill>
          <a:blip r:embed="rId13"/>
          <a:srcRect r="48462"/>
          <a:stretch>
            <a:fillRect/>
          </a:stretch>
        </p:blipFill>
        <p:spPr>
          <a:xfrm>
            <a:off x="8153400" y="4411715"/>
            <a:ext cx="990600" cy="244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169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opengeo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Sophia Parafina</dc:creator>
  <cp:lastModifiedBy>Sophia Parafina</cp:lastModifiedBy>
  <cp:revision>7</cp:revision>
  <dcterms:created xsi:type="dcterms:W3CDTF">2010-04-01T13:07:23Z</dcterms:created>
  <dcterms:modified xsi:type="dcterms:W3CDTF">2010-04-01T21:24:03Z</dcterms:modified>
</cp:coreProperties>
</file>