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3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2" r:id="rId5"/>
  </p:sldMasterIdLst>
  <p:notesMasterIdLst>
    <p:notesMasterId r:id="rId72"/>
  </p:notesMasterIdLst>
  <p:sldIdLst>
    <p:sldId id="313" r:id="rId6"/>
    <p:sldId id="364" r:id="rId7"/>
    <p:sldId id="1799" r:id="rId8"/>
    <p:sldId id="1735" r:id="rId9"/>
    <p:sldId id="1761" r:id="rId10"/>
    <p:sldId id="496" r:id="rId11"/>
    <p:sldId id="1787" r:id="rId12"/>
    <p:sldId id="1762" r:id="rId13"/>
    <p:sldId id="497" r:id="rId14"/>
    <p:sldId id="432" r:id="rId15"/>
    <p:sldId id="1736" r:id="rId16"/>
    <p:sldId id="499" r:id="rId17"/>
    <p:sldId id="1805" r:id="rId18"/>
    <p:sldId id="1763" r:id="rId19"/>
    <p:sldId id="1789" r:id="rId20"/>
    <p:sldId id="1817" r:id="rId21"/>
    <p:sldId id="1754" r:id="rId22"/>
    <p:sldId id="508" r:id="rId23"/>
    <p:sldId id="1804" r:id="rId24"/>
    <p:sldId id="501" r:id="rId25"/>
    <p:sldId id="500" r:id="rId26"/>
    <p:sldId id="1737" r:id="rId27"/>
    <p:sldId id="487" r:id="rId28"/>
    <p:sldId id="479" r:id="rId29"/>
    <p:sldId id="480" r:id="rId30"/>
    <p:sldId id="503" r:id="rId31"/>
    <p:sldId id="504" r:id="rId32"/>
    <p:sldId id="1741" r:id="rId33"/>
    <p:sldId id="1743" r:id="rId34"/>
    <p:sldId id="1775" r:id="rId35"/>
    <p:sldId id="1744" r:id="rId36"/>
    <p:sldId id="1800" r:id="rId37"/>
    <p:sldId id="1818" r:id="rId38"/>
    <p:sldId id="1797" r:id="rId39"/>
    <p:sldId id="1814" r:id="rId40"/>
    <p:sldId id="1796" r:id="rId41"/>
    <p:sldId id="1757" r:id="rId42"/>
    <p:sldId id="1760" r:id="rId43"/>
    <p:sldId id="1746" r:id="rId44"/>
    <p:sldId id="1767" r:id="rId45"/>
    <p:sldId id="1785" r:id="rId46"/>
    <p:sldId id="520" r:id="rId47"/>
    <p:sldId id="1770" r:id="rId48"/>
    <p:sldId id="1747" r:id="rId49"/>
    <p:sldId id="1738" r:id="rId50"/>
    <p:sldId id="1750" r:id="rId51"/>
    <p:sldId id="488" r:id="rId52"/>
    <p:sldId id="1751" r:id="rId53"/>
    <p:sldId id="1749" r:id="rId54"/>
    <p:sldId id="511" r:id="rId55"/>
    <p:sldId id="1758" r:id="rId56"/>
    <p:sldId id="1776" r:id="rId57"/>
    <p:sldId id="1777" r:id="rId58"/>
    <p:sldId id="1779" r:id="rId59"/>
    <p:sldId id="1815" r:id="rId60"/>
    <p:sldId id="1816" r:id="rId61"/>
    <p:sldId id="1759" r:id="rId62"/>
    <p:sldId id="1783" r:id="rId63"/>
    <p:sldId id="1784" r:id="rId64"/>
    <p:sldId id="515" r:id="rId65"/>
    <p:sldId id="516" r:id="rId66"/>
    <p:sldId id="1811" r:id="rId67"/>
    <p:sldId id="1739" r:id="rId68"/>
    <p:sldId id="1798" r:id="rId69"/>
    <p:sldId id="1813" r:id="rId70"/>
    <p:sldId id="1812" r:id="rId7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Kowalski" initials="NK" lastIdx="8" clrIdx="0">
    <p:extLst>
      <p:ext uri="{19B8F6BF-5375-455C-9EA6-DF929625EA0E}">
        <p15:presenceInfo xmlns:p15="http://schemas.microsoft.com/office/powerpoint/2012/main" userId="S::n.kowalski@criteo.com::677b44ea-85e5-49ab-95cc-89da2de8e210" providerId="AD"/>
      </p:ext>
    </p:extLst>
  </p:cmAuthor>
  <p:cmAuthor id="2" name="Axel Antoniotti" initials="AA" lastIdx="1" clrIdx="1">
    <p:extLst>
      <p:ext uri="{19B8F6BF-5375-455C-9EA6-DF929625EA0E}">
        <p15:presenceInfo xmlns:p15="http://schemas.microsoft.com/office/powerpoint/2012/main" userId="S::a.antoniotti@criteo.com::a925700c-7fa0-4749-8272-943aa85079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16" autoAdjust="0"/>
  </p:normalViewPr>
  <p:slideViewPr>
    <p:cSldViewPr snapToGrid="0">
      <p:cViewPr varScale="1">
        <p:scale>
          <a:sx n="54" d="100"/>
          <a:sy n="54" d="100"/>
        </p:scale>
        <p:origin x="1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0T04:57:33.286" idx="2">
    <p:pos x="10" y="10"/>
    <p:text>Reduce the size of the model, but we don’t care in our context. Usefull for smartphone, embedded contexts, we're okay with 200 Mb models taking 1 full minute to load.
</p:text>
    <p:extLst>
      <p:ext uri="{C676402C-5697-4E1C-873F-D02D1690AC5C}">
        <p15:threadingInfo xmlns:p15="http://schemas.microsoft.com/office/powerpoint/2012/main" timeZoneBias="420"/>
      </p:ext>
    </p:extLst>
  </p:cm>
  <p:cm authorId="1" dt="2019-10-10T04:57:44.255" idx="3">
    <p:pos x="106" y="106"/>
    <p:text> TensorFlow Lite ? ​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0T05:34:22.306" idx="7">
    <p:pos x="3631" y="1700"/>
    <p:text>We're sure it's activated because logs.
</p:text>
    <p:extLst>
      <p:ext uri="{C676402C-5697-4E1C-873F-D02D1690AC5C}">
        <p15:threadingInfo xmlns:p15="http://schemas.microsoft.com/office/powerpoint/2012/main" timeZoneBias="420"/>
      </p:ext>
    </p:extLst>
  </p:cm>
  <p:cm authorId="1" dt="2019-10-10T05:34:27.368" idx="8">
    <p:pos x="3631" y="1796"/>
    <p:text>We did not look at the produced assembly.​
</p:text>
    <p:extLst>
      <p:ext uri="{C676402C-5697-4E1C-873F-D02D1690AC5C}">
        <p15:threadingInfo xmlns:p15="http://schemas.microsoft.com/office/powerpoint/2012/main" timeZoneBias="420">
          <p15:parentCm authorId="1" idx="7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0T05:28:56.464" idx="5">
    <p:pos x="6933" y="40"/>
    <p:text>Too many operations dealing with reshaping, casting
</p:text>
    <p:extLst>
      <p:ext uri="{C676402C-5697-4E1C-873F-D02D1690AC5C}">
        <p15:threadingInfo xmlns:p15="http://schemas.microsoft.com/office/powerpoint/2012/main" timeZoneBias="420"/>
      </p:ext>
    </p:extLst>
  </p:cm>
  <p:cm authorId="1" dt="2019-10-10T05:29:04.136" idx="6">
    <p:pos x="6933" y="136"/>
    <p:text>All these operations are shaping the data in some way, but none are doing actual computations​
</p:text>
    <p:extLst>
      <p:ext uri="{C676402C-5697-4E1C-873F-D02D1690AC5C}">
        <p15:threadingInfo xmlns:p15="http://schemas.microsoft.com/office/powerpoint/2012/main" timeZoneBias="420">
          <p15:parentCm authorId="1" idx="5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4T08:10:11.429" idx="1">
    <p:pos x="10" y="10"/>
    <p:text>Feature column API =&gt; only allow to deal with distinct features​
Need to deal with types instead, and groupby type at start​
Manually did the groupby for hashing, crosses and sum FT
</p:text>
    <p:extLst>
      <p:ext uri="{C676402C-5697-4E1C-873F-D02D1690AC5C}">
        <p15:threadingInfo xmlns:p15="http://schemas.microsoft.com/office/powerpoint/2012/main" timeZoneBias="420"/>
      </p:ext>
    </p:extLst>
  </p:cm>
  <p:cm authorId="2" dt="2019-10-09T07:28:12.800" idx="1">
    <p:pos x="106" y="106"/>
    <p:text>Operations in TF like in numpy, are SIMD by nature. So the MAIN  trick is to group operations by data type and shape.
XLA fuses operations into a single kernel. An additional trick is to fuse similar operations but repeated on different feature columns.
Group by dtype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4T08:10:11.429" idx="1">
    <p:pos x="10" y="10"/>
    <p:text>Feature column API =&gt; only allow to deal with distinct features​
Need to deal with types instead, and groupby type at start​
Manually did the groupby for hashing, crosses and sum FT
</p:text>
    <p:extLst>
      <p:ext uri="{C676402C-5697-4E1C-873F-D02D1690AC5C}">
        <p15:threadingInfo xmlns:p15="http://schemas.microsoft.com/office/powerpoint/2012/main" timeZoneBias="420"/>
      </p:ext>
    </p:extLst>
  </p:cm>
  <p:cm authorId="2" dt="2019-10-09T07:28:12.800" idx="1">
    <p:pos x="106" y="106"/>
    <p:text>Operations in TF like in numpy, are SIMD by nature. So the MAIN  trick is to group operations by data type and shape.
XLA fuses operations into a single kernel. An additional trick is to fuse similar operations but repeated on different feature columns.
Group by dtype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4T08:10:11.429" idx="1">
    <p:pos x="10" y="10"/>
    <p:text>Feature column API =&gt; only allow to deal with distinct features​
Need to deal with types instead, and groupby type at start​
Manually did the groupby for hashing, crosses and sum FT
</p:text>
    <p:extLst>
      <p:ext uri="{C676402C-5697-4E1C-873F-D02D1690AC5C}">
        <p15:threadingInfo xmlns:p15="http://schemas.microsoft.com/office/powerpoint/2012/main" timeZoneBias="420"/>
      </p:ext>
    </p:extLst>
  </p:cm>
  <p:cm authorId="2" dt="2019-10-09T07:28:12.800" idx="1">
    <p:pos x="106" y="106"/>
    <p:text>Operations in TF like in numpy, are SIMD by nature. So the MAIN  trick is to group operations by data type and shape.
XLA fuses operations into a single kernel. An additional trick is to fuse similar operations but repeated on different feature columns.
Group by dtype 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3CF35-85CB-48FD-B97C-6F5CF9FAD09B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714DA0F-9F5F-40B6-89C9-AC4094A6778E}">
      <dgm:prSet/>
      <dgm:spPr/>
      <dgm:t>
        <a:bodyPr/>
        <a:lstStyle/>
        <a:p>
          <a:r>
            <a:rPr lang="en-US"/>
            <a:t>GatherV2:                           10.2%</a:t>
          </a:r>
        </a:p>
      </dgm:t>
    </dgm:pt>
    <dgm:pt modelId="{679CA9F5-1598-4F3E-AA66-4823DF7162F6}" type="parTrans" cxnId="{14931C1A-02BF-4A86-988A-D7DE65B3BEA0}">
      <dgm:prSet/>
      <dgm:spPr/>
      <dgm:t>
        <a:bodyPr/>
        <a:lstStyle/>
        <a:p>
          <a:endParaRPr lang="en-US"/>
        </a:p>
      </dgm:t>
    </dgm:pt>
    <dgm:pt modelId="{115A6E92-7730-41A6-8419-8EC8E69B5BCC}" type="sibTrans" cxnId="{14931C1A-02BF-4A86-988A-D7DE65B3BEA0}">
      <dgm:prSet/>
      <dgm:spPr/>
      <dgm:t>
        <a:bodyPr/>
        <a:lstStyle/>
        <a:p>
          <a:endParaRPr lang="en-US"/>
        </a:p>
      </dgm:t>
    </dgm:pt>
    <dgm:pt modelId="{38F1CEA7-5F85-48B4-A07A-FF5F969672DE}">
      <dgm:prSet/>
      <dgm:spPr/>
      <dgm:t>
        <a:bodyPr/>
        <a:lstStyle/>
        <a:p>
          <a:r>
            <a:rPr lang="en-US"/>
            <a:t>StridedSlice:                        8.96%</a:t>
          </a:r>
        </a:p>
      </dgm:t>
    </dgm:pt>
    <dgm:pt modelId="{C385B31E-7B7E-4E38-A0F8-B24D88B31957}" type="parTrans" cxnId="{6752F422-7E1F-4209-92C2-3639DF171701}">
      <dgm:prSet/>
      <dgm:spPr/>
      <dgm:t>
        <a:bodyPr/>
        <a:lstStyle/>
        <a:p>
          <a:endParaRPr lang="en-US"/>
        </a:p>
      </dgm:t>
    </dgm:pt>
    <dgm:pt modelId="{80EBACFE-7D68-4D25-BB86-8142D18CD7A2}" type="sibTrans" cxnId="{6752F422-7E1F-4209-92C2-3639DF171701}">
      <dgm:prSet/>
      <dgm:spPr/>
      <dgm:t>
        <a:bodyPr/>
        <a:lstStyle/>
        <a:p>
          <a:endParaRPr lang="en-US"/>
        </a:p>
      </dgm:t>
    </dgm:pt>
    <dgm:pt modelId="{58CC2D9E-ADB2-4D53-AB65-0AF72D83F354}">
      <dgm:prSet/>
      <dgm:spPr/>
      <dgm:t>
        <a:bodyPr/>
        <a:lstStyle/>
        <a:p>
          <a:r>
            <a:rPr lang="en-US"/>
            <a:t>Cast:                                    8.95%</a:t>
          </a:r>
        </a:p>
      </dgm:t>
    </dgm:pt>
    <dgm:pt modelId="{017C0848-E303-4539-848B-997D386111DB}" type="parTrans" cxnId="{8BF43F26-9EFE-48FB-A291-DF7611FF6FDE}">
      <dgm:prSet/>
      <dgm:spPr/>
      <dgm:t>
        <a:bodyPr/>
        <a:lstStyle/>
        <a:p>
          <a:endParaRPr lang="en-US"/>
        </a:p>
      </dgm:t>
    </dgm:pt>
    <dgm:pt modelId="{5D7AF345-9D66-48BD-8922-D741B053423A}" type="sibTrans" cxnId="{8BF43F26-9EFE-48FB-A291-DF7611FF6FDE}">
      <dgm:prSet/>
      <dgm:spPr/>
      <dgm:t>
        <a:bodyPr/>
        <a:lstStyle/>
        <a:p>
          <a:endParaRPr lang="en-US"/>
        </a:p>
      </dgm:t>
    </dgm:pt>
    <dgm:pt modelId="{F8DF9CE9-B12D-493C-BBE1-A25CE59F42DF}">
      <dgm:prSet/>
      <dgm:spPr/>
      <dgm:t>
        <a:bodyPr/>
        <a:lstStyle/>
        <a:p>
          <a:r>
            <a:rPr lang="en-US"/>
            <a:t>Pack:                                   8.15%</a:t>
          </a:r>
        </a:p>
      </dgm:t>
    </dgm:pt>
    <dgm:pt modelId="{1A5FD299-AE3E-409B-A040-C55FA5E21D64}" type="parTrans" cxnId="{EABDC3E2-1D0E-453C-B98A-379C288E86FE}">
      <dgm:prSet/>
      <dgm:spPr/>
      <dgm:t>
        <a:bodyPr/>
        <a:lstStyle/>
        <a:p>
          <a:endParaRPr lang="en-US"/>
        </a:p>
      </dgm:t>
    </dgm:pt>
    <dgm:pt modelId="{2F1D01B2-91AA-4EA5-BAFA-A03994D59B96}" type="sibTrans" cxnId="{EABDC3E2-1D0E-453C-B98A-379C288E86FE}">
      <dgm:prSet/>
      <dgm:spPr/>
      <dgm:t>
        <a:bodyPr/>
        <a:lstStyle/>
        <a:p>
          <a:endParaRPr lang="en-US"/>
        </a:p>
      </dgm:t>
    </dgm:pt>
    <dgm:pt modelId="{28A91957-CCF7-4927-B48C-54302363EC1E}">
      <dgm:prSet/>
      <dgm:spPr/>
      <dgm:t>
        <a:bodyPr/>
        <a:lstStyle/>
        <a:p>
          <a:r>
            <a:rPr lang="en-US"/>
            <a:t>SparseFillEmptyRows:        6.75%</a:t>
          </a:r>
        </a:p>
      </dgm:t>
    </dgm:pt>
    <dgm:pt modelId="{B58B4FC6-9A50-44BA-ABAD-8DD69A093657}" type="parTrans" cxnId="{F9987A75-FBE3-4489-A1D7-B10DF9E9706E}">
      <dgm:prSet/>
      <dgm:spPr/>
      <dgm:t>
        <a:bodyPr/>
        <a:lstStyle/>
        <a:p>
          <a:endParaRPr lang="en-US"/>
        </a:p>
      </dgm:t>
    </dgm:pt>
    <dgm:pt modelId="{F3987ED8-064B-4C23-B29F-54266AF6AA11}" type="sibTrans" cxnId="{F9987A75-FBE3-4489-A1D7-B10DF9E9706E}">
      <dgm:prSet/>
      <dgm:spPr/>
      <dgm:t>
        <a:bodyPr/>
        <a:lstStyle/>
        <a:p>
          <a:endParaRPr lang="en-US"/>
        </a:p>
      </dgm:t>
    </dgm:pt>
    <dgm:pt modelId="{C4AD9C77-2573-46A9-B84A-821416FF7268}">
      <dgm:prSet/>
      <dgm:spPr/>
      <dgm:t>
        <a:bodyPr/>
        <a:lstStyle/>
        <a:p>
          <a:r>
            <a:rPr lang="en-US"/>
            <a:t>Slice:                                   6.75%</a:t>
          </a:r>
        </a:p>
      </dgm:t>
    </dgm:pt>
    <dgm:pt modelId="{0965EDC4-3511-454D-A793-8AFEADE25A4D}" type="parTrans" cxnId="{E19B628E-3A18-463B-950E-53510E85C6C6}">
      <dgm:prSet/>
      <dgm:spPr/>
      <dgm:t>
        <a:bodyPr/>
        <a:lstStyle/>
        <a:p>
          <a:endParaRPr lang="en-US"/>
        </a:p>
      </dgm:t>
    </dgm:pt>
    <dgm:pt modelId="{E89E1D79-ED1D-483D-BCC2-2BEFE729FC56}" type="sibTrans" cxnId="{E19B628E-3A18-463B-950E-53510E85C6C6}">
      <dgm:prSet/>
      <dgm:spPr/>
      <dgm:t>
        <a:bodyPr/>
        <a:lstStyle/>
        <a:p>
          <a:endParaRPr lang="en-US"/>
        </a:p>
      </dgm:t>
    </dgm:pt>
    <dgm:pt modelId="{55AE39E3-5918-4DF2-A493-50B8FBA2EE23}">
      <dgm:prSet/>
      <dgm:spPr/>
      <dgm:t>
        <a:bodyPr/>
        <a:lstStyle/>
        <a:p>
          <a:r>
            <a:rPr lang="en-US" err="1"/>
            <a:t>SparseCross</a:t>
          </a:r>
          <a:r>
            <a:rPr lang="en-US"/>
            <a:t>:                      4.29%</a:t>
          </a:r>
        </a:p>
      </dgm:t>
    </dgm:pt>
    <dgm:pt modelId="{7BBC8502-52C0-4229-A260-32086C688E07}" type="parTrans" cxnId="{643A1294-E465-4D8C-AF6D-4F7DFCAC2715}">
      <dgm:prSet/>
      <dgm:spPr/>
      <dgm:t>
        <a:bodyPr/>
        <a:lstStyle/>
        <a:p>
          <a:endParaRPr lang="en-US"/>
        </a:p>
      </dgm:t>
    </dgm:pt>
    <dgm:pt modelId="{C8A2779A-5262-4E2F-B5F9-EE9429500942}" type="sibTrans" cxnId="{643A1294-E465-4D8C-AF6D-4F7DFCAC2715}">
      <dgm:prSet/>
      <dgm:spPr/>
      <dgm:t>
        <a:bodyPr/>
        <a:lstStyle/>
        <a:p>
          <a:endParaRPr lang="en-US"/>
        </a:p>
      </dgm:t>
    </dgm:pt>
    <dgm:pt modelId="{9264942D-B058-4749-B3E4-73594B856B4C}">
      <dgm:prSet/>
      <dgm:spPr/>
      <dgm:t>
        <a:bodyPr/>
        <a:lstStyle/>
        <a:p>
          <a:r>
            <a:rPr lang="en-US"/>
            <a:t>Shape:                                4.26%</a:t>
          </a:r>
        </a:p>
      </dgm:t>
    </dgm:pt>
    <dgm:pt modelId="{BBC1E4B8-A9AA-4AD0-871D-046345F65C77}" type="parTrans" cxnId="{959CC614-E458-408D-B259-143202E1CDF2}">
      <dgm:prSet/>
      <dgm:spPr/>
      <dgm:t>
        <a:bodyPr/>
        <a:lstStyle/>
        <a:p>
          <a:endParaRPr lang="en-US"/>
        </a:p>
      </dgm:t>
    </dgm:pt>
    <dgm:pt modelId="{3B916EEC-A9C1-4ACE-BF04-9778872254AB}" type="sibTrans" cxnId="{959CC614-E458-408D-B259-143202E1CDF2}">
      <dgm:prSet/>
      <dgm:spPr/>
      <dgm:t>
        <a:bodyPr/>
        <a:lstStyle/>
        <a:p>
          <a:endParaRPr lang="en-US"/>
        </a:p>
      </dgm:t>
    </dgm:pt>
    <dgm:pt modelId="{2B443E5C-D1CD-4049-8722-1AFFEF1AC6EE}">
      <dgm:prSet/>
      <dgm:spPr/>
      <dgm:t>
        <a:bodyPr/>
        <a:lstStyle/>
        <a:p>
          <a:r>
            <a:rPr lang="en-US"/>
            <a:t>Reshape:                            4.05%</a:t>
          </a:r>
        </a:p>
      </dgm:t>
    </dgm:pt>
    <dgm:pt modelId="{9BDA88D0-4752-499A-9B7A-7F0B181AC04F}" type="parTrans" cxnId="{F407389D-EF0E-4598-9A4E-C4311C04007D}">
      <dgm:prSet/>
      <dgm:spPr/>
      <dgm:t>
        <a:bodyPr/>
        <a:lstStyle/>
        <a:p>
          <a:endParaRPr lang="en-US"/>
        </a:p>
      </dgm:t>
    </dgm:pt>
    <dgm:pt modelId="{2EF44548-D60C-401E-B350-969251B05CC0}" type="sibTrans" cxnId="{F407389D-EF0E-4598-9A4E-C4311C04007D}">
      <dgm:prSet/>
      <dgm:spPr/>
      <dgm:t>
        <a:bodyPr/>
        <a:lstStyle/>
        <a:p>
          <a:endParaRPr lang="en-US"/>
        </a:p>
      </dgm:t>
    </dgm:pt>
    <dgm:pt modelId="{9A0F93F9-573D-43B9-A3F8-65758D2F23DC}">
      <dgm:prSet/>
      <dgm:spPr/>
      <dgm:t>
        <a:bodyPr/>
        <a:lstStyle/>
        <a:p>
          <a:r>
            <a:rPr lang="en-US"/>
            <a:t>SparseReshape:                 3.77%</a:t>
          </a:r>
        </a:p>
      </dgm:t>
    </dgm:pt>
    <dgm:pt modelId="{339BD36C-D040-4817-9344-2B0700D21C47}" type="parTrans" cxnId="{9B60E849-F9CB-4B4D-BB7C-B1F42F71D77F}">
      <dgm:prSet/>
      <dgm:spPr/>
      <dgm:t>
        <a:bodyPr/>
        <a:lstStyle/>
        <a:p>
          <a:endParaRPr lang="en-US"/>
        </a:p>
      </dgm:t>
    </dgm:pt>
    <dgm:pt modelId="{9881B2A0-3844-4671-A331-B31586223A9F}" type="sibTrans" cxnId="{9B60E849-F9CB-4B4D-BB7C-B1F42F71D77F}">
      <dgm:prSet/>
      <dgm:spPr/>
      <dgm:t>
        <a:bodyPr/>
        <a:lstStyle/>
        <a:p>
          <a:endParaRPr lang="en-US"/>
        </a:p>
      </dgm:t>
    </dgm:pt>
    <dgm:pt modelId="{45A37C22-6AAA-4CE2-9C13-174B2EDE409D}">
      <dgm:prSet/>
      <dgm:spPr/>
      <dgm:t>
        <a:bodyPr/>
        <a:lstStyle/>
        <a:p>
          <a:r>
            <a:rPr lang="en-US"/>
            <a:t>Select:                                 3.14%</a:t>
          </a:r>
        </a:p>
      </dgm:t>
    </dgm:pt>
    <dgm:pt modelId="{BE206E78-8DAE-4D22-B774-AF56BE8B621E}" type="parTrans" cxnId="{616627B1-27AF-4F6B-9FCC-08739038E22C}">
      <dgm:prSet/>
      <dgm:spPr/>
      <dgm:t>
        <a:bodyPr/>
        <a:lstStyle/>
        <a:p>
          <a:endParaRPr lang="en-US"/>
        </a:p>
      </dgm:t>
    </dgm:pt>
    <dgm:pt modelId="{DE1F74CC-6436-4DF8-8053-B56CB802C1E5}" type="sibTrans" cxnId="{616627B1-27AF-4F6B-9FCC-08739038E22C}">
      <dgm:prSet/>
      <dgm:spPr/>
      <dgm:t>
        <a:bodyPr/>
        <a:lstStyle/>
        <a:p>
          <a:endParaRPr lang="en-US"/>
        </a:p>
      </dgm:t>
    </dgm:pt>
    <dgm:pt modelId="{57EAEAED-9F0A-4B1F-8FCE-8C2D3A0C1C19}">
      <dgm:prSet/>
      <dgm:spPr/>
      <dgm:t>
        <a:bodyPr/>
        <a:lstStyle/>
        <a:p>
          <a:r>
            <a:rPr lang="en-US"/>
            <a:t>Where:                                3.08%</a:t>
          </a:r>
        </a:p>
      </dgm:t>
    </dgm:pt>
    <dgm:pt modelId="{A2293E28-A1D3-423F-A22E-839DB636F79A}" type="parTrans" cxnId="{8F2B26D1-BA81-4066-ACB3-96352866A534}">
      <dgm:prSet/>
      <dgm:spPr/>
      <dgm:t>
        <a:bodyPr/>
        <a:lstStyle/>
        <a:p>
          <a:endParaRPr lang="en-US"/>
        </a:p>
      </dgm:t>
    </dgm:pt>
    <dgm:pt modelId="{E244F95E-517A-482F-99E9-40976A4D820F}" type="sibTrans" cxnId="{8F2B26D1-BA81-4066-ACB3-96352866A534}">
      <dgm:prSet/>
      <dgm:spPr/>
      <dgm:t>
        <a:bodyPr/>
        <a:lstStyle/>
        <a:p>
          <a:endParaRPr lang="en-US"/>
        </a:p>
      </dgm:t>
    </dgm:pt>
    <dgm:pt modelId="{6F437FD0-7966-4314-B224-FC5E52873239}">
      <dgm:prSet/>
      <dgm:spPr/>
      <dgm:t>
        <a:bodyPr/>
        <a:lstStyle/>
        <a:p>
          <a:r>
            <a:rPr lang="en-US"/>
            <a:t>Unique:                               3.01%</a:t>
          </a:r>
        </a:p>
      </dgm:t>
    </dgm:pt>
    <dgm:pt modelId="{E9B72D1C-B478-4B46-B7A4-BFE7A404F093}" type="parTrans" cxnId="{DC5B19D6-BEF8-452E-82D2-37F67321A92C}">
      <dgm:prSet/>
      <dgm:spPr/>
      <dgm:t>
        <a:bodyPr/>
        <a:lstStyle/>
        <a:p>
          <a:endParaRPr lang="en-US"/>
        </a:p>
      </dgm:t>
    </dgm:pt>
    <dgm:pt modelId="{88DD430D-3D18-4E0F-833C-A958C8307C7C}" type="sibTrans" cxnId="{DC5B19D6-BEF8-452E-82D2-37F67321A92C}">
      <dgm:prSet/>
      <dgm:spPr/>
      <dgm:t>
        <a:bodyPr/>
        <a:lstStyle/>
        <a:p>
          <a:endParaRPr lang="en-US"/>
        </a:p>
      </dgm:t>
    </dgm:pt>
    <dgm:pt modelId="{2AC4F895-A6A5-4AF1-96AC-269F4475092F}">
      <dgm:prSet/>
      <dgm:spPr/>
      <dgm:t>
        <a:bodyPr/>
        <a:lstStyle/>
        <a:p>
          <a:r>
            <a:rPr lang="en-US"/>
            <a:t>SparseSegmentSum:         2.90%</a:t>
          </a:r>
        </a:p>
      </dgm:t>
    </dgm:pt>
    <dgm:pt modelId="{241F0E36-C2F6-47C3-81F9-BE8F5C23ECDB}" type="parTrans" cxnId="{D7453662-B8B3-4885-9D65-2294E0BD9C69}">
      <dgm:prSet/>
      <dgm:spPr/>
      <dgm:t>
        <a:bodyPr/>
        <a:lstStyle/>
        <a:p>
          <a:endParaRPr lang="en-US"/>
        </a:p>
      </dgm:t>
    </dgm:pt>
    <dgm:pt modelId="{67F5B438-D57C-48E7-ADC1-865FE57CEA4A}" type="sibTrans" cxnId="{D7453662-B8B3-4885-9D65-2294E0BD9C69}">
      <dgm:prSet/>
      <dgm:spPr/>
      <dgm:t>
        <a:bodyPr/>
        <a:lstStyle/>
        <a:p>
          <a:endParaRPr lang="en-US"/>
        </a:p>
      </dgm:t>
    </dgm:pt>
    <dgm:pt modelId="{957ACC61-3283-48F9-B1FD-EA1D623C95D0}">
      <dgm:prSet/>
      <dgm:spPr/>
      <dgm:t>
        <a:bodyPr/>
        <a:lstStyle/>
        <a:p>
          <a:r>
            <a:rPr lang="en-US"/>
            <a:t>GreaterEqual:                     2.74%</a:t>
          </a:r>
        </a:p>
      </dgm:t>
    </dgm:pt>
    <dgm:pt modelId="{50928999-9AB6-47AB-9924-4856AF24195D}" type="parTrans" cxnId="{DE35165F-3F54-437F-A02F-BD100EB114A3}">
      <dgm:prSet/>
      <dgm:spPr/>
      <dgm:t>
        <a:bodyPr/>
        <a:lstStyle/>
        <a:p>
          <a:endParaRPr lang="en-US"/>
        </a:p>
      </dgm:t>
    </dgm:pt>
    <dgm:pt modelId="{16298F1D-128F-4D58-860E-FC278964FA8A}" type="sibTrans" cxnId="{DE35165F-3F54-437F-A02F-BD100EB114A3}">
      <dgm:prSet/>
      <dgm:spPr/>
      <dgm:t>
        <a:bodyPr/>
        <a:lstStyle/>
        <a:p>
          <a:endParaRPr lang="en-US"/>
        </a:p>
      </dgm:t>
    </dgm:pt>
    <dgm:pt modelId="{0C8F3D35-9DF8-4E54-808D-0D645D5A136C}">
      <dgm:prSet/>
      <dgm:spPr/>
      <dgm:t>
        <a:bodyPr/>
        <a:lstStyle/>
        <a:p>
          <a:r>
            <a:rPr lang="en-US"/>
            <a:t>ConcatV2:                           2.62%</a:t>
          </a:r>
        </a:p>
      </dgm:t>
    </dgm:pt>
    <dgm:pt modelId="{7A9FD39C-1312-4F95-9EB8-C816EA985880}" type="parTrans" cxnId="{DEB5F500-67DE-4946-96C0-D1F54972B84E}">
      <dgm:prSet/>
      <dgm:spPr/>
      <dgm:t>
        <a:bodyPr/>
        <a:lstStyle/>
        <a:p>
          <a:endParaRPr lang="en-US"/>
        </a:p>
      </dgm:t>
    </dgm:pt>
    <dgm:pt modelId="{408248D6-7639-41A0-9872-662FE5F73D6F}" type="sibTrans" cxnId="{DEB5F500-67DE-4946-96C0-D1F54972B84E}">
      <dgm:prSet/>
      <dgm:spPr/>
      <dgm:t>
        <a:bodyPr/>
        <a:lstStyle/>
        <a:p>
          <a:endParaRPr lang="en-US"/>
        </a:p>
      </dgm:t>
    </dgm:pt>
    <dgm:pt modelId="{3EE10387-D6B7-4E90-BFEE-72AADC3F77FB}">
      <dgm:prSet/>
      <dgm:spPr/>
      <dgm:t>
        <a:bodyPr/>
        <a:lstStyle/>
        <a:p>
          <a:r>
            <a:rPr lang="en-US"/>
            <a:t>Const:                                 2.27%</a:t>
          </a:r>
        </a:p>
      </dgm:t>
    </dgm:pt>
    <dgm:pt modelId="{32CF5294-E1A8-4BAD-998B-D1F518B55460}" type="parTrans" cxnId="{EFF84466-850A-405B-8508-CCDD097568DE}">
      <dgm:prSet/>
      <dgm:spPr/>
      <dgm:t>
        <a:bodyPr/>
        <a:lstStyle/>
        <a:p>
          <a:endParaRPr lang="en-US"/>
        </a:p>
      </dgm:t>
    </dgm:pt>
    <dgm:pt modelId="{48148EDD-3511-4ED8-A2B4-802952978C4D}" type="sibTrans" cxnId="{EFF84466-850A-405B-8508-CCDD097568DE}">
      <dgm:prSet/>
      <dgm:spPr/>
      <dgm:t>
        <a:bodyPr/>
        <a:lstStyle/>
        <a:p>
          <a:endParaRPr lang="en-US"/>
        </a:p>
      </dgm:t>
    </dgm:pt>
    <dgm:pt modelId="{2B0205D9-C5DC-4304-90A6-E4DBC6F3204E}">
      <dgm:prSet/>
      <dgm:spPr/>
      <dgm:t>
        <a:bodyPr/>
        <a:lstStyle/>
        <a:p>
          <a:r>
            <a:rPr lang="en-US"/>
            <a:t>ZerosLike:                           2.04%</a:t>
          </a:r>
        </a:p>
      </dgm:t>
    </dgm:pt>
    <dgm:pt modelId="{D908AB8D-97BB-4720-9962-D21687C34304}" type="parTrans" cxnId="{0ED0BFD8-715E-4E1B-9674-09F37C5F5FE4}">
      <dgm:prSet/>
      <dgm:spPr/>
      <dgm:t>
        <a:bodyPr/>
        <a:lstStyle/>
        <a:p>
          <a:endParaRPr lang="en-US"/>
        </a:p>
      </dgm:t>
    </dgm:pt>
    <dgm:pt modelId="{77FC48ED-128B-4544-817D-B555940AACF0}" type="sibTrans" cxnId="{0ED0BFD8-715E-4E1B-9674-09F37C5F5FE4}">
      <dgm:prSet/>
      <dgm:spPr/>
      <dgm:t>
        <a:bodyPr/>
        <a:lstStyle/>
        <a:p>
          <a:endParaRPr lang="en-US"/>
        </a:p>
      </dgm:t>
    </dgm:pt>
    <dgm:pt modelId="{A5A1AD91-3B36-4038-961A-700D412EF39C}">
      <dgm:prSet/>
      <dgm:spPr/>
      <dgm:t>
        <a:bodyPr/>
        <a:lstStyle/>
        <a:p>
          <a:r>
            <a:rPr lang="en-US"/>
            <a:t>Tile:                                     1.44%</a:t>
          </a:r>
        </a:p>
      </dgm:t>
    </dgm:pt>
    <dgm:pt modelId="{CD3C50DA-85E8-4DA5-A977-03D8D5A34692}" type="parTrans" cxnId="{19C46779-9268-4957-A77F-9DCE74EA2406}">
      <dgm:prSet/>
      <dgm:spPr/>
      <dgm:t>
        <a:bodyPr/>
        <a:lstStyle/>
        <a:p>
          <a:endParaRPr lang="en-US"/>
        </a:p>
      </dgm:t>
    </dgm:pt>
    <dgm:pt modelId="{FDC354BF-76D6-4E49-8546-713B8DD094EC}" type="sibTrans" cxnId="{19C46779-9268-4957-A77F-9DCE74EA2406}">
      <dgm:prSet/>
      <dgm:spPr/>
      <dgm:t>
        <a:bodyPr/>
        <a:lstStyle/>
        <a:p>
          <a:endParaRPr lang="en-US"/>
        </a:p>
      </dgm:t>
    </dgm:pt>
    <dgm:pt modelId="{049CFC57-E83E-4927-974C-13C07F726A4A}" type="pres">
      <dgm:prSet presAssocID="{6363CF35-85CB-48FD-B97C-6F5CF9FAD09B}" presName="Name0" presStyleCnt="0">
        <dgm:presLayoutVars>
          <dgm:dir/>
          <dgm:resizeHandles val="exact"/>
        </dgm:presLayoutVars>
      </dgm:prSet>
      <dgm:spPr/>
    </dgm:pt>
    <dgm:pt modelId="{8EC12847-1E44-476F-859D-650280B62ED0}" type="pres">
      <dgm:prSet presAssocID="{C714DA0F-9F5F-40B6-89C9-AC4094A6778E}" presName="node" presStyleLbl="node1" presStyleIdx="0" presStyleCnt="19">
        <dgm:presLayoutVars>
          <dgm:bulletEnabled val="1"/>
        </dgm:presLayoutVars>
      </dgm:prSet>
      <dgm:spPr/>
    </dgm:pt>
    <dgm:pt modelId="{6687D666-1972-4ECE-B78E-0EA083F0C636}" type="pres">
      <dgm:prSet presAssocID="{115A6E92-7730-41A6-8419-8EC8E69B5BCC}" presName="sibTrans" presStyleLbl="sibTrans1D1" presStyleIdx="0" presStyleCnt="18"/>
      <dgm:spPr/>
    </dgm:pt>
    <dgm:pt modelId="{8B0C45C8-79EF-4A27-A5B9-4A73F8944979}" type="pres">
      <dgm:prSet presAssocID="{115A6E92-7730-41A6-8419-8EC8E69B5BCC}" presName="connectorText" presStyleLbl="sibTrans1D1" presStyleIdx="0" presStyleCnt="18"/>
      <dgm:spPr/>
    </dgm:pt>
    <dgm:pt modelId="{DC28674D-35A4-4C46-9424-CB708F47A449}" type="pres">
      <dgm:prSet presAssocID="{38F1CEA7-5F85-48B4-A07A-FF5F969672DE}" presName="node" presStyleLbl="node1" presStyleIdx="1" presStyleCnt="19">
        <dgm:presLayoutVars>
          <dgm:bulletEnabled val="1"/>
        </dgm:presLayoutVars>
      </dgm:prSet>
      <dgm:spPr/>
    </dgm:pt>
    <dgm:pt modelId="{56AADE28-04A1-4A3D-BFE9-330BCAE604A2}" type="pres">
      <dgm:prSet presAssocID="{80EBACFE-7D68-4D25-BB86-8142D18CD7A2}" presName="sibTrans" presStyleLbl="sibTrans1D1" presStyleIdx="1" presStyleCnt="18"/>
      <dgm:spPr/>
    </dgm:pt>
    <dgm:pt modelId="{5E3DA706-233A-4214-A89E-FBBF9729AF52}" type="pres">
      <dgm:prSet presAssocID="{80EBACFE-7D68-4D25-BB86-8142D18CD7A2}" presName="connectorText" presStyleLbl="sibTrans1D1" presStyleIdx="1" presStyleCnt="18"/>
      <dgm:spPr/>
    </dgm:pt>
    <dgm:pt modelId="{C12407BB-AE50-4AB1-A4F0-36BC046E34D2}" type="pres">
      <dgm:prSet presAssocID="{58CC2D9E-ADB2-4D53-AB65-0AF72D83F354}" presName="node" presStyleLbl="node1" presStyleIdx="2" presStyleCnt="19">
        <dgm:presLayoutVars>
          <dgm:bulletEnabled val="1"/>
        </dgm:presLayoutVars>
      </dgm:prSet>
      <dgm:spPr/>
    </dgm:pt>
    <dgm:pt modelId="{4187A124-CDFF-4C3A-9460-D4102BDB560C}" type="pres">
      <dgm:prSet presAssocID="{5D7AF345-9D66-48BD-8922-D741B053423A}" presName="sibTrans" presStyleLbl="sibTrans1D1" presStyleIdx="2" presStyleCnt="18"/>
      <dgm:spPr/>
    </dgm:pt>
    <dgm:pt modelId="{FE1226DF-56C8-467C-8471-A0F1F10C479A}" type="pres">
      <dgm:prSet presAssocID="{5D7AF345-9D66-48BD-8922-D741B053423A}" presName="connectorText" presStyleLbl="sibTrans1D1" presStyleIdx="2" presStyleCnt="18"/>
      <dgm:spPr/>
    </dgm:pt>
    <dgm:pt modelId="{58AFC28E-5685-4C76-9547-6CEEBF5F3916}" type="pres">
      <dgm:prSet presAssocID="{F8DF9CE9-B12D-493C-BBE1-A25CE59F42DF}" presName="node" presStyleLbl="node1" presStyleIdx="3" presStyleCnt="19">
        <dgm:presLayoutVars>
          <dgm:bulletEnabled val="1"/>
        </dgm:presLayoutVars>
      </dgm:prSet>
      <dgm:spPr/>
    </dgm:pt>
    <dgm:pt modelId="{DA3D11DE-CF30-4F32-8A56-CD2ADA326847}" type="pres">
      <dgm:prSet presAssocID="{2F1D01B2-91AA-4EA5-BAFA-A03994D59B96}" presName="sibTrans" presStyleLbl="sibTrans1D1" presStyleIdx="3" presStyleCnt="18"/>
      <dgm:spPr/>
    </dgm:pt>
    <dgm:pt modelId="{22098E01-B8C0-415A-A4DF-01936C598996}" type="pres">
      <dgm:prSet presAssocID="{2F1D01B2-91AA-4EA5-BAFA-A03994D59B96}" presName="connectorText" presStyleLbl="sibTrans1D1" presStyleIdx="3" presStyleCnt="18"/>
      <dgm:spPr/>
    </dgm:pt>
    <dgm:pt modelId="{C06E7CAF-EADD-4C61-9236-E25E5460A6BA}" type="pres">
      <dgm:prSet presAssocID="{28A91957-CCF7-4927-B48C-54302363EC1E}" presName="node" presStyleLbl="node1" presStyleIdx="4" presStyleCnt="19">
        <dgm:presLayoutVars>
          <dgm:bulletEnabled val="1"/>
        </dgm:presLayoutVars>
      </dgm:prSet>
      <dgm:spPr/>
    </dgm:pt>
    <dgm:pt modelId="{61F377D4-743D-452B-99B6-F5434FB2A2F8}" type="pres">
      <dgm:prSet presAssocID="{F3987ED8-064B-4C23-B29F-54266AF6AA11}" presName="sibTrans" presStyleLbl="sibTrans1D1" presStyleIdx="4" presStyleCnt="18"/>
      <dgm:spPr/>
    </dgm:pt>
    <dgm:pt modelId="{9D97BBBD-19E9-4FF2-A3B2-7986FB5138EA}" type="pres">
      <dgm:prSet presAssocID="{F3987ED8-064B-4C23-B29F-54266AF6AA11}" presName="connectorText" presStyleLbl="sibTrans1D1" presStyleIdx="4" presStyleCnt="18"/>
      <dgm:spPr/>
    </dgm:pt>
    <dgm:pt modelId="{95BF04B9-C197-4313-A996-8BFDA913C3E5}" type="pres">
      <dgm:prSet presAssocID="{C4AD9C77-2573-46A9-B84A-821416FF7268}" presName="node" presStyleLbl="node1" presStyleIdx="5" presStyleCnt="19">
        <dgm:presLayoutVars>
          <dgm:bulletEnabled val="1"/>
        </dgm:presLayoutVars>
      </dgm:prSet>
      <dgm:spPr/>
    </dgm:pt>
    <dgm:pt modelId="{501E2FBE-5C1C-48AE-A1AB-828A485C553E}" type="pres">
      <dgm:prSet presAssocID="{E89E1D79-ED1D-483D-BCC2-2BEFE729FC56}" presName="sibTrans" presStyleLbl="sibTrans1D1" presStyleIdx="5" presStyleCnt="18"/>
      <dgm:spPr/>
    </dgm:pt>
    <dgm:pt modelId="{4156F1DE-9204-48DC-8C0C-CD6A176C782E}" type="pres">
      <dgm:prSet presAssocID="{E89E1D79-ED1D-483D-BCC2-2BEFE729FC56}" presName="connectorText" presStyleLbl="sibTrans1D1" presStyleIdx="5" presStyleCnt="18"/>
      <dgm:spPr/>
    </dgm:pt>
    <dgm:pt modelId="{2165DD0A-2EA7-4E15-A4D0-02A4B01EC404}" type="pres">
      <dgm:prSet presAssocID="{55AE39E3-5918-4DF2-A493-50B8FBA2EE23}" presName="node" presStyleLbl="node1" presStyleIdx="6" presStyleCnt="19">
        <dgm:presLayoutVars>
          <dgm:bulletEnabled val="1"/>
        </dgm:presLayoutVars>
      </dgm:prSet>
      <dgm:spPr/>
    </dgm:pt>
    <dgm:pt modelId="{75F567E5-775F-4BD1-B30C-0207D0C0CE9D}" type="pres">
      <dgm:prSet presAssocID="{C8A2779A-5262-4E2F-B5F9-EE9429500942}" presName="sibTrans" presStyleLbl="sibTrans1D1" presStyleIdx="6" presStyleCnt="18"/>
      <dgm:spPr/>
    </dgm:pt>
    <dgm:pt modelId="{7B3945CB-1069-4382-8821-DCD3CFB83CFB}" type="pres">
      <dgm:prSet presAssocID="{C8A2779A-5262-4E2F-B5F9-EE9429500942}" presName="connectorText" presStyleLbl="sibTrans1D1" presStyleIdx="6" presStyleCnt="18"/>
      <dgm:spPr/>
    </dgm:pt>
    <dgm:pt modelId="{1F3CBF32-4BD4-4A6E-AFED-B98298C7CBCB}" type="pres">
      <dgm:prSet presAssocID="{9264942D-B058-4749-B3E4-73594B856B4C}" presName="node" presStyleLbl="node1" presStyleIdx="7" presStyleCnt="19">
        <dgm:presLayoutVars>
          <dgm:bulletEnabled val="1"/>
        </dgm:presLayoutVars>
      </dgm:prSet>
      <dgm:spPr/>
    </dgm:pt>
    <dgm:pt modelId="{70A2795C-98DD-4BF1-A996-5612C1F1ABD7}" type="pres">
      <dgm:prSet presAssocID="{3B916EEC-A9C1-4ACE-BF04-9778872254AB}" presName="sibTrans" presStyleLbl="sibTrans1D1" presStyleIdx="7" presStyleCnt="18"/>
      <dgm:spPr/>
    </dgm:pt>
    <dgm:pt modelId="{2D4BB420-2C71-41FB-A017-5D2F080A06C8}" type="pres">
      <dgm:prSet presAssocID="{3B916EEC-A9C1-4ACE-BF04-9778872254AB}" presName="connectorText" presStyleLbl="sibTrans1D1" presStyleIdx="7" presStyleCnt="18"/>
      <dgm:spPr/>
    </dgm:pt>
    <dgm:pt modelId="{8C01B9DA-9815-4418-9F50-CBB0DF7D8ABA}" type="pres">
      <dgm:prSet presAssocID="{2B443E5C-D1CD-4049-8722-1AFFEF1AC6EE}" presName="node" presStyleLbl="node1" presStyleIdx="8" presStyleCnt="19">
        <dgm:presLayoutVars>
          <dgm:bulletEnabled val="1"/>
        </dgm:presLayoutVars>
      </dgm:prSet>
      <dgm:spPr/>
    </dgm:pt>
    <dgm:pt modelId="{9315E724-5F85-4BBB-A543-8B1828E153B6}" type="pres">
      <dgm:prSet presAssocID="{2EF44548-D60C-401E-B350-969251B05CC0}" presName="sibTrans" presStyleLbl="sibTrans1D1" presStyleIdx="8" presStyleCnt="18"/>
      <dgm:spPr/>
    </dgm:pt>
    <dgm:pt modelId="{664F84B4-D999-4438-BB2F-C852E909A3E4}" type="pres">
      <dgm:prSet presAssocID="{2EF44548-D60C-401E-B350-969251B05CC0}" presName="connectorText" presStyleLbl="sibTrans1D1" presStyleIdx="8" presStyleCnt="18"/>
      <dgm:spPr/>
    </dgm:pt>
    <dgm:pt modelId="{F236FAB9-302A-4A9F-8DEE-2A318C9FC4CD}" type="pres">
      <dgm:prSet presAssocID="{9A0F93F9-573D-43B9-A3F8-65758D2F23DC}" presName="node" presStyleLbl="node1" presStyleIdx="9" presStyleCnt="19">
        <dgm:presLayoutVars>
          <dgm:bulletEnabled val="1"/>
        </dgm:presLayoutVars>
      </dgm:prSet>
      <dgm:spPr/>
    </dgm:pt>
    <dgm:pt modelId="{E77D297F-7349-482E-8A87-D136047569DF}" type="pres">
      <dgm:prSet presAssocID="{9881B2A0-3844-4671-A331-B31586223A9F}" presName="sibTrans" presStyleLbl="sibTrans1D1" presStyleIdx="9" presStyleCnt="18"/>
      <dgm:spPr/>
    </dgm:pt>
    <dgm:pt modelId="{F8336EE7-D00B-4695-9611-7445314CB933}" type="pres">
      <dgm:prSet presAssocID="{9881B2A0-3844-4671-A331-B31586223A9F}" presName="connectorText" presStyleLbl="sibTrans1D1" presStyleIdx="9" presStyleCnt="18"/>
      <dgm:spPr/>
    </dgm:pt>
    <dgm:pt modelId="{6A2C65E2-381E-43ED-B872-5B0ABCE32556}" type="pres">
      <dgm:prSet presAssocID="{45A37C22-6AAA-4CE2-9C13-174B2EDE409D}" presName="node" presStyleLbl="node1" presStyleIdx="10" presStyleCnt="19">
        <dgm:presLayoutVars>
          <dgm:bulletEnabled val="1"/>
        </dgm:presLayoutVars>
      </dgm:prSet>
      <dgm:spPr/>
    </dgm:pt>
    <dgm:pt modelId="{F9205F57-CA9B-4D6C-BB6F-B91D5D3732C2}" type="pres">
      <dgm:prSet presAssocID="{DE1F74CC-6436-4DF8-8053-B56CB802C1E5}" presName="sibTrans" presStyleLbl="sibTrans1D1" presStyleIdx="10" presStyleCnt="18"/>
      <dgm:spPr/>
    </dgm:pt>
    <dgm:pt modelId="{667D2F5E-ED15-4942-AAAA-D5601A29792D}" type="pres">
      <dgm:prSet presAssocID="{DE1F74CC-6436-4DF8-8053-B56CB802C1E5}" presName="connectorText" presStyleLbl="sibTrans1D1" presStyleIdx="10" presStyleCnt="18"/>
      <dgm:spPr/>
    </dgm:pt>
    <dgm:pt modelId="{2CBE8715-76AB-4291-9AA6-27728049FE04}" type="pres">
      <dgm:prSet presAssocID="{57EAEAED-9F0A-4B1F-8FCE-8C2D3A0C1C19}" presName="node" presStyleLbl="node1" presStyleIdx="11" presStyleCnt="19">
        <dgm:presLayoutVars>
          <dgm:bulletEnabled val="1"/>
        </dgm:presLayoutVars>
      </dgm:prSet>
      <dgm:spPr/>
    </dgm:pt>
    <dgm:pt modelId="{40B4778B-9C93-4026-8E8F-2F5FDF7E511B}" type="pres">
      <dgm:prSet presAssocID="{E244F95E-517A-482F-99E9-40976A4D820F}" presName="sibTrans" presStyleLbl="sibTrans1D1" presStyleIdx="11" presStyleCnt="18"/>
      <dgm:spPr/>
    </dgm:pt>
    <dgm:pt modelId="{62CDAD7D-6576-4D75-AABF-FAC91BFF3794}" type="pres">
      <dgm:prSet presAssocID="{E244F95E-517A-482F-99E9-40976A4D820F}" presName="connectorText" presStyleLbl="sibTrans1D1" presStyleIdx="11" presStyleCnt="18"/>
      <dgm:spPr/>
    </dgm:pt>
    <dgm:pt modelId="{3597D4CF-DD6E-4E38-A292-84265F8B9E2E}" type="pres">
      <dgm:prSet presAssocID="{6F437FD0-7966-4314-B224-FC5E52873239}" presName="node" presStyleLbl="node1" presStyleIdx="12" presStyleCnt="19">
        <dgm:presLayoutVars>
          <dgm:bulletEnabled val="1"/>
        </dgm:presLayoutVars>
      </dgm:prSet>
      <dgm:spPr/>
    </dgm:pt>
    <dgm:pt modelId="{616BE222-F0DF-455A-BCE5-7EE4B202FB89}" type="pres">
      <dgm:prSet presAssocID="{88DD430D-3D18-4E0F-833C-A958C8307C7C}" presName="sibTrans" presStyleLbl="sibTrans1D1" presStyleIdx="12" presStyleCnt="18"/>
      <dgm:spPr/>
    </dgm:pt>
    <dgm:pt modelId="{6C6AAAB8-607D-4B48-8335-37BB8C28802F}" type="pres">
      <dgm:prSet presAssocID="{88DD430D-3D18-4E0F-833C-A958C8307C7C}" presName="connectorText" presStyleLbl="sibTrans1D1" presStyleIdx="12" presStyleCnt="18"/>
      <dgm:spPr/>
    </dgm:pt>
    <dgm:pt modelId="{4C9FD8C6-7A7E-4E79-BDF2-8689FAC2C9F2}" type="pres">
      <dgm:prSet presAssocID="{2AC4F895-A6A5-4AF1-96AC-269F4475092F}" presName="node" presStyleLbl="node1" presStyleIdx="13" presStyleCnt="19">
        <dgm:presLayoutVars>
          <dgm:bulletEnabled val="1"/>
        </dgm:presLayoutVars>
      </dgm:prSet>
      <dgm:spPr/>
    </dgm:pt>
    <dgm:pt modelId="{F9FC8E0C-E91A-4220-9612-8DEDB4F60ECE}" type="pres">
      <dgm:prSet presAssocID="{67F5B438-D57C-48E7-ADC1-865FE57CEA4A}" presName="sibTrans" presStyleLbl="sibTrans1D1" presStyleIdx="13" presStyleCnt="18"/>
      <dgm:spPr/>
    </dgm:pt>
    <dgm:pt modelId="{75E89A00-7335-4682-950B-C711CCE2E12C}" type="pres">
      <dgm:prSet presAssocID="{67F5B438-D57C-48E7-ADC1-865FE57CEA4A}" presName="connectorText" presStyleLbl="sibTrans1D1" presStyleIdx="13" presStyleCnt="18"/>
      <dgm:spPr/>
    </dgm:pt>
    <dgm:pt modelId="{F0D70095-A332-4606-BA41-561C60FEA769}" type="pres">
      <dgm:prSet presAssocID="{957ACC61-3283-48F9-B1FD-EA1D623C95D0}" presName="node" presStyleLbl="node1" presStyleIdx="14" presStyleCnt="19">
        <dgm:presLayoutVars>
          <dgm:bulletEnabled val="1"/>
        </dgm:presLayoutVars>
      </dgm:prSet>
      <dgm:spPr/>
    </dgm:pt>
    <dgm:pt modelId="{F1F3C5A1-C22C-480C-AA76-2D6C91806CBC}" type="pres">
      <dgm:prSet presAssocID="{16298F1D-128F-4D58-860E-FC278964FA8A}" presName="sibTrans" presStyleLbl="sibTrans1D1" presStyleIdx="14" presStyleCnt="18"/>
      <dgm:spPr/>
    </dgm:pt>
    <dgm:pt modelId="{9D145F3C-68DD-4895-BB4C-B3288A31EDD7}" type="pres">
      <dgm:prSet presAssocID="{16298F1D-128F-4D58-860E-FC278964FA8A}" presName="connectorText" presStyleLbl="sibTrans1D1" presStyleIdx="14" presStyleCnt="18"/>
      <dgm:spPr/>
    </dgm:pt>
    <dgm:pt modelId="{C1441381-EAD4-409A-9824-01EC40BFB5CB}" type="pres">
      <dgm:prSet presAssocID="{0C8F3D35-9DF8-4E54-808D-0D645D5A136C}" presName="node" presStyleLbl="node1" presStyleIdx="15" presStyleCnt="19">
        <dgm:presLayoutVars>
          <dgm:bulletEnabled val="1"/>
        </dgm:presLayoutVars>
      </dgm:prSet>
      <dgm:spPr/>
    </dgm:pt>
    <dgm:pt modelId="{8E9BA317-D9FD-40A8-9FBB-D812A7222915}" type="pres">
      <dgm:prSet presAssocID="{408248D6-7639-41A0-9872-662FE5F73D6F}" presName="sibTrans" presStyleLbl="sibTrans1D1" presStyleIdx="15" presStyleCnt="18"/>
      <dgm:spPr/>
    </dgm:pt>
    <dgm:pt modelId="{F767B7CF-E9F2-428F-96A4-EC86277B5CE1}" type="pres">
      <dgm:prSet presAssocID="{408248D6-7639-41A0-9872-662FE5F73D6F}" presName="connectorText" presStyleLbl="sibTrans1D1" presStyleIdx="15" presStyleCnt="18"/>
      <dgm:spPr/>
    </dgm:pt>
    <dgm:pt modelId="{0055CEE7-A65C-486C-A154-B7071C7F0533}" type="pres">
      <dgm:prSet presAssocID="{3EE10387-D6B7-4E90-BFEE-72AADC3F77FB}" presName="node" presStyleLbl="node1" presStyleIdx="16" presStyleCnt="19">
        <dgm:presLayoutVars>
          <dgm:bulletEnabled val="1"/>
        </dgm:presLayoutVars>
      </dgm:prSet>
      <dgm:spPr/>
    </dgm:pt>
    <dgm:pt modelId="{FACC4406-E806-4F35-A855-7E75AF40ABD0}" type="pres">
      <dgm:prSet presAssocID="{48148EDD-3511-4ED8-A2B4-802952978C4D}" presName="sibTrans" presStyleLbl="sibTrans1D1" presStyleIdx="16" presStyleCnt="18"/>
      <dgm:spPr/>
    </dgm:pt>
    <dgm:pt modelId="{451FB0A6-7047-4AE7-AE60-2EAFC21DF573}" type="pres">
      <dgm:prSet presAssocID="{48148EDD-3511-4ED8-A2B4-802952978C4D}" presName="connectorText" presStyleLbl="sibTrans1D1" presStyleIdx="16" presStyleCnt="18"/>
      <dgm:spPr/>
    </dgm:pt>
    <dgm:pt modelId="{4154806B-318C-4D76-90BC-332D4C8CC498}" type="pres">
      <dgm:prSet presAssocID="{2B0205D9-C5DC-4304-90A6-E4DBC6F3204E}" presName="node" presStyleLbl="node1" presStyleIdx="17" presStyleCnt="19">
        <dgm:presLayoutVars>
          <dgm:bulletEnabled val="1"/>
        </dgm:presLayoutVars>
      </dgm:prSet>
      <dgm:spPr/>
    </dgm:pt>
    <dgm:pt modelId="{9C0B1D56-FCBC-4B8D-B545-B64C730FF50C}" type="pres">
      <dgm:prSet presAssocID="{77FC48ED-128B-4544-817D-B555940AACF0}" presName="sibTrans" presStyleLbl="sibTrans1D1" presStyleIdx="17" presStyleCnt="18"/>
      <dgm:spPr/>
    </dgm:pt>
    <dgm:pt modelId="{43DF8909-ECD8-47A2-9E89-5CC70B023A18}" type="pres">
      <dgm:prSet presAssocID="{77FC48ED-128B-4544-817D-B555940AACF0}" presName="connectorText" presStyleLbl="sibTrans1D1" presStyleIdx="17" presStyleCnt="18"/>
      <dgm:spPr/>
    </dgm:pt>
    <dgm:pt modelId="{906ADEBB-DA97-4083-BF24-614EDB7BA28D}" type="pres">
      <dgm:prSet presAssocID="{A5A1AD91-3B36-4038-961A-700D412EF39C}" presName="node" presStyleLbl="node1" presStyleIdx="18" presStyleCnt="19">
        <dgm:presLayoutVars>
          <dgm:bulletEnabled val="1"/>
        </dgm:presLayoutVars>
      </dgm:prSet>
      <dgm:spPr/>
    </dgm:pt>
  </dgm:ptLst>
  <dgm:cxnLst>
    <dgm:cxn modelId="{DEB5F500-67DE-4946-96C0-D1F54972B84E}" srcId="{6363CF35-85CB-48FD-B97C-6F5CF9FAD09B}" destId="{0C8F3D35-9DF8-4E54-808D-0D645D5A136C}" srcOrd="15" destOrd="0" parTransId="{7A9FD39C-1312-4F95-9EB8-C816EA985880}" sibTransId="{408248D6-7639-41A0-9872-662FE5F73D6F}"/>
    <dgm:cxn modelId="{77239001-3328-4ED6-8028-ED8A79CA1FB4}" type="presOf" srcId="{80EBACFE-7D68-4D25-BB86-8142D18CD7A2}" destId="{5E3DA706-233A-4214-A89E-FBBF9729AF52}" srcOrd="1" destOrd="0" presId="urn:microsoft.com/office/officeart/2016/7/layout/RepeatingBendingProcessNew"/>
    <dgm:cxn modelId="{FAC7A306-4A7A-4FEE-AAE9-EE58E6CB6B24}" type="presOf" srcId="{2EF44548-D60C-401E-B350-969251B05CC0}" destId="{664F84B4-D999-4438-BB2F-C852E909A3E4}" srcOrd="1" destOrd="0" presId="urn:microsoft.com/office/officeart/2016/7/layout/RepeatingBendingProcessNew"/>
    <dgm:cxn modelId="{0FF8910A-C8FD-464A-ACA2-30A75CD68D45}" type="presOf" srcId="{408248D6-7639-41A0-9872-662FE5F73D6F}" destId="{F767B7CF-E9F2-428F-96A4-EC86277B5CE1}" srcOrd="1" destOrd="0" presId="urn:microsoft.com/office/officeart/2016/7/layout/RepeatingBendingProcessNew"/>
    <dgm:cxn modelId="{D7F6000B-5B85-4BD2-B36F-D11FA9781B6D}" type="presOf" srcId="{E89E1D79-ED1D-483D-BCC2-2BEFE729FC56}" destId="{4156F1DE-9204-48DC-8C0C-CD6A176C782E}" srcOrd="1" destOrd="0" presId="urn:microsoft.com/office/officeart/2016/7/layout/RepeatingBendingProcessNew"/>
    <dgm:cxn modelId="{376BA20D-C266-4C6C-9FDD-0557AAFD5DBC}" type="presOf" srcId="{5D7AF345-9D66-48BD-8922-D741B053423A}" destId="{4187A124-CDFF-4C3A-9460-D4102BDB560C}" srcOrd="0" destOrd="0" presId="urn:microsoft.com/office/officeart/2016/7/layout/RepeatingBendingProcessNew"/>
    <dgm:cxn modelId="{959CC614-E458-408D-B259-143202E1CDF2}" srcId="{6363CF35-85CB-48FD-B97C-6F5CF9FAD09B}" destId="{9264942D-B058-4749-B3E4-73594B856B4C}" srcOrd="7" destOrd="0" parTransId="{BBC1E4B8-A9AA-4AD0-871D-046345F65C77}" sibTransId="{3B916EEC-A9C1-4ACE-BF04-9778872254AB}"/>
    <dgm:cxn modelId="{01093D16-AB13-42AB-A19F-57C08920E9A3}" type="presOf" srcId="{88DD430D-3D18-4E0F-833C-A958C8307C7C}" destId="{616BE222-F0DF-455A-BCE5-7EE4B202FB89}" srcOrd="0" destOrd="0" presId="urn:microsoft.com/office/officeart/2016/7/layout/RepeatingBendingProcessNew"/>
    <dgm:cxn modelId="{E6A57C16-5E0D-435B-B763-0D333B36598A}" type="presOf" srcId="{C714DA0F-9F5F-40B6-89C9-AC4094A6778E}" destId="{8EC12847-1E44-476F-859D-650280B62ED0}" srcOrd="0" destOrd="0" presId="urn:microsoft.com/office/officeart/2016/7/layout/RepeatingBendingProcessNew"/>
    <dgm:cxn modelId="{14931C1A-02BF-4A86-988A-D7DE65B3BEA0}" srcId="{6363CF35-85CB-48FD-B97C-6F5CF9FAD09B}" destId="{C714DA0F-9F5F-40B6-89C9-AC4094A6778E}" srcOrd="0" destOrd="0" parTransId="{679CA9F5-1598-4F3E-AA66-4823DF7162F6}" sibTransId="{115A6E92-7730-41A6-8419-8EC8E69B5BCC}"/>
    <dgm:cxn modelId="{6752F422-7E1F-4209-92C2-3639DF171701}" srcId="{6363CF35-85CB-48FD-B97C-6F5CF9FAD09B}" destId="{38F1CEA7-5F85-48B4-A07A-FF5F969672DE}" srcOrd="1" destOrd="0" parTransId="{C385B31E-7B7E-4E38-A0F8-B24D88B31957}" sibTransId="{80EBACFE-7D68-4D25-BB86-8142D18CD7A2}"/>
    <dgm:cxn modelId="{AB2F9425-DAED-4D0E-A18F-C76A9833E581}" type="presOf" srcId="{E244F95E-517A-482F-99E9-40976A4D820F}" destId="{40B4778B-9C93-4026-8E8F-2F5FDF7E511B}" srcOrd="0" destOrd="0" presId="urn:microsoft.com/office/officeart/2016/7/layout/RepeatingBendingProcessNew"/>
    <dgm:cxn modelId="{8BF43F26-9EFE-48FB-A291-DF7611FF6FDE}" srcId="{6363CF35-85CB-48FD-B97C-6F5CF9FAD09B}" destId="{58CC2D9E-ADB2-4D53-AB65-0AF72D83F354}" srcOrd="2" destOrd="0" parTransId="{017C0848-E303-4539-848B-997D386111DB}" sibTransId="{5D7AF345-9D66-48BD-8922-D741B053423A}"/>
    <dgm:cxn modelId="{001AF62D-216F-4932-921A-7F632DFDA087}" type="presOf" srcId="{3B916EEC-A9C1-4ACE-BF04-9778872254AB}" destId="{2D4BB420-2C71-41FB-A017-5D2F080A06C8}" srcOrd="1" destOrd="0" presId="urn:microsoft.com/office/officeart/2016/7/layout/RepeatingBendingProcessNew"/>
    <dgm:cxn modelId="{78D71B36-AAF2-434B-A9F9-E6BFA69CB3EB}" type="presOf" srcId="{DE1F74CC-6436-4DF8-8053-B56CB802C1E5}" destId="{F9205F57-CA9B-4D6C-BB6F-B91D5D3732C2}" srcOrd="0" destOrd="0" presId="urn:microsoft.com/office/officeart/2016/7/layout/RepeatingBendingProcessNew"/>
    <dgm:cxn modelId="{190F6E37-BFAC-443C-A79D-D26EA965E458}" type="presOf" srcId="{C8A2779A-5262-4E2F-B5F9-EE9429500942}" destId="{75F567E5-775F-4BD1-B30C-0207D0C0CE9D}" srcOrd="0" destOrd="0" presId="urn:microsoft.com/office/officeart/2016/7/layout/RepeatingBendingProcessNew"/>
    <dgm:cxn modelId="{DE35165F-3F54-437F-A02F-BD100EB114A3}" srcId="{6363CF35-85CB-48FD-B97C-6F5CF9FAD09B}" destId="{957ACC61-3283-48F9-B1FD-EA1D623C95D0}" srcOrd="14" destOrd="0" parTransId="{50928999-9AB6-47AB-9924-4856AF24195D}" sibTransId="{16298F1D-128F-4D58-860E-FC278964FA8A}"/>
    <dgm:cxn modelId="{D7453662-B8B3-4885-9D65-2294E0BD9C69}" srcId="{6363CF35-85CB-48FD-B97C-6F5CF9FAD09B}" destId="{2AC4F895-A6A5-4AF1-96AC-269F4475092F}" srcOrd="13" destOrd="0" parTransId="{241F0E36-C2F6-47C3-81F9-BE8F5C23ECDB}" sibTransId="{67F5B438-D57C-48E7-ADC1-865FE57CEA4A}"/>
    <dgm:cxn modelId="{83552364-4EAF-4D8A-83B1-6DA0940733FA}" type="presOf" srcId="{2AC4F895-A6A5-4AF1-96AC-269F4475092F}" destId="{4C9FD8C6-7A7E-4E79-BDF2-8689FAC2C9F2}" srcOrd="0" destOrd="0" presId="urn:microsoft.com/office/officeart/2016/7/layout/RepeatingBendingProcessNew"/>
    <dgm:cxn modelId="{70EC7764-5FFA-4A6F-8596-141D5D078A9A}" type="presOf" srcId="{2F1D01B2-91AA-4EA5-BAFA-A03994D59B96}" destId="{DA3D11DE-CF30-4F32-8A56-CD2ADA326847}" srcOrd="0" destOrd="0" presId="urn:microsoft.com/office/officeart/2016/7/layout/RepeatingBendingProcessNew"/>
    <dgm:cxn modelId="{9E04E964-684E-47F4-8A5C-12435BAC4968}" type="presOf" srcId="{9881B2A0-3844-4671-A331-B31586223A9F}" destId="{F8336EE7-D00B-4695-9611-7445314CB933}" srcOrd="1" destOrd="0" presId="urn:microsoft.com/office/officeart/2016/7/layout/RepeatingBendingProcessNew"/>
    <dgm:cxn modelId="{EFF84466-850A-405B-8508-CCDD097568DE}" srcId="{6363CF35-85CB-48FD-B97C-6F5CF9FAD09B}" destId="{3EE10387-D6B7-4E90-BFEE-72AADC3F77FB}" srcOrd="16" destOrd="0" parTransId="{32CF5294-E1A8-4BAD-998B-D1F518B55460}" sibTransId="{48148EDD-3511-4ED8-A2B4-802952978C4D}"/>
    <dgm:cxn modelId="{F731CA47-BA5B-451C-9537-5D11B1C2311C}" type="presOf" srcId="{2EF44548-D60C-401E-B350-969251B05CC0}" destId="{9315E724-5F85-4BBB-A543-8B1828E153B6}" srcOrd="0" destOrd="0" presId="urn:microsoft.com/office/officeart/2016/7/layout/RepeatingBendingProcessNew"/>
    <dgm:cxn modelId="{88783668-159E-4D02-9020-D331EA358835}" type="presOf" srcId="{F3987ED8-064B-4C23-B29F-54266AF6AA11}" destId="{9D97BBBD-19E9-4FF2-A3B2-7986FB5138EA}" srcOrd="1" destOrd="0" presId="urn:microsoft.com/office/officeart/2016/7/layout/RepeatingBendingProcessNew"/>
    <dgm:cxn modelId="{A4E96448-A01F-436B-BC60-307469675D4D}" type="presOf" srcId="{0C8F3D35-9DF8-4E54-808D-0D645D5A136C}" destId="{C1441381-EAD4-409A-9824-01EC40BFB5CB}" srcOrd="0" destOrd="0" presId="urn:microsoft.com/office/officeart/2016/7/layout/RepeatingBendingProcessNew"/>
    <dgm:cxn modelId="{5E30FD68-B83C-4EEE-9A02-939E27639837}" type="presOf" srcId="{57EAEAED-9F0A-4B1F-8FCE-8C2D3A0C1C19}" destId="{2CBE8715-76AB-4291-9AA6-27728049FE04}" srcOrd="0" destOrd="0" presId="urn:microsoft.com/office/officeart/2016/7/layout/RepeatingBendingProcessNew"/>
    <dgm:cxn modelId="{53362949-7A40-41A4-A415-2C6416AFB8BE}" type="presOf" srcId="{80EBACFE-7D68-4D25-BB86-8142D18CD7A2}" destId="{56AADE28-04A1-4A3D-BFE9-330BCAE604A2}" srcOrd="0" destOrd="0" presId="urn:microsoft.com/office/officeart/2016/7/layout/RepeatingBendingProcessNew"/>
    <dgm:cxn modelId="{9B60E849-F9CB-4B4D-BB7C-B1F42F71D77F}" srcId="{6363CF35-85CB-48FD-B97C-6F5CF9FAD09B}" destId="{9A0F93F9-573D-43B9-A3F8-65758D2F23DC}" srcOrd="9" destOrd="0" parTransId="{339BD36C-D040-4817-9344-2B0700D21C47}" sibTransId="{9881B2A0-3844-4671-A331-B31586223A9F}"/>
    <dgm:cxn modelId="{6CE28A4B-0F44-42BA-B907-B6E69B2D2175}" type="presOf" srcId="{E89E1D79-ED1D-483D-BCC2-2BEFE729FC56}" destId="{501E2FBE-5C1C-48AE-A1AB-828A485C553E}" srcOrd="0" destOrd="0" presId="urn:microsoft.com/office/officeart/2016/7/layout/RepeatingBendingProcessNew"/>
    <dgm:cxn modelId="{009DCA6C-561E-4C2D-B628-07D229F2C576}" type="presOf" srcId="{957ACC61-3283-48F9-B1FD-EA1D623C95D0}" destId="{F0D70095-A332-4606-BA41-561C60FEA769}" srcOrd="0" destOrd="0" presId="urn:microsoft.com/office/officeart/2016/7/layout/RepeatingBendingProcessNew"/>
    <dgm:cxn modelId="{A2F1D86D-D7FD-4CDA-B0BB-58D224F02EC1}" type="presOf" srcId="{67F5B438-D57C-48E7-ADC1-865FE57CEA4A}" destId="{F9FC8E0C-E91A-4220-9612-8DEDB4F60ECE}" srcOrd="0" destOrd="0" presId="urn:microsoft.com/office/officeart/2016/7/layout/RepeatingBendingProcessNew"/>
    <dgm:cxn modelId="{05D4DB6D-24F6-4A8C-98BF-B5BDD39FFB24}" type="presOf" srcId="{408248D6-7639-41A0-9872-662FE5F73D6F}" destId="{8E9BA317-D9FD-40A8-9FBB-D812A7222915}" srcOrd="0" destOrd="0" presId="urn:microsoft.com/office/officeart/2016/7/layout/RepeatingBendingProcessNew"/>
    <dgm:cxn modelId="{D495166F-5B84-4DF4-BC19-7BDC8929E85D}" type="presOf" srcId="{2F1D01B2-91AA-4EA5-BAFA-A03994D59B96}" destId="{22098E01-B8C0-415A-A4DF-01936C598996}" srcOrd="1" destOrd="0" presId="urn:microsoft.com/office/officeart/2016/7/layout/RepeatingBendingProcessNew"/>
    <dgm:cxn modelId="{476A9351-EE39-497F-B7C6-C2BF63374E3A}" type="presOf" srcId="{55AE39E3-5918-4DF2-A493-50B8FBA2EE23}" destId="{2165DD0A-2EA7-4E15-A4D0-02A4B01EC404}" srcOrd="0" destOrd="0" presId="urn:microsoft.com/office/officeart/2016/7/layout/RepeatingBendingProcessNew"/>
    <dgm:cxn modelId="{16CEFD72-35C5-49CC-9EBF-B0F34A00168E}" type="presOf" srcId="{6363CF35-85CB-48FD-B97C-6F5CF9FAD09B}" destId="{049CFC57-E83E-4927-974C-13C07F726A4A}" srcOrd="0" destOrd="0" presId="urn:microsoft.com/office/officeart/2016/7/layout/RepeatingBendingProcessNew"/>
    <dgm:cxn modelId="{F9987A75-FBE3-4489-A1D7-B10DF9E9706E}" srcId="{6363CF35-85CB-48FD-B97C-6F5CF9FAD09B}" destId="{28A91957-CCF7-4927-B48C-54302363EC1E}" srcOrd="4" destOrd="0" parTransId="{B58B4FC6-9A50-44BA-ABAD-8DD69A093657}" sibTransId="{F3987ED8-064B-4C23-B29F-54266AF6AA11}"/>
    <dgm:cxn modelId="{88564256-0B48-47CD-BDE5-8BF05948E7E1}" type="presOf" srcId="{6F437FD0-7966-4314-B224-FC5E52873239}" destId="{3597D4CF-DD6E-4E38-A292-84265F8B9E2E}" srcOrd="0" destOrd="0" presId="urn:microsoft.com/office/officeart/2016/7/layout/RepeatingBendingProcessNew"/>
    <dgm:cxn modelId="{19C46779-9268-4957-A77F-9DCE74EA2406}" srcId="{6363CF35-85CB-48FD-B97C-6F5CF9FAD09B}" destId="{A5A1AD91-3B36-4038-961A-700D412EF39C}" srcOrd="18" destOrd="0" parTransId="{CD3C50DA-85E8-4DA5-A977-03D8D5A34692}" sibTransId="{FDC354BF-76D6-4E49-8546-713B8DD094EC}"/>
    <dgm:cxn modelId="{F057AB59-36E0-4233-9A05-7AD09F49E564}" type="presOf" srcId="{67F5B438-D57C-48E7-ADC1-865FE57CEA4A}" destId="{75E89A00-7335-4682-950B-C711CCE2E12C}" srcOrd="1" destOrd="0" presId="urn:microsoft.com/office/officeart/2016/7/layout/RepeatingBendingProcessNew"/>
    <dgm:cxn modelId="{9A903C7F-17BE-4A77-A4D4-ED325CF9D1E9}" type="presOf" srcId="{9264942D-B058-4749-B3E4-73594B856B4C}" destId="{1F3CBF32-4BD4-4A6E-AFED-B98298C7CBCB}" srcOrd="0" destOrd="0" presId="urn:microsoft.com/office/officeart/2016/7/layout/RepeatingBendingProcessNew"/>
    <dgm:cxn modelId="{EDCA7F88-92B3-498B-A2AD-308854C56630}" type="presOf" srcId="{115A6E92-7730-41A6-8419-8EC8E69B5BCC}" destId="{6687D666-1972-4ECE-B78E-0EA083F0C636}" srcOrd="0" destOrd="0" presId="urn:microsoft.com/office/officeart/2016/7/layout/RepeatingBendingProcessNew"/>
    <dgm:cxn modelId="{E19B628E-3A18-463B-950E-53510E85C6C6}" srcId="{6363CF35-85CB-48FD-B97C-6F5CF9FAD09B}" destId="{C4AD9C77-2573-46A9-B84A-821416FF7268}" srcOrd="5" destOrd="0" parTransId="{0965EDC4-3511-454D-A793-8AFEADE25A4D}" sibTransId="{E89E1D79-ED1D-483D-BCC2-2BEFE729FC56}"/>
    <dgm:cxn modelId="{D867608F-D479-462A-A930-91D73D9A1E3D}" type="presOf" srcId="{115A6E92-7730-41A6-8419-8EC8E69B5BCC}" destId="{8B0C45C8-79EF-4A27-A5B9-4A73F8944979}" srcOrd="1" destOrd="0" presId="urn:microsoft.com/office/officeart/2016/7/layout/RepeatingBendingProcessNew"/>
    <dgm:cxn modelId="{8EC34B8F-564C-4EC8-A777-1392FCDF89AF}" type="presOf" srcId="{48148EDD-3511-4ED8-A2B4-802952978C4D}" destId="{451FB0A6-7047-4AE7-AE60-2EAFC21DF573}" srcOrd="1" destOrd="0" presId="urn:microsoft.com/office/officeart/2016/7/layout/RepeatingBendingProcessNew"/>
    <dgm:cxn modelId="{643A1294-E465-4D8C-AF6D-4F7DFCAC2715}" srcId="{6363CF35-85CB-48FD-B97C-6F5CF9FAD09B}" destId="{55AE39E3-5918-4DF2-A493-50B8FBA2EE23}" srcOrd="6" destOrd="0" parTransId="{7BBC8502-52C0-4229-A260-32086C688E07}" sibTransId="{C8A2779A-5262-4E2F-B5F9-EE9429500942}"/>
    <dgm:cxn modelId="{ECF36D94-7A2A-43DA-AD09-CC5040FAF516}" type="presOf" srcId="{5D7AF345-9D66-48BD-8922-D741B053423A}" destId="{FE1226DF-56C8-467C-8471-A0F1F10C479A}" srcOrd="1" destOrd="0" presId="urn:microsoft.com/office/officeart/2016/7/layout/RepeatingBendingProcessNew"/>
    <dgm:cxn modelId="{58D4179B-7EDA-412F-857F-B871864292E2}" type="presOf" srcId="{F3987ED8-064B-4C23-B29F-54266AF6AA11}" destId="{61F377D4-743D-452B-99B6-F5434FB2A2F8}" srcOrd="0" destOrd="0" presId="urn:microsoft.com/office/officeart/2016/7/layout/RepeatingBendingProcessNew"/>
    <dgm:cxn modelId="{F407389D-EF0E-4598-9A4E-C4311C04007D}" srcId="{6363CF35-85CB-48FD-B97C-6F5CF9FAD09B}" destId="{2B443E5C-D1CD-4049-8722-1AFFEF1AC6EE}" srcOrd="8" destOrd="0" parTransId="{9BDA88D0-4752-499A-9B7A-7F0B181AC04F}" sibTransId="{2EF44548-D60C-401E-B350-969251B05CC0}"/>
    <dgm:cxn modelId="{1DB2A8A2-C8E4-448D-8A20-FB10CFE8CE33}" type="presOf" srcId="{16298F1D-128F-4D58-860E-FC278964FA8A}" destId="{9D145F3C-68DD-4895-BB4C-B3288A31EDD7}" srcOrd="1" destOrd="0" presId="urn:microsoft.com/office/officeart/2016/7/layout/RepeatingBendingProcessNew"/>
    <dgm:cxn modelId="{3F92F2A8-5812-43A6-B01D-1C43E4BE0D02}" type="presOf" srcId="{E244F95E-517A-482F-99E9-40976A4D820F}" destId="{62CDAD7D-6576-4D75-AABF-FAC91BFF3794}" srcOrd="1" destOrd="0" presId="urn:microsoft.com/office/officeart/2016/7/layout/RepeatingBendingProcessNew"/>
    <dgm:cxn modelId="{691CB6AF-7AE4-4E89-B2E3-BF09977D5220}" type="presOf" srcId="{3EE10387-D6B7-4E90-BFEE-72AADC3F77FB}" destId="{0055CEE7-A65C-486C-A154-B7071C7F0533}" srcOrd="0" destOrd="0" presId="urn:microsoft.com/office/officeart/2016/7/layout/RepeatingBendingProcessNew"/>
    <dgm:cxn modelId="{616627B1-27AF-4F6B-9FCC-08739038E22C}" srcId="{6363CF35-85CB-48FD-B97C-6F5CF9FAD09B}" destId="{45A37C22-6AAA-4CE2-9C13-174B2EDE409D}" srcOrd="10" destOrd="0" parTransId="{BE206E78-8DAE-4D22-B774-AF56BE8B621E}" sibTransId="{DE1F74CC-6436-4DF8-8053-B56CB802C1E5}"/>
    <dgm:cxn modelId="{4591BAB3-FE26-4E41-9917-0545FFB85CBF}" type="presOf" srcId="{45A37C22-6AAA-4CE2-9C13-174B2EDE409D}" destId="{6A2C65E2-381E-43ED-B872-5B0ABCE32556}" srcOrd="0" destOrd="0" presId="urn:microsoft.com/office/officeart/2016/7/layout/RepeatingBendingProcessNew"/>
    <dgm:cxn modelId="{BF19A1B6-690E-4DF9-A3B4-A26817A58A90}" type="presOf" srcId="{77FC48ED-128B-4544-817D-B555940AACF0}" destId="{43DF8909-ECD8-47A2-9E89-5CC70B023A18}" srcOrd="1" destOrd="0" presId="urn:microsoft.com/office/officeart/2016/7/layout/RepeatingBendingProcessNew"/>
    <dgm:cxn modelId="{98CF16BA-AAFC-4ECE-BC8A-FEB6DEB91BA8}" type="presOf" srcId="{77FC48ED-128B-4544-817D-B555940AACF0}" destId="{9C0B1D56-FCBC-4B8D-B545-B64C730FF50C}" srcOrd="0" destOrd="0" presId="urn:microsoft.com/office/officeart/2016/7/layout/RepeatingBendingProcessNew"/>
    <dgm:cxn modelId="{617E6ABF-5B4B-4083-870D-C6723A002D86}" type="presOf" srcId="{16298F1D-128F-4D58-860E-FC278964FA8A}" destId="{F1F3C5A1-C22C-480C-AA76-2D6C91806CBC}" srcOrd="0" destOrd="0" presId="urn:microsoft.com/office/officeart/2016/7/layout/RepeatingBendingProcessNew"/>
    <dgm:cxn modelId="{4B4A4BBF-1352-4DDE-A6B8-8682FC1631EC}" type="presOf" srcId="{9881B2A0-3844-4671-A331-B31586223A9F}" destId="{E77D297F-7349-482E-8A87-D136047569DF}" srcOrd="0" destOrd="0" presId="urn:microsoft.com/office/officeart/2016/7/layout/RepeatingBendingProcessNew"/>
    <dgm:cxn modelId="{ED9D3FC1-C1C2-480C-834F-3FF24E77D7AF}" type="presOf" srcId="{C8A2779A-5262-4E2F-B5F9-EE9429500942}" destId="{7B3945CB-1069-4382-8821-DCD3CFB83CFB}" srcOrd="1" destOrd="0" presId="urn:microsoft.com/office/officeart/2016/7/layout/RepeatingBendingProcessNew"/>
    <dgm:cxn modelId="{6040EEC3-89F5-43FF-9FEC-6D393363D7CA}" type="presOf" srcId="{2B0205D9-C5DC-4304-90A6-E4DBC6F3204E}" destId="{4154806B-318C-4D76-90BC-332D4C8CC498}" srcOrd="0" destOrd="0" presId="urn:microsoft.com/office/officeart/2016/7/layout/RepeatingBendingProcessNew"/>
    <dgm:cxn modelId="{D2ABC1C5-B789-427F-9C09-82A83C68107A}" type="presOf" srcId="{C4AD9C77-2573-46A9-B84A-821416FF7268}" destId="{95BF04B9-C197-4313-A996-8BFDA913C3E5}" srcOrd="0" destOrd="0" presId="urn:microsoft.com/office/officeart/2016/7/layout/RepeatingBendingProcessNew"/>
    <dgm:cxn modelId="{FAC753D0-F6FC-4F09-BCA3-6EF36A68ECE9}" type="presOf" srcId="{88DD430D-3D18-4E0F-833C-A958C8307C7C}" destId="{6C6AAAB8-607D-4B48-8335-37BB8C28802F}" srcOrd="1" destOrd="0" presId="urn:microsoft.com/office/officeart/2016/7/layout/RepeatingBendingProcessNew"/>
    <dgm:cxn modelId="{8F2B26D1-BA81-4066-ACB3-96352866A534}" srcId="{6363CF35-85CB-48FD-B97C-6F5CF9FAD09B}" destId="{57EAEAED-9F0A-4B1F-8FCE-8C2D3A0C1C19}" srcOrd="11" destOrd="0" parTransId="{A2293E28-A1D3-423F-A22E-839DB636F79A}" sibTransId="{E244F95E-517A-482F-99E9-40976A4D820F}"/>
    <dgm:cxn modelId="{87D9D3D1-8FC8-486F-BFB8-8E45F47174EA}" type="presOf" srcId="{2B443E5C-D1CD-4049-8722-1AFFEF1AC6EE}" destId="{8C01B9DA-9815-4418-9F50-CBB0DF7D8ABA}" srcOrd="0" destOrd="0" presId="urn:microsoft.com/office/officeart/2016/7/layout/RepeatingBendingProcessNew"/>
    <dgm:cxn modelId="{FCD166D2-A5A5-48DF-8CF7-6B4CCA5EFD3A}" type="presOf" srcId="{48148EDD-3511-4ED8-A2B4-802952978C4D}" destId="{FACC4406-E806-4F35-A855-7E75AF40ABD0}" srcOrd="0" destOrd="0" presId="urn:microsoft.com/office/officeart/2016/7/layout/RepeatingBendingProcessNew"/>
    <dgm:cxn modelId="{DC5B19D6-BEF8-452E-82D2-37F67321A92C}" srcId="{6363CF35-85CB-48FD-B97C-6F5CF9FAD09B}" destId="{6F437FD0-7966-4314-B224-FC5E52873239}" srcOrd="12" destOrd="0" parTransId="{E9B72D1C-B478-4B46-B7A4-BFE7A404F093}" sibTransId="{88DD430D-3D18-4E0F-833C-A958C8307C7C}"/>
    <dgm:cxn modelId="{126265D8-D1A6-4549-A4AB-F1E43E204D5B}" type="presOf" srcId="{3B916EEC-A9C1-4ACE-BF04-9778872254AB}" destId="{70A2795C-98DD-4BF1-A996-5612C1F1ABD7}" srcOrd="0" destOrd="0" presId="urn:microsoft.com/office/officeart/2016/7/layout/RepeatingBendingProcessNew"/>
    <dgm:cxn modelId="{0ED0BFD8-715E-4E1B-9674-09F37C5F5FE4}" srcId="{6363CF35-85CB-48FD-B97C-6F5CF9FAD09B}" destId="{2B0205D9-C5DC-4304-90A6-E4DBC6F3204E}" srcOrd="17" destOrd="0" parTransId="{D908AB8D-97BB-4720-9962-D21687C34304}" sibTransId="{77FC48ED-128B-4544-817D-B555940AACF0}"/>
    <dgm:cxn modelId="{EABDC3E2-1D0E-453C-B98A-379C288E86FE}" srcId="{6363CF35-85CB-48FD-B97C-6F5CF9FAD09B}" destId="{F8DF9CE9-B12D-493C-BBE1-A25CE59F42DF}" srcOrd="3" destOrd="0" parTransId="{1A5FD299-AE3E-409B-A040-C55FA5E21D64}" sibTransId="{2F1D01B2-91AA-4EA5-BAFA-A03994D59B96}"/>
    <dgm:cxn modelId="{F4658FF1-167E-421D-8BA9-347D129762F0}" type="presOf" srcId="{9A0F93F9-573D-43B9-A3F8-65758D2F23DC}" destId="{F236FAB9-302A-4A9F-8DEE-2A318C9FC4CD}" srcOrd="0" destOrd="0" presId="urn:microsoft.com/office/officeart/2016/7/layout/RepeatingBendingProcessNew"/>
    <dgm:cxn modelId="{154E09F2-176F-409B-BFFF-E367A142B219}" type="presOf" srcId="{28A91957-CCF7-4927-B48C-54302363EC1E}" destId="{C06E7CAF-EADD-4C61-9236-E25E5460A6BA}" srcOrd="0" destOrd="0" presId="urn:microsoft.com/office/officeart/2016/7/layout/RepeatingBendingProcessNew"/>
    <dgm:cxn modelId="{8D211AF3-91C1-4C92-9582-6517986E5AEE}" type="presOf" srcId="{58CC2D9E-ADB2-4D53-AB65-0AF72D83F354}" destId="{C12407BB-AE50-4AB1-A4F0-36BC046E34D2}" srcOrd="0" destOrd="0" presId="urn:microsoft.com/office/officeart/2016/7/layout/RepeatingBendingProcessNew"/>
    <dgm:cxn modelId="{315079F5-ADC9-405F-AC69-FB7E2369D347}" type="presOf" srcId="{F8DF9CE9-B12D-493C-BBE1-A25CE59F42DF}" destId="{58AFC28E-5685-4C76-9547-6CEEBF5F3916}" srcOrd="0" destOrd="0" presId="urn:microsoft.com/office/officeart/2016/7/layout/RepeatingBendingProcessNew"/>
    <dgm:cxn modelId="{DC9A14F6-1DFC-40D0-9140-B385F1DE58DF}" type="presOf" srcId="{38F1CEA7-5F85-48B4-A07A-FF5F969672DE}" destId="{DC28674D-35A4-4C46-9424-CB708F47A449}" srcOrd="0" destOrd="0" presId="urn:microsoft.com/office/officeart/2016/7/layout/RepeatingBendingProcessNew"/>
    <dgm:cxn modelId="{57B759F8-C1AA-4C7D-B348-65C82B008D22}" type="presOf" srcId="{DE1F74CC-6436-4DF8-8053-B56CB802C1E5}" destId="{667D2F5E-ED15-4942-AAAA-D5601A29792D}" srcOrd="1" destOrd="0" presId="urn:microsoft.com/office/officeart/2016/7/layout/RepeatingBendingProcessNew"/>
    <dgm:cxn modelId="{E5DC3DFC-4876-414C-A508-7125EE9EA3EC}" type="presOf" srcId="{A5A1AD91-3B36-4038-961A-700D412EF39C}" destId="{906ADEBB-DA97-4083-BF24-614EDB7BA28D}" srcOrd="0" destOrd="0" presId="urn:microsoft.com/office/officeart/2016/7/layout/RepeatingBendingProcessNew"/>
    <dgm:cxn modelId="{744C8D56-76B1-409B-838D-9F2E954E0B96}" type="presParOf" srcId="{049CFC57-E83E-4927-974C-13C07F726A4A}" destId="{8EC12847-1E44-476F-859D-650280B62ED0}" srcOrd="0" destOrd="0" presId="urn:microsoft.com/office/officeart/2016/7/layout/RepeatingBendingProcessNew"/>
    <dgm:cxn modelId="{E289B42B-5711-4277-B292-0A7EC74372F6}" type="presParOf" srcId="{049CFC57-E83E-4927-974C-13C07F726A4A}" destId="{6687D666-1972-4ECE-B78E-0EA083F0C636}" srcOrd="1" destOrd="0" presId="urn:microsoft.com/office/officeart/2016/7/layout/RepeatingBendingProcessNew"/>
    <dgm:cxn modelId="{AAB5A8A0-C35E-44D9-BF11-76B477A185FC}" type="presParOf" srcId="{6687D666-1972-4ECE-B78E-0EA083F0C636}" destId="{8B0C45C8-79EF-4A27-A5B9-4A73F8944979}" srcOrd="0" destOrd="0" presId="urn:microsoft.com/office/officeart/2016/7/layout/RepeatingBendingProcessNew"/>
    <dgm:cxn modelId="{B404CA3B-C187-4990-B7A4-188AC71B2FC4}" type="presParOf" srcId="{049CFC57-E83E-4927-974C-13C07F726A4A}" destId="{DC28674D-35A4-4C46-9424-CB708F47A449}" srcOrd="2" destOrd="0" presId="urn:microsoft.com/office/officeart/2016/7/layout/RepeatingBendingProcessNew"/>
    <dgm:cxn modelId="{687CE3F1-2C30-4606-9F49-FAA25D458010}" type="presParOf" srcId="{049CFC57-E83E-4927-974C-13C07F726A4A}" destId="{56AADE28-04A1-4A3D-BFE9-330BCAE604A2}" srcOrd="3" destOrd="0" presId="urn:microsoft.com/office/officeart/2016/7/layout/RepeatingBendingProcessNew"/>
    <dgm:cxn modelId="{DDBB0AF2-273B-4FA1-98DA-BC885485BACF}" type="presParOf" srcId="{56AADE28-04A1-4A3D-BFE9-330BCAE604A2}" destId="{5E3DA706-233A-4214-A89E-FBBF9729AF52}" srcOrd="0" destOrd="0" presId="urn:microsoft.com/office/officeart/2016/7/layout/RepeatingBendingProcessNew"/>
    <dgm:cxn modelId="{16441C39-1B9B-4B24-9D9E-638A4A9FE784}" type="presParOf" srcId="{049CFC57-E83E-4927-974C-13C07F726A4A}" destId="{C12407BB-AE50-4AB1-A4F0-36BC046E34D2}" srcOrd="4" destOrd="0" presId="urn:microsoft.com/office/officeart/2016/7/layout/RepeatingBendingProcessNew"/>
    <dgm:cxn modelId="{20B8ED0A-5940-451B-9829-00F82432CA23}" type="presParOf" srcId="{049CFC57-E83E-4927-974C-13C07F726A4A}" destId="{4187A124-CDFF-4C3A-9460-D4102BDB560C}" srcOrd="5" destOrd="0" presId="urn:microsoft.com/office/officeart/2016/7/layout/RepeatingBendingProcessNew"/>
    <dgm:cxn modelId="{47254609-289F-4557-81BF-53EBE9829D1E}" type="presParOf" srcId="{4187A124-CDFF-4C3A-9460-D4102BDB560C}" destId="{FE1226DF-56C8-467C-8471-A0F1F10C479A}" srcOrd="0" destOrd="0" presId="urn:microsoft.com/office/officeart/2016/7/layout/RepeatingBendingProcessNew"/>
    <dgm:cxn modelId="{FC6DD6AB-28EA-411E-B129-77C3B47DD678}" type="presParOf" srcId="{049CFC57-E83E-4927-974C-13C07F726A4A}" destId="{58AFC28E-5685-4C76-9547-6CEEBF5F3916}" srcOrd="6" destOrd="0" presId="urn:microsoft.com/office/officeart/2016/7/layout/RepeatingBendingProcessNew"/>
    <dgm:cxn modelId="{14C1415C-03AA-4B65-8484-448AF5DE16E8}" type="presParOf" srcId="{049CFC57-E83E-4927-974C-13C07F726A4A}" destId="{DA3D11DE-CF30-4F32-8A56-CD2ADA326847}" srcOrd="7" destOrd="0" presId="urn:microsoft.com/office/officeart/2016/7/layout/RepeatingBendingProcessNew"/>
    <dgm:cxn modelId="{834BB49E-A692-4FC3-8A68-0FD481825F30}" type="presParOf" srcId="{DA3D11DE-CF30-4F32-8A56-CD2ADA326847}" destId="{22098E01-B8C0-415A-A4DF-01936C598996}" srcOrd="0" destOrd="0" presId="urn:microsoft.com/office/officeart/2016/7/layout/RepeatingBendingProcessNew"/>
    <dgm:cxn modelId="{11AC8FB5-0F18-4101-9C41-7B3845530E78}" type="presParOf" srcId="{049CFC57-E83E-4927-974C-13C07F726A4A}" destId="{C06E7CAF-EADD-4C61-9236-E25E5460A6BA}" srcOrd="8" destOrd="0" presId="urn:microsoft.com/office/officeart/2016/7/layout/RepeatingBendingProcessNew"/>
    <dgm:cxn modelId="{49AA8851-729E-42A2-B2B1-D2A0A4670D73}" type="presParOf" srcId="{049CFC57-E83E-4927-974C-13C07F726A4A}" destId="{61F377D4-743D-452B-99B6-F5434FB2A2F8}" srcOrd="9" destOrd="0" presId="urn:microsoft.com/office/officeart/2016/7/layout/RepeatingBendingProcessNew"/>
    <dgm:cxn modelId="{B7E44431-E647-45F1-BF33-4590F3BB6D4A}" type="presParOf" srcId="{61F377D4-743D-452B-99B6-F5434FB2A2F8}" destId="{9D97BBBD-19E9-4FF2-A3B2-7986FB5138EA}" srcOrd="0" destOrd="0" presId="urn:microsoft.com/office/officeart/2016/7/layout/RepeatingBendingProcessNew"/>
    <dgm:cxn modelId="{1D95B32A-0867-49F5-991D-2CC02DBC2787}" type="presParOf" srcId="{049CFC57-E83E-4927-974C-13C07F726A4A}" destId="{95BF04B9-C197-4313-A996-8BFDA913C3E5}" srcOrd="10" destOrd="0" presId="urn:microsoft.com/office/officeart/2016/7/layout/RepeatingBendingProcessNew"/>
    <dgm:cxn modelId="{47F51070-7B3C-409A-A533-CAFFE09B0CA4}" type="presParOf" srcId="{049CFC57-E83E-4927-974C-13C07F726A4A}" destId="{501E2FBE-5C1C-48AE-A1AB-828A485C553E}" srcOrd="11" destOrd="0" presId="urn:microsoft.com/office/officeart/2016/7/layout/RepeatingBendingProcessNew"/>
    <dgm:cxn modelId="{29762BDB-ED54-4CD5-9844-F0228BD0E7C5}" type="presParOf" srcId="{501E2FBE-5C1C-48AE-A1AB-828A485C553E}" destId="{4156F1DE-9204-48DC-8C0C-CD6A176C782E}" srcOrd="0" destOrd="0" presId="urn:microsoft.com/office/officeart/2016/7/layout/RepeatingBendingProcessNew"/>
    <dgm:cxn modelId="{FF020949-4B14-4613-9467-662A7A7C1E60}" type="presParOf" srcId="{049CFC57-E83E-4927-974C-13C07F726A4A}" destId="{2165DD0A-2EA7-4E15-A4D0-02A4B01EC404}" srcOrd="12" destOrd="0" presId="urn:microsoft.com/office/officeart/2016/7/layout/RepeatingBendingProcessNew"/>
    <dgm:cxn modelId="{27A16AB8-0124-49E0-974C-131CDAAC3180}" type="presParOf" srcId="{049CFC57-E83E-4927-974C-13C07F726A4A}" destId="{75F567E5-775F-4BD1-B30C-0207D0C0CE9D}" srcOrd="13" destOrd="0" presId="urn:microsoft.com/office/officeart/2016/7/layout/RepeatingBendingProcessNew"/>
    <dgm:cxn modelId="{0F9BC721-4697-4E97-AE0B-B9A759C15D9F}" type="presParOf" srcId="{75F567E5-775F-4BD1-B30C-0207D0C0CE9D}" destId="{7B3945CB-1069-4382-8821-DCD3CFB83CFB}" srcOrd="0" destOrd="0" presId="urn:microsoft.com/office/officeart/2016/7/layout/RepeatingBendingProcessNew"/>
    <dgm:cxn modelId="{0254C4D6-F8BC-4DAE-94C8-0DD6393EED93}" type="presParOf" srcId="{049CFC57-E83E-4927-974C-13C07F726A4A}" destId="{1F3CBF32-4BD4-4A6E-AFED-B98298C7CBCB}" srcOrd="14" destOrd="0" presId="urn:microsoft.com/office/officeart/2016/7/layout/RepeatingBendingProcessNew"/>
    <dgm:cxn modelId="{F9AD4C0C-EFC9-4DC1-8ADF-475DEA1E7EE8}" type="presParOf" srcId="{049CFC57-E83E-4927-974C-13C07F726A4A}" destId="{70A2795C-98DD-4BF1-A996-5612C1F1ABD7}" srcOrd="15" destOrd="0" presId="urn:microsoft.com/office/officeart/2016/7/layout/RepeatingBendingProcessNew"/>
    <dgm:cxn modelId="{5EB59108-C07A-4A48-BA16-DC3CE8BD14EF}" type="presParOf" srcId="{70A2795C-98DD-4BF1-A996-5612C1F1ABD7}" destId="{2D4BB420-2C71-41FB-A017-5D2F080A06C8}" srcOrd="0" destOrd="0" presId="urn:microsoft.com/office/officeart/2016/7/layout/RepeatingBendingProcessNew"/>
    <dgm:cxn modelId="{AE3C8ED8-752C-4EC3-8D63-D1D2D3D60926}" type="presParOf" srcId="{049CFC57-E83E-4927-974C-13C07F726A4A}" destId="{8C01B9DA-9815-4418-9F50-CBB0DF7D8ABA}" srcOrd="16" destOrd="0" presId="urn:microsoft.com/office/officeart/2016/7/layout/RepeatingBendingProcessNew"/>
    <dgm:cxn modelId="{C469B2EB-54E4-4307-9CD6-E75216307D7B}" type="presParOf" srcId="{049CFC57-E83E-4927-974C-13C07F726A4A}" destId="{9315E724-5F85-4BBB-A543-8B1828E153B6}" srcOrd="17" destOrd="0" presId="urn:microsoft.com/office/officeart/2016/7/layout/RepeatingBendingProcessNew"/>
    <dgm:cxn modelId="{D535504D-57EE-4D57-9ABE-3A9F3DF1397B}" type="presParOf" srcId="{9315E724-5F85-4BBB-A543-8B1828E153B6}" destId="{664F84B4-D999-4438-BB2F-C852E909A3E4}" srcOrd="0" destOrd="0" presId="urn:microsoft.com/office/officeart/2016/7/layout/RepeatingBendingProcessNew"/>
    <dgm:cxn modelId="{EB46DE09-AA3B-4D16-8A00-04D32B22D42B}" type="presParOf" srcId="{049CFC57-E83E-4927-974C-13C07F726A4A}" destId="{F236FAB9-302A-4A9F-8DEE-2A318C9FC4CD}" srcOrd="18" destOrd="0" presId="urn:microsoft.com/office/officeart/2016/7/layout/RepeatingBendingProcessNew"/>
    <dgm:cxn modelId="{4CC7B340-F8B6-43AE-9468-2B1D2E116CCF}" type="presParOf" srcId="{049CFC57-E83E-4927-974C-13C07F726A4A}" destId="{E77D297F-7349-482E-8A87-D136047569DF}" srcOrd="19" destOrd="0" presId="urn:microsoft.com/office/officeart/2016/7/layout/RepeatingBendingProcessNew"/>
    <dgm:cxn modelId="{06236A49-3732-4FE1-84E0-0B5B9D2B22B8}" type="presParOf" srcId="{E77D297F-7349-482E-8A87-D136047569DF}" destId="{F8336EE7-D00B-4695-9611-7445314CB933}" srcOrd="0" destOrd="0" presId="urn:microsoft.com/office/officeart/2016/7/layout/RepeatingBendingProcessNew"/>
    <dgm:cxn modelId="{EA6D0115-CC54-4C69-A6CF-74DE308296D2}" type="presParOf" srcId="{049CFC57-E83E-4927-974C-13C07F726A4A}" destId="{6A2C65E2-381E-43ED-B872-5B0ABCE32556}" srcOrd="20" destOrd="0" presId="urn:microsoft.com/office/officeart/2016/7/layout/RepeatingBendingProcessNew"/>
    <dgm:cxn modelId="{F1F367A3-5EEA-4D5A-8D62-F0B16EC884A8}" type="presParOf" srcId="{049CFC57-E83E-4927-974C-13C07F726A4A}" destId="{F9205F57-CA9B-4D6C-BB6F-B91D5D3732C2}" srcOrd="21" destOrd="0" presId="urn:microsoft.com/office/officeart/2016/7/layout/RepeatingBendingProcessNew"/>
    <dgm:cxn modelId="{B77B6C0F-E7F8-4212-936E-512E03EEC513}" type="presParOf" srcId="{F9205F57-CA9B-4D6C-BB6F-B91D5D3732C2}" destId="{667D2F5E-ED15-4942-AAAA-D5601A29792D}" srcOrd="0" destOrd="0" presId="urn:microsoft.com/office/officeart/2016/7/layout/RepeatingBendingProcessNew"/>
    <dgm:cxn modelId="{61065AE4-F402-47C0-A8E1-0170AA20DAE1}" type="presParOf" srcId="{049CFC57-E83E-4927-974C-13C07F726A4A}" destId="{2CBE8715-76AB-4291-9AA6-27728049FE04}" srcOrd="22" destOrd="0" presId="urn:microsoft.com/office/officeart/2016/7/layout/RepeatingBendingProcessNew"/>
    <dgm:cxn modelId="{6DFA2C23-CF32-43D8-93D2-AB23F1A3EE43}" type="presParOf" srcId="{049CFC57-E83E-4927-974C-13C07F726A4A}" destId="{40B4778B-9C93-4026-8E8F-2F5FDF7E511B}" srcOrd="23" destOrd="0" presId="urn:microsoft.com/office/officeart/2016/7/layout/RepeatingBendingProcessNew"/>
    <dgm:cxn modelId="{61ECE72E-48B5-4CCE-9FAA-1F2FD87F726C}" type="presParOf" srcId="{40B4778B-9C93-4026-8E8F-2F5FDF7E511B}" destId="{62CDAD7D-6576-4D75-AABF-FAC91BFF3794}" srcOrd="0" destOrd="0" presId="urn:microsoft.com/office/officeart/2016/7/layout/RepeatingBendingProcessNew"/>
    <dgm:cxn modelId="{0848E97E-1550-4CE9-9EE1-812E7D583F57}" type="presParOf" srcId="{049CFC57-E83E-4927-974C-13C07F726A4A}" destId="{3597D4CF-DD6E-4E38-A292-84265F8B9E2E}" srcOrd="24" destOrd="0" presId="urn:microsoft.com/office/officeart/2016/7/layout/RepeatingBendingProcessNew"/>
    <dgm:cxn modelId="{F52AC41D-79A5-4F46-950F-82CD77F190D7}" type="presParOf" srcId="{049CFC57-E83E-4927-974C-13C07F726A4A}" destId="{616BE222-F0DF-455A-BCE5-7EE4B202FB89}" srcOrd="25" destOrd="0" presId="urn:microsoft.com/office/officeart/2016/7/layout/RepeatingBendingProcessNew"/>
    <dgm:cxn modelId="{299613A5-FC96-47A8-954D-8A69262477B1}" type="presParOf" srcId="{616BE222-F0DF-455A-BCE5-7EE4B202FB89}" destId="{6C6AAAB8-607D-4B48-8335-37BB8C28802F}" srcOrd="0" destOrd="0" presId="urn:microsoft.com/office/officeart/2016/7/layout/RepeatingBendingProcessNew"/>
    <dgm:cxn modelId="{C308FB66-0912-47E1-AFA3-68ABA4A7C7DD}" type="presParOf" srcId="{049CFC57-E83E-4927-974C-13C07F726A4A}" destId="{4C9FD8C6-7A7E-4E79-BDF2-8689FAC2C9F2}" srcOrd="26" destOrd="0" presId="urn:microsoft.com/office/officeart/2016/7/layout/RepeatingBendingProcessNew"/>
    <dgm:cxn modelId="{810B2E2B-C799-4A3D-9B28-E914C0C8F52D}" type="presParOf" srcId="{049CFC57-E83E-4927-974C-13C07F726A4A}" destId="{F9FC8E0C-E91A-4220-9612-8DEDB4F60ECE}" srcOrd="27" destOrd="0" presId="urn:microsoft.com/office/officeart/2016/7/layout/RepeatingBendingProcessNew"/>
    <dgm:cxn modelId="{7DBAC38B-0A19-4F78-9FEA-86B3407EAC5E}" type="presParOf" srcId="{F9FC8E0C-E91A-4220-9612-8DEDB4F60ECE}" destId="{75E89A00-7335-4682-950B-C711CCE2E12C}" srcOrd="0" destOrd="0" presId="urn:microsoft.com/office/officeart/2016/7/layout/RepeatingBendingProcessNew"/>
    <dgm:cxn modelId="{B16FE197-E630-43BF-8F2D-A5F620A65E14}" type="presParOf" srcId="{049CFC57-E83E-4927-974C-13C07F726A4A}" destId="{F0D70095-A332-4606-BA41-561C60FEA769}" srcOrd="28" destOrd="0" presId="urn:microsoft.com/office/officeart/2016/7/layout/RepeatingBendingProcessNew"/>
    <dgm:cxn modelId="{83F53656-FE76-4EEB-988C-9E0027928A47}" type="presParOf" srcId="{049CFC57-E83E-4927-974C-13C07F726A4A}" destId="{F1F3C5A1-C22C-480C-AA76-2D6C91806CBC}" srcOrd="29" destOrd="0" presId="urn:microsoft.com/office/officeart/2016/7/layout/RepeatingBendingProcessNew"/>
    <dgm:cxn modelId="{02E5A1EB-BF8D-41EE-A067-D1B8CFE1A01E}" type="presParOf" srcId="{F1F3C5A1-C22C-480C-AA76-2D6C91806CBC}" destId="{9D145F3C-68DD-4895-BB4C-B3288A31EDD7}" srcOrd="0" destOrd="0" presId="urn:microsoft.com/office/officeart/2016/7/layout/RepeatingBendingProcessNew"/>
    <dgm:cxn modelId="{D16CAE90-D8CA-4E56-812B-AAAD01E88CAF}" type="presParOf" srcId="{049CFC57-E83E-4927-974C-13C07F726A4A}" destId="{C1441381-EAD4-409A-9824-01EC40BFB5CB}" srcOrd="30" destOrd="0" presId="urn:microsoft.com/office/officeart/2016/7/layout/RepeatingBendingProcessNew"/>
    <dgm:cxn modelId="{54002FBA-AF5B-4CE8-902E-3812AC8017D1}" type="presParOf" srcId="{049CFC57-E83E-4927-974C-13C07F726A4A}" destId="{8E9BA317-D9FD-40A8-9FBB-D812A7222915}" srcOrd="31" destOrd="0" presId="urn:microsoft.com/office/officeart/2016/7/layout/RepeatingBendingProcessNew"/>
    <dgm:cxn modelId="{3FCDF5A4-F5CE-4B18-935E-CC8F6873E55B}" type="presParOf" srcId="{8E9BA317-D9FD-40A8-9FBB-D812A7222915}" destId="{F767B7CF-E9F2-428F-96A4-EC86277B5CE1}" srcOrd="0" destOrd="0" presId="urn:microsoft.com/office/officeart/2016/7/layout/RepeatingBendingProcessNew"/>
    <dgm:cxn modelId="{5892F017-8219-4234-A67E-28A539707B0E}" type="presParOf" srcId="{049CFC57-E83E-4927-974C-13C07F726A4A}" destId="{0055CEE7-A65C-486C-A154-B7071C7F0533}" srcOrd="32" destOrd="0" presId="urn:microsoft.com/office/officeart/2016/7/layout/RepeatingBendingProcessNew"/>
    <dgm:cxn modelId="{4F445095-80C3-477D-BF5D-F48D7908E3C2}" type="presParOf" srcId="{049CFC57-E83E-4927-974C-13C07F726A4A}" destId="{FACC4406-E806-4F35-A855-7E75AF40ABD0}" srcOrd="33" destOrd="0" presId="urn:microsoft.com/office/officeart/2016/7/layout/RepeatingBendingProcessNew"/>
    <dgm:cxn modelId="{40FCA54C-295D-42E7-915D-4CA022B6DB5F}" type="presParOf" srcId="{FACC4406-E806-4F35-A855-7E75AF40ABD0}" destId="{451FB0A6-7047-4AE7-AE60-2EAFC21DF573}" srcOrd="0" destOrd="0" presId="urn:microsoft.com/office/officeart/2016/7/layout/RepeatingBendingProcessNew"/>
    <dgm:cxn modelId="{D733831E-1096-416B-9BE4-51493D9BBAD7}" type="presParOf" srcId="{049CFC57-E83E-4927-974C-13C07F726A4A}" destId="{4154806B-318C-4D76-90BC-332D4C8CC498}" srcOrd="34" destOrd="0" presId="urn:microsoft.com/office/officeart/2016/7/layout/RepeatingBendingProcessNew"/>
    <dgm:cxn modelId="{534C6ED6-7C7E-416A-B455-5BC58BD61FCD}" type="presParOf" srcId="{049CFC57-E83E-4927-974C-13C07F726A4A}" destId="{9C0B1D56-FCBC-4B8D-B545-B64C730FF50C}" srcOrd="35" destOrd="0" presId="urn:microsoft.com/office/officeart/2016/7/layout/RepeatingBendingProcessNew"/>
    <dgm:cxn modelId="{E52F6D2B-3381-4B31-87B7-7598E5E436DF}" type="presParOf" srcId="{9C0B1D56-FCBC-4B8D-B545-B64C730FF50C}" destId="{43DF8909-ECD8-47A2-9E89-5CC70B023A18}" srcOrd="0" destOrd="0" presId="urn:microsoft.com/office/officeart/2016/7/layout/RepeatingBendingProcessNew"/>
    <dgm:cxn modelId="{542FD674-ED7D-472D-ADC8-5A08D39343B7}" type="presParOf" srcId="{049CFC57-E83E-4927-974C-13C07F726A4A}" destId="{906ADEBB-DA97-4083-BF24-614EDB7BA28D}" srcOrd="3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56DB3-D0CC-42A2-A9F3-41672108FD6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2212293-62E9-43CB-83DF-040D0A9CCD2B}">
      <dgm:prSet/>
      <dgm:spPr/>
      <dgm:t>
        <a:bodyPr/>
        <a:lstStyle/>
        <a:p>
          <a:r>
            <a:rPr lang="en-US"/>
            <a:t>Reimplement crosses through binary operation</a:t>
          </a:r>
        </a:p>
      </dgm:t>
    </dgm:pt>
    <dgm:pt modelId="{84C6C2CC-BA75-4198-8F86-2B4C14C1ED89}" type="parTrans" cxnId="{42277764-D27F-4138-95D5-04C00E844CEF}">
      <dgm:prSet/>
      <dgm:spPr/>
      <dgm:t>
        <a:bodyPr/>
        <a:lstStyle/>
        <a:p>
          <a:endParaRPr lang="en-US"/>
        </a:p>
      </dgm:t>
    </dgm:pt>
    <dgm:pt modelId="{6A65E571-E17B-40D4-B5FB-AE931C4CA96D}" type="sibTrans" cxnId="{42277764-D27F-4138-95D5-04C00E844CEF}">
      <dgm:prSet/>
      <dgm:spPr/>
      <dgm:t>
        <a:bodyPr/>
        <a:lstStyle/>
        <a:p>
          <a:endParaRPr lang="en-US"/>
        </a:p>
      </dgm:t>
    </dgm:pt>
    <dgm:pt modelId="{FE09B695-2B10-43CC-849C-3D9BCE5598A6}">
      <dgm:prSet/>
      <dgm:spPr/>
      <dgm:t>
        <a:bodyPr/>
        <a:lstStyle/>
        <a:p>
          <a:r>
            <a:rPr lang="en-US"/>
            <a:t>Constraint on what can be crosses with what =&gt; can't have a hashed value to be crossed</a:t>
          </a:r>
        </a:p>
      </dgm:t>
    </dgm:pt>
    <dgm:pt modelId="{148C0E1F-6F0B-4881-92EF-4953ADFD7926}" type="parTrans" cxnId="{74B5FA83-FCEA-4886-B006-FF01507C5D27}">
      <dgm:prSet/>
      <dgm:spPr/>
      <dgm:t>
        <a:bodyPr/>
        <a:lstStyle/>
        <a:p>
          <a:endParaRPr lang="en-US"/>
        </a:p>
      </dgm:t>
    </dgm:pt>
    <dgm:pt modelId="{D512EE2F-8F52-4AD8-AABF-F234DA099E84}" type="sibTrans" cxnId="{74B5FA83-FCEA-4886-B006-FF01507C5D27}">
      <dgm:prSet/>
      <dgm:spPr/>
      <dgm:t>
        <a:bodyPr/>
        <a:lstStyle/>
        <a:p>
          <a:endParaRPr lang="en-US"/>
        </a:p>
      </dgm:t>
    </dgm:pt>
    <dgm:pt modelId="{C8D84FC3-8F98-46C6-B509-A049478D5668}">
      <dgm:prSet/>
      <dgm:spPr/>
      <dgm:t>
        <a:bodyPr/>
        <a:lstStyle/>
        <a:p>
          <a:r>
            <a:rPr lang="en-US"/>
            <a:t>Drastic reduction of operations</a:t>
          </a:r>
        </a:p>
      </dgm:t>
    </dgm:pt>
    <dgm:pt modelId="{949F983D-325F-476D-94FC-1055B0342CAA}" type="parTrans" cxnId="{D072E7F8-56D0-4F37-85CD-4C258581C648}">
      <dgm:prSet/>
      <dgm:spPr/>
      <dgm:t>
        <a:bodyPr/>
        <a:lstStyle/>
        <a:p>
          <a:endParaRPr lang="en-US"/>
        </a:p>
      </dgm:t>
    </dgm:pt>
    <dgm:pt modelId="{354B0903-F6EE-4419-9766-107B05AC7D3F}" type="sibTrans" cxnId="{D072E7F8-56D0-4F37-85CD-4C258581C648}">
      <dgm:prSet/>
      <dgm:spPr/>
      <dgm:t>
        <a:bodyPr/>
        <a:lstStyle/>
        <a:p>
          <a:endParaRPr lang="en-US"/>
        </a:p>
      </dgm:t>
    </dgm:pt>
    <dgm:pt modelId="{538B440C-13AC-40AC-8F80-4CFA4CF66251}" type="pres">
      <dgm:prSet presAssocID="{BCD56DB3-D0CC-42A2-A9F3-41672108FD61}" presName="linear" presStyleCnt="0">
        <dgm:presLayoutVars>
          <dgm:animLvl val="lvl"/>
          <dgm:resizeHandles val="exact"/>
        </dgm:presLayoutVars>
      </dgm:prSet>
      <dgm:spPr/>
    </dgm:pt>
    <dgm:pt modelId="{C8F7D72B-4C00-428A-9194-EFA8AE01885A}" type="pres">
      <dgm:prSet presAssocID="{82212293-62E9-43CB-83DF-040D0A9CCD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1BA3F2-9E1F-44F9-B180-DED4C1961689}" type="pres">
      <dgm:prSet presAssocID="{6A65E571-E17B-40D4-B5FB-AE931C4CA96D}" presName="spacer" presStyleCnt="0"/>
      <dgm:spPr/>
    </dgm:pt>
    <dgm:pt modelId="{03EF28DC-52A2-476E-BE7D-1F5067460913}" type="pres">
      <dgm:prSet presAssocID="{FE09B695-2B10-43CC-849C-3D9BCE5598A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007672-4E13-41EE-8132-9A3F166D0E82}" type="pres">
      <dgm:prSet presAssocID="{D512EE2F-8F52-4AD8-AABF-F234DA099E84}" presName="spacer" presStyleCnt="0"/>
      <dgm:spPr/>
    </dgm:pt>
    <dgm:pt modelId="{DCF4F672-D4C9-440F-BF15-1A204D25E073}" type="pres">
      <dgm:prSet presAssocID="{C8D84FC3-8F98-46C6-B509-A049478D566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A825A17-D10A-439D-A42A-025A299FC9BF}" type="presOf" srcId="{C8D84FC3-8F98-46C6-B509-A049478D5668}" destId="{DCF4F672-D4C9-440F-BF15-1A204D25E073}" srcOrd="0" destOrd="0" presId="urn:microsoft.com/office/officeart/2005/8/layout/vList2"/>
    <dgm:cxn modelId="{42277764-D27F-4138-95D5-04C00E844CEF}" srcId="{BCD56DB3-D0CC-42A2-A9F3-41672108FD61}" destId="{82212293-62E9-43CB-83DF-040D0A9CCD2B}" srcOrd="0" destOrd="0" parTransId="{84C6C2CC-BA75-4198-8F86-2B4C14C1ED89}" sibTransId="{6A65E571-E17B-40D4-B5FB-AE931C4CA96D}"/>
    <dgm:cxn modelId="{B454FE44-32E3-401C-AB55-0F77AF8FB8DA}" type="presOf" srcId="{82212293-62E9-43CB-83DF-040D0A9CCD2B}" destId="{C8F7D72B-4C00-428A-9194-EFA8AE01885A}" srcOrd="0" destOrd="0" presId="urn:microsoft.com/office/officeart/2005/8/layout/vList2"/>
    <dgm:cxn modelId="{74B5FA83-FCEA-4886-B006-FF01507C5D27}" srcId="{BCD56DB3-D0CC-42A2-A9F3-41672108FD61}" destId="{FE09B695-2B10-43CC-849C-3D9BCE5598A6}" srcOrd="1" destOrd="0" parTransId="{148C0E1F-6F0B-4881-92EF-4953ADFD7926}" sibTransId="{D512EE2F-8F52-4AD8-AABF-F234DA099E84}"/>
    <dgm:cxn modelId="{797A5A8B-0E54-44EE-BB34-D9C48FFECF5E}" type="presOf" srcId="{FE09B695-2B10-43CC-849C-3D9BCE5598A6}" destId="{03EF28DC-52A2-476E-BE7D-1F5067460913}" srcOrd="0" destOrd="0" presId="urn:microsoft.com/office/officeart/2005/8/layout/vList2"/>
    <dgm:cxn modelId="{9D46309C-FDF5-459E-8DD0-4E383BE71E86}" type="presOf" srcId="{BCD56DB3-D0CC-42A2-A9F3-41672108FD61}" destId="{538B440C-13AC-40AC-8F80-4CFA4CF66251}" srcOrd="0" destOrd="0" presId="urn:microsoft.com/office/officeart/2005/8/layout/vList2"/>
    <dgm:cxn modelId="{D072E7F8-56D0-4F37-85CD-4C258581C648}" srcId="{BCD56DB3-D0CC-42A2-A9F3-41672108FD61}" destId="{C8D84FC3-8F98-46C6-B509-A049478D5668}" srcOrd="2" destOrd="0" parTransId="{949F983D-325F-476D-94FC-1055B0342CAA}" sibTransId="{354B0903-F6EE-4419-9766-107B05AC7D3F}"/>
    <dgm:cxn modelId="{85C316AF-F7BF-4F1F-BA45-07759A2E79ED}" type="presParOf" srcId="{538B440C-13AC-40AC-8F80-4CFA4CF66251}" destId="{C8F7D72B-4C00-428A-9194-EFA8AE01885A}" srcOrd="0" destOrd="0" presId="urn:microsoft.com/office/officeart/2005/8/layout/vList2"/>
    <dgm:cxn modelId="{C9884D4B-5C0E-4A4D-882E-29B3ABB0ECB1}" type="presParOf" srcId="{538B440C-13AC-40AC-8F80-4CFA4CF66251}" destId="{351BA3F2-9E1F-44F9-B180-DED4C1961689}" srcOrd="1" destOrd="0" presId="urn:microsoft.com/office/officeart/2005/8/layout/vList2"/>
    <dgm:cxn modelId="{71ADB804-F73C-4293-BE7D-2C941EDD4A2C}" type="presParOf" srcId="{538B440C-13AC-40AC-8F80-4CFA4CF66251}" destId="{03EF28DC-52A2-476E-BE7D-1F5067460913}" srcOrd="2" destOrd="0" presId="urn:microsoft.com/office/officeart/2005/8/layout/vList2"/>
    <dgm:cxn modelId="{7D2B699E-746F-42B4-A8A7-FCA47D3D46D3}" type="presParOf" srcId="{538B440C-13AC-40AC-8F80-4CFA4CF66251}" destId="{A2007672-4E13-41EE-8132-9A3F166D0E82}" srcOrd="3" destOrd="0" presId="urn:microsoft.com/office/officeart/2005/8/layout/vList2"/>
    <dgm:cxn modelId="{0EC123F0-DE61-4CB0-ACA3-33FA7B63F8E6}" type="presParOf" srcId="{538B440C-13AC-40AC-8F80-4CFA4CF66251}" destId="{DCF4F672-D4C9-440F-BF15-1A204D25E07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7D666-1972-4ECE-B78E-0EA083F0C636}">
      <dsp:nvSpPr>
        <dsp:cNvPr id="0" name=""/>
        <dsp:cNvSpPr/>
      </dsp:nvSpPr>
      <dsp:spPr>
        <a:xfrm>
          <a:off x="1135512" y="72344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43635" y="767862"/>
        <a:ext cx="12991" cy="2600"/>
      </dsp:txXfrm>
    </dsp:sp>
    <dsp:sp modelId="{8EC12847-1E44-476F-859D-650280B62ED0}">
      <dsp:nvSpPr>
        <dsp:cNvPr id="0" name=""/>
        <dsp:cNvSpPr/>
      </dsp:nvSpPr>
      <dsp:spPr>
        <a:xfrm>
          <a:off x="7589" y="43024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GatherV2:                           10.2%</a:t>
          </a:r>
        </a:p>
      </dsp:txBody>
      <dsp:txXfrm>
        <a:off x="7589" y="430246"/>
        <a:ext cx="1129723" cy="677834"/>
      </dsp:txXfrm>
    </dsp:sp>
    <dsp:sp modelId="{56AADE28-04A1-4A3D-BFE9-330BCAE604A2}">
      <dsp:nvSpPr>
        <dsp:cNvPr id="0" name=""/>
        <dsp:cNvSpPr/>
      </dsp:nvSpPr>
      <dsp:spPr>
        <a:xfrm>
          <a:off x="2525072" y="72344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397561"/>
              <a:satOff val="-1025"/>
              <a:lumOff val="-6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3195" y="767862"/>
        <a:ext cx="12991" cy="2600"/>
      </dsp:txXfrm>
    </dsp:sp>
    <dsp:sp modelId="{DC28674D-35A4-4C46-9424-CB708F47A449}">
      <dsp:nvSpPr>
        <dsp:cNvPr id="0" name=""/>
        <dsp:cNvSpPr/>
      </dsp:nvSpPr>
      <dsp:spPr>
        <a:xfrm>
          <a:off x="1397149" y="43024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375475"/>
                <a:satOff val="-968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5475"/>
                <a:satOff val="-968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5475"/>
                <a:satOff val="-968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StridedSlice:                        8.96%</a:t>
          </a:r>
        </a:p>
      </dsp:txBody>
      <dsp:txXfrm>
        <a:off x="1397149" y="430246"/>
        <a:ext cx="1129723" cy="677834"/>
      </dsp:txXfrm>
    </dsp:sp>
    <dsp:sp modelId="{4187A124-CDFF-4C3A-9460-D4102BDB560C}">
      <dsp:nvSpPr>
        <dsp:cNvPr id="0" name=""/>
        <dsp:cNvSpPr/>
      </dsp:nvSpPr>
      <dsp:spPr>
        <a:xfrm>
          <a:off x="3914632" y="72344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795123"/>
              <a:satOff val="-2049"/>
              <a:lumOff val="-13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2755" y="767862"/>
        <a:ext cx="12991" cy="2600"/>
      </dsp:txXfrm>
    </dsp:sp>
    <dsp:sp modelId="{C12407BB-AE50-4AB1-A4F0-36BC046E34D2}">
      <dsp:nvSpPr>
        <dsp:cNvPr id="0" name=""/>
        <dsp:cNvSpPr/>
      </dsp:nvSpPr>
      <dsp:spPr>
        <a:xfrm>
          <a:off x="2786709" y="43024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750949"/>
                <a:satOff val="-1935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0949"/>
                <a:satOff val="-1935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0949"/>
                <a:satOff val="-1935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Cast:                                    8.95%</a:t>
          </a:r>
        </a:p>
      </dsp:txBody>
      <dsp:txXfrm>
        <a:off x="2786709" y="430246"/>
        <a:ext cx="1129723" cy="677834"/>
      </dsp:txXfrm>
    </dsp:sp>
    <dsp:sp modelId="{DA3D11DE-CF30-4F32-8A56-CD2ADA326847}">
      <dsp:nvSpPr>
        <dsp:cNvPr id="0" name=""/>
        <dsp:cNvSpPr/>
      </dsp:nvSpPr>
      <dsp:spPr>
        <a:xfrm>
          <a:off x="5304192" y="72344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1192684"/>
              <a:satOff val="-3074"/>
              <a:lumOff val="-20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2315" y="767862"/>
        <a:ext cx="12991" cy="2600"/>
      </dsp:txXfrm>
    </dsp:sp>
    <dsp:sp modelId="{58AFC28E-5685-4C76-9547-6CEEBF5F3916}">
      <dsp:nvSpPr>
        <dsp:cNvPr id="0" name=""/>
        <dsp:cNvSpPr/>
      </dsp:nvSpPr>
      <dsp:spPr>
        <a:xfrm>
          <a:off x="4176269" y="43024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Pack:                                   8.15%</a:t>
          </a:r>
        </a:p>
      </dsp:txBody>
      <dsp:txXfrm>
        <a:off x="4176269" y="430246"/>
        <a:ext cx="1129723" cy="677834"/>
      </dsp:txXfrm>
    </dsp:sp>
    <dsp:sp modelId="{61F377D4-743D-452B-99B6-F5434FB2A2F8}">
      <dsp:nvSpPr>
        <dsp:cNvPr id="0" name=""/>
        <dsp:cNvSpPr/>
      </dsp:nvSpPr>
      <dsp:spPr>
        <a:xfrm>
          <a:off x="572450" y="1106280"/>
          <a:ext cx="5558240" cy="229236"/>
        </a:xfrm>
        <a:custGeom>
          <a:avLst/>
          <a:gdLst/>
          <a:ahLst/>
          <a:cxnLst/>
          <a:rect l="0" t="0" r="0" b="0"/>
          <a:pathLst>
            <a:path>
              <a:moveTo>
                <a:pt x="5558240" y="0"/>
              </a:moveTo>
              <a:lnTo>
                <a:pt x="5558240" y="131718"/>
              </a:lnTo>
              <a:lnTo>
                <a:pt x="0" y="131718"/>
              </a:lnTo>
              <a:lnTo>
                <a:pt x="0" y="229236"/>
              </a:lnTo>
            </a:path>
          </a:pathLst>
        </a:custGeom>
        <a:noFill/>
        <a:ln w="6350" cap="flat" cmpd="sng" algn="ctr">
          <a:solidFill>
            <a:schemeClr val="accent5">
              <a:hueOff val="-1590245"/>
              <a:satOff val="-4099"/>
              <a:lumOff val="-276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12463" y="1219597"/>
        <a:ext cx="278215" cy="2600"/>
      </dsp:txXfrm>
    </dsp:sp>
    <dsp:sp modelId="{C06E7CAF-EADD-4C61-9236-E25E5460A6BA}">
      <dsp:nvSpPr>
        <dsp:cNvPr id="0" name=""/>
        <dsp:cNvSpPr/>
      </dsp:nvSpPr>
      <dsp:spPr>
        <a:xfrm>
          <a:off x="5565829" y="43024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1501898"/>
                <a:satOff val="-3871"/>
                <a:lumOff val="-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01898"/>
                <a:satOff val="-3871"/>
                <a:lumOff val="-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01898"/>
                <a:satOff val="-3871"/>
                <a:lumOff val="-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SparseFillEmptyRows:        6.75%</a:t>
          </a:r>
        </a:p>
      </dsp:txBody>
      <dsp:txXfrm>
        <a:off x="5565829" y="430246"/>
        <a:ext cx="1129723" cy="677834"/>
      </dsp:txXfrm>
    </dsp:sp>
    <dsp:sp modelId="{501E2FBE-5C1C-48AE-A1AB-828A485C553E}">
      <dsp:nvSpPr>
        <dsp:cNvPr id="0" name=""/>
        <dsp:cNvSpPr/>
      </dsp:nvSpPr>
      <dsp:spPr>
        <a:xfrm>
          <a:off x="1135512" y="166111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1987807"/>
              <a:satOff val="-5123"/>
              <a:lumOff val="-34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43635" y="1705533"/>
        <a:ext cx="12991" cy="2600"/>
      </dsp:txXfrm>
    </dsp:sp>
    <dsp:sp modelId="{95BF04B9-C197-4313-A996-8BFDA913C3E5}">
      <dsp:nvSpPr>
        <dsp:cNvPr id="0" name=""/>
        <dsp:cNvSpPr/>
      </dsp:nvSpPr>
      <dsp:spPr>
        <a:xfrm>
          <a:off x="7589" y="136791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1877373"/>
                <a:satOff val="-4839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77373"/>
                <a:satOff val="-4839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77373"/>
                <a:satOff val="-4839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Slice:                                   6.75%</a:t>
          </a:r>
        </a:p>
      </dsp:txBody>
      <dsp:txXfrm>
        <a:off x="7589" y="1367916"/>
        <a:ext cx="1129723" cy="677834"/>
      </dsp:txXfrm>
    </dsp:sp>
    <dsp:sp modelId="{75F567E5-775F-4BD1-B30C-0207D0C0CE9D}">
      <dsp:nvSpPr>
        <dsp:cNvPr id="0" name=""/>
        <dsp:cNvSpPr/>
      </dsp:nvSpPr>
      <dsp:spPr>
        <a:xfrm>
          <a:off x="2525072" y="166111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2385368"/>
              <a:satOff val="-6148"/>
              <a:lumOff val="-41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3195" y="1705533"/>
        <a:ext cx="12991" cy="2600"/>
      </dsp:txXfrm>
    </dsp:sp>
    <dsp:sp modelId="{2165DD0A-2EA7-4E15-A4D0-02A4B01EC404}">
      <dsp:nvSpPr>
        <dsp:cNvPr id="0" name=""/>
        <dsp:cNvSpPr/>
      </dsp:nvSpPr>
      <dsp:spPr>
        <a:xfrm>
          <a:off x="1397149" y="136791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SparseCross</a:t>
          </a:r>
          <a:r>
            <a:rPr lang="en-US" sz="1200" kern="1200"/>
            <a:t>:                      4.29%</a:t>
          </a:r>
        </a:p>
      </dsp:txBody>
      <dsp:txXfrm>
        <a:off x="1397149" y="1367916"/>
        <a:ext cx="1129723" cy="677834"/>
      </dsp:txXfrm>
    </dsp:sp>
    <dsp:sp modelId="{70A2795C-98DD-4BF1-A996-5612C1F1ABD7}">
      <dsp:nvSpPr>
        <dsp:cNvPr id="0" name=""/>
        <dsp:cNvSpPr/>
      </dsp:nvSpPr>
      <dsp:spPr>
        <a:xfrm>
          <a:off x="3914632" y="166111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2782929"/>
              <a:satOff val="-7173"/>
              <a:lumOff val="-484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2755" y="1705533"/>
        <a:ext cx="12991" cy="2600"/>
      </dsp:txXfrm>
    </dsp:sp>
    <dsp:sp modelId="{1F3CBF32-4BD4-4A6E-AFED-B98298C7CBCB}">
      <dsp:nvSpPr>
        <dsp:cNvPr id="0" name=""/>
        <dsp:cNvSpPr/>
      </dsp:nvSpPr>
      <dsp:spPr>
        <a:xfrm>
          <a:off x="2786709" y="136791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2628322"/>
                <a:satOff val="-6774"/>
                <a:lumOff val="-45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28322"/>
                <a:satOff val="-6774"/>
                <a:lumOff val="-45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28322"/>
                <a:satOff val="-6774"/>
                <a:lumOff val="-45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Shape:                                4.26%</a:t>
          </a:r>
        </a:p>
      </dsp:txBody>
      <dsp:txXfrm>
        <a:off x="2786709" y="1367916"/>
        <a:ext cx="1129723" cy="677834"/>
      </dsp:txXfrm>
    </dsp:sp>
    <dsp:sp modelId="{9315E724-5F85-4BBB-A543-8B1828E153B6}">
      <dsp:nvSpPr>
        <dsp:cNvPr id="0" name=""/>
        <dsp:cNvSpPr/>
      </dsp:nvSpPr>
      <dsp:spPr>
        <a:xfrm>
          <a:off x="5304192" y="1661113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3180491"/>
              <a:satOff val="-8197"/>
              <a:lumOff val="-553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2315" y="1705533"/>
        <a:ext cx="12991" cy="2600"/>
      </dsp:txXfrm>
    </dsp:sp>
    <dsp:sp modelId="{8C01B9DA-9815-4418-9F50-CBB0DF7D8ABA}">
      <dsp:nvSpPr>
        <dsp:cNvPr id="0" name=""/>
        <dsp:cNvSpPr/>
      </dsp:nvSpPr>
      <dsp:spPr>
        <a:xfrm>
          <a:off x="4176269" y="136791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3003797"/>
                <a:satOff val="-7742"/>
                <a:lumOff val="-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03797"/>
                <a:satOff val="-7742"/>
                <a:lumOff val="-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03797"/>
                <a:satOff val="-7742"/>
                <a:lumOff val="-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Reshape:                            4.05%</a:t>
          </a:r>
        </a:p>
      </dsp:txBody>
      <dsp:txXfrm>
        <a:off x="4176269" y="1367916"/>
        <a:ext cx="1129723" cy="677834"/>
      </dsp:txXfrm>
    </dsp:sp>
    <dsp:sp modelId="{E77D297F-7349-482E-8A87-D136047569DF}">
      <dsp:nvSpPr>
        <dsp:cNvPr id="0" name=""/>
        <dsp:cNvSpPr/>
      </dsp:nvSpPr>
      <dsp:spPr>
        <a:xfrm>
          <a:off x="572450" y="2043950"/>
          <a:ext cx="5558240" cy="229236"/>
        </a:xfrm>
        <a:custGeom>
          <a:avLst/>
          <a:gdLst/>
          <a:ahLst/>
          <a:cxnLst/>
          <a:rect l="0" t="0" r="0" b="0"/>
          <a:pathLst>
            <a:path>
              <a:moveTo>
                <a:pt x="5558240" y="0"/>
              </a:moveTo>
              <a:lnTo>
                <a:pt x="5558240" y="131718"/>
              </a:lnTo>
              <a:lnTo>
                <a:pt x="0" y="131718"/>
              </a:lnTo>
              <a:lnTo>
                <a:pt x="0" y="229236"/>
              </a:lnTo>
            </a:path>
          </a:pathLst>
        </a:custGeom>
        <a:noFill/>
        <a:ln w="6350" cap="flat" cmpd="sng" algn="ctr">
          <a:solidFill>
            <a:schemeClr val="accent5">
              <a:hueOff val="-3578052"/>
              <a:satOff val="-9222"/>
              <a:lumOff val="-622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12463" y="2157268"/>
        <a:ext cx="278215" cy="2600"/>
      </dsp:txXfrm>
    </dsp:sp>
    <dsp:sp modelId="{F236FAB9-302A-4A9F-8DEE-2A318C9FC4CD}">
      <dsp:nvSpPr>
        <dsp:cNvPr id="0" name=""/>
        <dsp:cNvSpPr/>
      </dsp:nvSpPr>
      <dsp:spPr>
        <a:xfrm>
          <a:off x="5565829" y="1367916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SparseReshape:                 3.77%</a:t>
          </a:r>
        </a:p>
      </dsp:txBody>
      <dsp:txXfrm>
        <a:off x="5565829" y="1367916"/>
        <a:ext cx="1129723" cy="677834"/>
      </dsp:txXfrm>
    </dsp:sp>
    <dsp:sp modelId="{F9205F57-CA9B-4D6C-BB6F-B91D5D3732C2}">
      <dsp:nvSpPr>
        <dsp:cNvPr id="0" name=""/>
        <dsp:cNvSpPr/>
      </dsp:nvSpPr>
      <dsp:spPr>
        <a:xfrm>
          <a:off x="1135512" y="259878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3975613"/>
              <a:satOff val="-10246"/>
              <a:lumOff val="-692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43635" y="2643203"/>
        <a:ext cx="12991" cy="2600"/>
      </dsp:txXfrm>
    </dsp:sp>
    <dsp:sp modelId="{6A2C65E2-381E-43ED-B872-5B0ABCE32556}">
      <dsp:nvSpPr>
        <dsp:cNvPr id="0" name=""/>
        <dsp:cNvSpPr/>
      </dsp:nvSpPr>
      <dsp:spPr>
        <a:xfrm>
          <a:off x="7589" y="230558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3754746"/>
                <a:satOff val="-9677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54746"/>
                <a:satOff val="-9677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54746"/>
                <a:satOff val="-9677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Select:                                 3.14%</a:t>
          </a:r>
        </a:p>
      </dsp:txBody>
      <dsp:txXfrm>
        <a:off x="7589" y="2305587"/>
        <a:ext cx="1129723" cy="677834"/>
      </dsp:txXfrm>
    </dsp:sp>
    <dsp:sp modelId="{40B4778B-9C93-4026-8E8F-2F5FDF7E511B}">
      <dsp:nvSpPr>
        <dsp:cNvPr id="0" name=""/>
        <dsp:cNvSpPr/>
      </dsp:nvSpPr>
      <dsp:spPr>
        <a:xfrm>
          <a:off x="2525072" y="259878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4373175"/>
              <a:satOff val="-11271"/>
              <a:lumOff val="-761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3195" y="2643203"/>
        <a:ext cx="12991" cy="2600"/>
      </dsp:txXfrm>
    </dsp:sp>
    <dsp:sp modelId="{2CBE8715-76AB-4291-9AA6-27728049FE04}">
      <dsp:nvSpPr>
        <dsp:cNvPr id="0" name=""/>
        <dsp:cNvSpPr/>
      </dsp:nvSpPr>
      <dsp:spPr>
        <a:xfrm>
          <a:off x="1397149" y="230558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4130220"/>
                <a:satOff val="-10645"/>
                <a:lumOff val="-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130220"/>
                <a:satOff val="-10645"/>
                <a:lumOff val="-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130220"/>
                <a:satOff val="-10645"/>
                <a:lumOff val="-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Where:                                3.08%</a:t>
          </a:r>
        </a:p>
      </dsp:txBody>
      <dsp:txXfrm>
        <a:off x="1397149" y="2305587"/>
        <a:ext cx="1129723" cy="677834"/>
      </dsp:txXfrm>
    </dsp:sp>
    <dsp:sp modelId="{616BE222-F0DF-455A-BCE5-7EE4B202FB89}">
      <dsp:nvSpPr>
        <dsp:cNvPr id="0" name=""/>
        <dsp:cNvSpPr/>
      </dsp:nvSpPr>
      <dsp:spPr>
        <a:xfrm>
          <a:off x="3914632" y="259878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4770736"/>
              <a:satOff val="-12296"/>
              <a:lumOff val="-83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2755" y="2643203"/>
        <a:ext cx="12991" cy="2600"/>
      </dsp:txXfrm>
    </dsp:sp>
    <dsp:sp modelId="{3597D4CF-DD6E-4E38-A292-84265F8B9E2E}">
      <dsp:nvSpPr>
        <dsp:cNvPr id="0" name=""/>
        <dsp:cNvSpPr/>
      </dsp:nvSpPr>
      <dsp:spPr>
        <a:xfrm>
          <a:off x="2786709" y="230558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Unique:                               3.01%</a:t>
          </a:r>
        </a:p>
      </dsp:txBody>
      <dsp:txXfrm>
        <a:off x="2786709" y="2305587"/>
        <a:ext cx="1129723" cy="677834"/>
      </dsp:txXfrm>
    </dsp:sp>
    <dsp:sp modelId="{F9FC8E0C-E91A-4220-9612-8DEDB4F60ECE}">
      <dsp:nvSpPr>
        <dsp:cNvPr id="0" name=""/>
        <dsp:cNvSpPr/>
      </dsp:nvSpPr>
      <dsp:spPr>
        <a:xfrm>
          <a:off x="5304192" y="259878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5168297"/>
              <a:satOff val="-13320"/>
              <a:lumOff val="-899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12315" y="2643203"/>
        <a:ext cx="12991" cy="2600"/>
      </dsp:txXfrm>
    </dsp:sp>
    <dsp:sp modelId="{4C9FD8C6-7A7E-4E79-BDF2-8689FAC2C9F2}">
      <dsp:nvSpPr>
        <dsp:cNvPr id="0" name=""/>
        <dsp:cNvSpPr/>
      </dsp:nvSpPr>
      <dsp:spPr>
        <a:xfrm>
          <a:off x="4176269" y="230558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4881170"/>
                <a:satOff val="-12580"/>
                <a:lumOff val="-84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81170"/>
                <a:satOff val="-12580"/>
                <a:lumOff val="-84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81170"/>
                <a:satOff val="-12580"/>
                <a:lumOff val="-84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SparseSegmentSum:         2.90%</a:t>
          </a:r>
        </a:p>
      </dsp:txBody>
      <dsp:txXfrm>
        <a:off x="4176269" y="2305587"/>
        <a:ext cx="1129723" cy="677834"/>
      </dsp:txXfrm>
    </dsp:sp>
    <dsp:sp modelId="{F1F3C5A1-C22C-480C-AA76-2D6C91806CBC}">
      <dsp:nvSpPr>
        <dsp:cNvPr id="0" name=""/>
        <dsp:cNvSpPr/>
      </dsp:nvSpPr>
      <dsp:spPr>
        <a:xfrm>
          <a:off x="572450" y="2981621"/>
          <a:ext cx="5558240" cy="229236"/>
        </a:xfrm>
        <a:custGeom>
          <a:avLst/>
          <a:gdLst/>
          <a:ahLst/>
          <a:cxnLst/>
          <a:rect l="0" t="0" r="0" b="0"/>
          <a:pathLst>
            <a:path>
              <a:moveTo>
                <a:pt x="5558240" y="0"/>
              </a:moveTo>
              <a:lnTo>
                <a:pt x="5558240" y="131718"/>
              </a:lnTo>
              <a:lnTo>
                <a:pt x="0" y="131718"/>
              </a:lnTo>
              <a:lnTo>
                <a:pt x="0" y="229236"/>
              </a:lnTo>
            </a:path>
          </a:pathLst>
        </a:custGeom>
        <a:noFill/>
        <a:ln w="6350" cap="flat" cmpd="sng" algn="ctr">
          <a:solidFill>
            <a:schemeClr val="accent5">
              <a:hueOff val="-5565859"/>
              <a:satOff val="-14345"/>
              <a:lumOff val="-968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12463" y="3094939"/>
        <a:ext cx="278215" cy="2600"/>
      </dsp:txXfrm>
    </dsp:sp>
    <dsp:sp modelId="{F0D70095-A332-4606-BA41-561C60FEA769}">
      <dsp:nvSpPr>
        <dsp:cNvPr id="0" name=""/>
        <dsp:cNvSpPr/>
      </dsp:nvSpPr>
      <dsp:spPr>
        <a:xfrm>
          <a:off x="5565829" y="230558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5256644"/>
                <a:satOff val="-13548"/>
                <a:lumOff val="-9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6644"/>
                <a:satOff val="-13548"/>
                <a:lumOff val="-9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6644"/>
                <a:satOff val="-13548"/>
                <a:lumOff val="-9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GreaterEqual:                     2.74%</a:t>
          </a:r>
        </a:p>
      </dsp:txBody>
      <dsp:txXfrm>
        <a:off x="5565829" y="2305587"/>
        <a:ext cx="1129723" cy="677834"/>
      </dsp:txXfrm>
    </dsp:sp>
    <dsp:sp modelId="{8E9BA317-D9FD-40A8-9FBB-D812A7222915}">
      <dsp:nvSpPr>
        <dsp:cNvPr id="0" name=""/>
        <dsp:cNvSpPr/>
      </dsp:nvSpPr>
      <dsp:spPr>
        <a:xfrm>
          <a:off x="1135512" y="353645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5963420"/>
              <a:satOff val="-15370"/>
              <a:lumOff val="-103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43635" y="3580874"/>
        <a:ext cx="12991" cy="2600"/>
      </dsp:txXfrm>
    </dsp:sp>
    <dsp:sp modelId="{C1441381-EAD4-409A-9824-01EC40BFB5CB}">
      <dsp:nvSpPr>
        <dsp:cNvPr id="0" name=""/>
        <dsp:cNvSpPr/>
      </dsp:nvSpPr>
      <dsp:spPr>
        <a:xfrm>
          <a:off x="7589" y="324325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ConcatV2:                           2.62%</a:t>
          </a:r>
        </a:p>
      </dsp:txBody>
      <dsp:txXfrm>
        <a:off x="7589" y="3243257"/>
        <a:ext cx="1129723" cy="677834"/>
      </dsp:txXfrm>
    </dsp:sp>
    <dsp:sp modelId="{FACC4406-E806-4F35-A855-7E75AF40ABD0}">
      <dsp:nvSpPr>
        <dsp:cNvPr id="0" name=""/>
        <dsp:cNvSpPr/>
      </dsp:nvSpPr>
      <dsp:spPr>
        <a:xfrm>
          <a:off x="2525072" y="353645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6360981"/>
              <a:satOff val="-16394"/>
              <a:lumOff val="-1107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3195" y="3580874"/>
        <a:ext cx="12991" cy="2600"/>
      </dsp:txXfrm>
    </dsp:sp>
    <dsp:sp modelId="{0055CEE7-A65C-486C-A154-B7071C7F0533}">
      <dsp:nvSpPr>
        <dsp:cNvPr id="0" name=""/>
        <dsp:cNvSpPr/>
      </dsp:nvSpPr>
      <dsp:spPr>
        <a:xfrm>
          <a:off x="1397149" y="324325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6007594"/>
                <a:satOff val="-15484"/>
                <a:lumOff val="-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07594"/>
                <a:satOff val="-15484"/>
                <a:lumOff val="-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07594"/>
                <a:satOff val="-15484"/>
                <a:lumOff val="-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Const:                                 2.27%</a:t>
          </a:r>
        </a:p>
      </dsp:txBody>
      <dsp:txXfrm>
        <a:off x="1397149" y="3243257"/>
        <a:ext cx="1129723" cy="677834"/>
      </dsp:txXfrm>
    </dsp:sp>
    <dsp:sp modelId="{9C0B1D56-FCBC-4B8D-B545-B64C730FF50C}">
      <dsp:nvSpPr>
        <dsp:cNvPr id="0" name=""/>
        <dsp:cNvSpPr/>
      </dsp:nvSpPr>
      <dsp:spPr>
        <a:xfrm>
          <a:off x="3914632" y="3536454"/>
          <a:ext cx="2292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236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2755" y="3580874"/>
        <a:ext cx="12991" cy="2600"/>
      </dsp:txXfrm>
    </dsp:sp>
    <dsp:sp modelId="{4154806B-318C-4D76-90BC-332D4C8CC498}">
      <dsp:nvSpPr>
        <dsp:cNvPr id="0" name=""/>
        <dsp:cNvSpPr/>
      </dsp:nvSpPr>
      <dsp:spPr>
        <a:xfrm>
          <a:off x="2786709" y="324325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6383068"/>
                <a:satOff val="-16451"/>
                <a:lumOff val="-111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83068"/>
                <a:satOff val="-16451"/>
                <a:lumOff val="-111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83068"/>
                <a:satOff val="-16451"/>
                <a:lumOff val="-111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ZerosLike:                           2.04%</a:t>
          </a:r>
        </a:p>
      </dsp:txBody>
      <dsp:txXfrm>
        <a:off x="2786709" y="3243257"/>
        <a:ext cx="1129723" cy="677834"/>
      </dsp:txXfrm>
    </dsp:sp>
    <dsp:sp modelId="{906ADEBB-DA97-4083-BF24-614EDB7BA28D}">
      <dsp:nvSpPr>
        <dsp:cNvPr id="0" name=""/>
        <dsp:cNvSpPr/>
      </dsp:nvSpPr>
      <dsp:spPr>
        <a:xfrm>
          <a:off x="4176269" y="3243257"/>
          <a:ext cx="1129723" cy="677834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57" tIns="58107" rIns="55357" bIns="58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Tile:                                     1.44%</a:t>
          </a:r>
        </a:p>
      </dsp:txBody>
      <dsp:txXfrm>
        <a:off x="4176269" y="3243257"/>
        <a:ext cx="1129723" cy="67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7D72B-4C00-428A-9194-EFA8AE01885A}">
      <dsp:nvSpPr>
        <dsp:cNvPr id="0" name=""/>
        <dsp:cNvSpPr/>
      </dsp:nvSpPr>
      <dsp:spPr>
        <a:xfrm>
          <a:off x="0" y="43762"/>
          <a:ext cx="5115491" cy="15663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Reimplement crosses through binary operation</a:t>
          </a:r>
        </a:p>
      </dsp:txBody>
      <dsp:txXfrm>
        <a:off x="76462" y="120224"/>
        <a:ext cx="4962567" cy="1413413"/>
      </dsp:txXfrm>
    </dsp:sp>
    <dsp:sp modelId="{03EF28DC-52A2-476E-BE7D-1F5067460913}">
      <dsp:nvSpPr>
        <dsp:cNvPr id="0" name=""/>
        <dsp:cNvSpPr/>
      </dsp:nvSpPr>
      <dsp:spPr>
        <a:xfrm>
          <a:off x="0" y="1690740"/>
          <a:ext cx="5115491" cy="156633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Constraint on what can be crosses with what =&gt; can't have a hashed value to be crossed</a:t>
          </a:r>
        </a:p>
      </dsp:txBody>
      <dsp:txXfrm>
        <a:off x="76462" y="1767202"/>
        <a:ext cx="4962567" cy="1413413"/>
      </dsp:txXfrm>
    </dsp:sp>
    <dsp:sp modelId="{DCF4F672-D4C9-440F-BF15-1A204D25E073}">
      <dsp:nvSpPr>
        <dsp:cNvPr id="0" name=""/>
        <dsp:cNvSpPr/>
      </dsp:nvSpPr>
      <dsp:spPr>
        <a:xfrm>
          <a:off x="0" y="3337717"/>
          <a:ext cx="5115491" cy="156633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Drastic reduction of operations</a:t>
          </a:r>
        </a:p>
      </dsp:txBody>
      <dsp:txXfrm>
        <a:off x="76462" y="3414179"/>
        <a:ext cx="4962567" cy="1413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AB984-8A18-4A8C-9AF5-0FE55FB943BE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EB45-5E96-4114-921D-53C90A4E96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72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SWITCH NICOLAS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2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95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total time hard limit is just the noise of more usual models of TF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6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Don’t give the space size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5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1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5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SWITCH AXEL</a:t>
            </a:r>
          </a:p>
          <a:p>
            <a:endParaRPr lang="en-US"/>
          </a:p>
          <a:p>
            <a:r>
              <a:rPr lang="en-US"/>
              <a:t>We are aware TF is overkill for LR.</a:t>
            </a:r>
          </a:p>
          <a:p>
            <a:r>
              <a:rPr lang="en-US"/>
              <a:t>Reimplemented LR in TF, because we know this very well.</a:t>
            </a:r>
          </a:p>
          <a:p>
            <a:r>
              <a:rPr lang="en-US"/>
              <a:t>Both in in term of ML and in term in performance.</a:t>
            </a:r>
          </a:p>
          <a:p>
            <a:r>
              <a:rPr lang="en-US"/>
              <a:t>Obviously TF can do way fancier than this. But it’s just a starting point that we know.</a:t>
            </a:r>
          </a:p>
          <a:p>
            <a:endParaRPr lang="en-US"/>
          </a:p>
          <a:p>
            <a:r>
              <a:rPr lang="en-US"/>
              <a:t>Insist this is just a starting point</a:t>
            </a:r>
          </a:p>
          <a:p>
            <a:r>
              <a:rPr lang="en-US"/>
              <a:t>We reproduced in TF our LR</a:t>
            </a:r>
          </a:p>
          <a:p>
            <a:r>
              <a:rPr lang="en-US"/>
              <a:t>Would phrase the target </a:t>
            </a:r>
            <a:r>
              <a:rPr lang="en-US" err="1"/>
              <a:t>archi</a:t>
            </a:r>
            <a:r>
              <a:rPr lang="en-US"/>
              <a:t> differently. We don’t know which model we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1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7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Calibri"/>
              </a:rPr>
              <a:t>Export model with direct Tensors access, bypass the </a:t>
            </a:r>
            <a:r>
              <a:rPr lang="en-US" sz="1200" err="1">
                <a:latin typeface="+mn-lt"/>
                <a:ea typeface="+mn-ea"/>
                <a:cs typeface="Calibri"/>
              </a:rPr>
              <a:t>ParseExample</a:t>
            </a:r>
            <a:endParaRPr lang="en-US" sz="1200">
              <a:latin typeface="+mn-lt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Calibri"/>
              </a:rPr>
              <a:t>Bridge our </a:t>
            </a:r>
            <a:r>
              <a:rPr lang="en-US" sz="1200" err="1">
                <a:latin typeface="+mn-lt"/>
                <a:ea typeface="+mn-ea"/>
                <a:cs typeface="Calibri"/>
              </a:rPr>
              <a:t>FeatureVector</a:t>
            </a:r>
            <a:r>
              <a:rPr lang="en-US" sz="1200">
                <a:latin typeface="+mn-lt"/>
                <a:ea typeface="+mn-ea"/>
                <a:cs typeface="Calibri"/>
              </a:rPr>
              <a:t> with Tensors </a:t>
            </a:r>
            <a:r>
              <a:rPr lang="en-US" sz="1200" err="1">
                <a:latin typeface="+mn-lt"/>
                <a:ea typeface="+mn-ea"/>
                <a:cs typeface="Calibri"/>
              </a:rPr>
              <a:t>PlaceHolders</a:t>
            </a:r>
            <a:endParaRPr lang="en-US" sz="1200"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7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Show the right ad to the right </a:t>
            </a:r>
            <a:r>
              <a:rPr lang="fr-FR" err="1"/>
              <a:t>person</a:t>
            </a:r>
            <a:r>
              <a:rPr lang="fr-FR"/>
              <a:t> at the right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err="1"/>
              <a:t>Make</a:t>
            </a:r>
            <a:r>
              <a:rPr lang="fr-FR"/>
              <a:t> </a:t>
            </a:r>
            <a:r>
              <a:rPr lang="fr-FR" err="1"/>
              <a:t>advertising</a:t>
            </a:r>
            <a:r>
              <a:rPr lang="fr-FR"/>
              <a:t> more relevant and </a:t>
            </a:r>
            <a:r>
              <a:rPr lang="fr-FR" err="1"/>
              <a:t>less</a:t>
            </a:r>
            <a:r>
              <a:rPr lang="fr-FR"/>
              <a:t> </a:t>
            </a:r>
            <a:r>
              <a:rPr lang="fr-FR" err="1"/>
              <a:t>obnoxious</a:t>
            </a:r>
            <a:endParaRPr lang="fr-FR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40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SWITCH NICOLAS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17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68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37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8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05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53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all make sense in the end, but no real documentation at the time on how to convert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graph_def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into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SavedModel</a:t>
            </a: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we understood: we can load up our nodes in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protobuf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manipulate them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44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Intermediate</a:t>
            </a:r>
            <a:r>
              <a:rPr lang="fr-FR"/>
              <a:t> </a:t>
            </a:r>
            <a:r>
              <a:rPr lang="fr-FR" err="1"/>
              <a:t>representation</a:t>
            </a:r>
            <a:r>
              <a:rPr lang="fr-FR"/>
              <a:t> can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manipulated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30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Of course all </a:t>
            </a:r>
            <a:r>
              <a:rPr lang="fr-FR" err="1"/>
              <a:t>these</a:t>
            </a:r>
            <a:r>
              <a:rPr lang="fr-FR"/>
              <a:t> </a:t>
            </a:r>
            <a:r>
              <a:rPr lang="fr-FR" err="1"/>
              <a:t>optims</a:t>
            </a:r>
            <a:r>
              <a:rPr lang="fr-FR"/>
              <a:t> are for </a:t>
            </a:r>
            <a:r>
              <a:rPr lang="fr-FR" err="1"/>
              <a:t>space</a:t>
            </a:r>
            <a:r>
              <a:rPr lang="fr-FR"/>
              <a:t> (</a:t>
            </a:r>
            <a:r>
              <a:rPr lang="fr-FR" err="1"/>
              <a:t>smarphone</a:t>
            </a:r>
            <a:r>
              <a:rPr lang="fr-FR"/>
              <a:t>, </a:t>
            </a:r>
            <a:r>
              <a:rPr lang="fr-FR" err="1"/>
              <a:t>webbrowser</a:t>
            </a:r>
            <a:r>
              <a:rPr lang="fr-FR"/>
              <a:t>, …)</a:t>
            </a:r>
          </a:p>
          <a:p>
            <a:r>
              <a:rPr lang="fr-FR"/>
              <a:t>Not for time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483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SWITCH AXEL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070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145FF-B0A0-3C4C-BFC5-25DD06DF5ECD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320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start by </a:t>
            </a:r>
            <a:r>
              <a:rPr lang="fr-FR" dirty="0" err="1"/>
              <a:t>describing</a:t>
            </a:r>
            <a:r>
              <a:rPr lang="fr-FR" dirty="0"/>
              <a:t> how TF standard </a:t>
            </a:r>
            <a:r>
              <a:rPr lang="fr-FR" dirty="0" err="1"/>
              <a:t>executor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r>
              <a:rPr lang="fr-FR" dirty="0"/>
              <a:t>And, disclaimer, </a:t>
            </a:r>
            <a:r>
              <a:rPr lang="fr-FR" dirty="0" err="1"/>
              <a:t>we</a:t>
            </a:r>
            <a:r>
              <a:rPr lang="fr-FR" dirty="0"/>
              <a:t> do not </a:t>
            </a:r>
            <a:r>
              <a:rPr lang="fr-FR" dirty="0" err="1"/>
              <a:t>pretend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expert,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gaps 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</a:t>
            </a:r>
            <a:endParaRPr lang="fr-FR" dirty="0"/>
          </a:p>
          <a:p>
            <a:r>
              <a:rPr lang="fr-FR" dirty="0"/>
              <a:t>Our compréhension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:</a:t>
            </a:r>
          </a:p>
          <a:p>
            <a:r>
              <a:rPr lang="fr-FR" dirty="0"/>
              <a:t>-Graph </a:t>
            </a:r>
            <a:r>
              <a:rPr lang="fr-FR" dirty="0" err="1"/>
              <a:t>is</a:t>
            </a:r>
            <a:r>
              <a:rPr lang="fr-FR" dirty="0"/>
              <a:t> set of op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incoming</a:t>
            </a:r>
            <a:r>
              <a:rPr lang="fr-FR" dirty="0"/>
              <a:t> and </a:t>
            </a:r>
            <a:r>
              <a:rPr lang="fr-FR" dirty="0" err="1"/>
              <a:t>outgoing</a:t>
            </a:r>
            <a:r>
              <a:rPr lang="fr-FR" dirty="0"/>
              <a:t> </a:t>
            </a:r>
            <a:r>
              <a:rPr lang="fr-FR" dirty="0" err="1"/>
              <a:t>tensors</a:t>
            </a:r>
            <a:endParaRPr lang="fr-FR" dirty="0"/>
          </a:p>
          <a:p>
            <a:r>
              <a:rPr lang="fr-FR" dirty="0"/>
              <a:t>-</a:t>
            </a:r>
            <a:r>
              <a:rPr lang="fr-FR" dirty="0" err="1"/>
              <a:t>Nodes</a:t>
            </a:r>
            <a:r>
              <a:rPr lang="fr-FR" dirty="0"/>
              <a:t> of graphs are </a:t>
            </a:r>
            <a:r>
              <a:rPr lang="fr-FR" dirty="0" err="1"/>
              <a:t>queued</a:t>
            </a:r>
            <a:r>
              <a:rPr lang="fr-FR" dirty="0"/>
              <a:t> in </a:t>
            </a:r>
            <a:r>
              <a:rPr lang="fr-FR" dirty="0" err="1"/>
              <a:t>executor</a:t>
            </a:r>
            <a:r>
              <a:rPr lang="fr-FR" dirty="0"/>
              <a:t> and </a:t>
            </a:r>
            <a:r>
              <a:rPr lang="fr-FR" dirty="0" err="1"/>
              <a:t>popped</a:t>
            </a:r>
            <a:r>
              <a:rPr lang="fr-FR" dirty="0"/>
              <a:t> by // threads</a:t>
            </a:r>
          </a:p>
          <a:p>
            <a:r>
              <a:rPr lang="fr-FR" dirty="0"/>
              <a:t>-Parts of graph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executed</a:t>
            </a:r>
            <a:r>
              <a:rPr lang="fr-FR" dirty="0"/>
              <a:t> in // and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ops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exec</a:t>
            </a:r>
            <a:r>
              <a:rPr lang="fr-FR" dirty="0"/>
              <a:t> in // (inter &amp; intra </a:t>
            </a:r>
            <a:r>
              <a:rPr lang="fr-FR" dirty="0" err="1"/>
              <a:t>ops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20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First thing: overhead on all op for scheduling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See example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Replace N kernels with one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660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TF pure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 at every stage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See diagram: copies multiplied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XLA stream with optimal SIMD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473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Third point: XLA can provide code optimized for target architecture</a:t>
            </a:r>
          </a:p>
          <a:p>
            <a:endParaRPr lang="fr-FR"/>
          </a:p>
          <a:p>
            <a:r>
              <a:rPr lang="fr-FR"/>
              <a:t>All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sounds</a:t>
            </a:r>
            <a:r>
              <a:rPr lang="fr-FR"/>
              <a:t> </a:t>
            </a:r>
            <a:r>
              <a:rPr lang="fr-FR" err="1"/>
              <a:t>very</a:t>
            </a:r>
            <a:r>
              <a:rPr lang="fr-FR"/>
              <a:t> </a:t>
            </a:r>
            <a:r>
              <a:rPr lang="fr-FR" err="1"/>
              <a:t>promising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223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AoT</a:t>
            </a:r>
            <a:r>
              <a:rPr lang="en-US"/>
              <a:t>: get shared library, no more </a:t>
            </a:r>
            <a:r>
              <a:rPr lang="en-US" err="1"/>
              <a:t>protobuf</a:t>
            </a:r>
            <a:endParaRPr lang="en-US"/>
          </a:p>
          <a:p>
            <a:r>
              <a:rPr lang="en-US"/>
              <a:t>Second way: JIT: just executable code page </a:t>
            </a:r>
          </a:p>
          <a:p>
            <a:r>
              <a:rPr lang="en-US"/>
              <a:t>Pick second because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30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21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Calibri"/>
              </a:rPr>
              <a:t>Rewrites a given exported graph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Calibri"/>
              </a:rPr>
              <a:t>Manipulates the </a:t>
            </a:r>
            <a:r>
              <a:rPr lang="en-US" sz="1200" err="1">
                <a:latin typeface="+mn-lt"/>
                <a:ea typeface="+mn-ea"/>
                <a:cs typeface="Calibri"/>
              </a:rPr>
              <a:t>protobuf</a:t>
            </a:r>
            <a:r>
              <a:rPr lang="en-US" sz="1200">
                <a:latin typeface="+mn-lt"/>
                <a:ea typeface="+mn-ea"/>
                <a:cs typeface="Calibri"/>
              </a:rPr>
              <a:t> nodes of the graph directly.</a:t>
            </a:r>
            <a:endParaRPr lang="fr-FR" sz="1200">
              <a:ea typeface="+mn-ea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06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5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+mn-cs"/>
              </a:rPr>
              <a:t>SWITCH NICOLAS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+mn-cs"/>
              </a:rPr>
              <a:t>At this point a bit disappointed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+mn-cs"/>
              </a:rPr>
              <a:t>Natural alternative to XLA. Simpler.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53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  <a:ea typeface="+mn-ea"/>
                <a:cs typeface="Calibri"/>
              </a:rPr>
              <a:t>Single thread =&gt; this is good in our current architecture, because parallelism is expected at a higher level</a:t>
            </a:r>
            <a:endParaRPr lang="en-US" sz="1200"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6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SWITCH AXEL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FEB45-5E96-4114-921D-53C90A4E964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080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86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Attacked it the wrong way</a:t>
            </a:r>
          </a:p>
          <a:p>
            <a:r>
              <a:rPr lang="en-US"/>
              <a:t>Now it’s time to get serious and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8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73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detailed info</a:t>
            </a:r>
          </a:p>
          <a:p>
            <a:r>
              <a:rPr lang="en-US"/>
              <a:t>Namespaces with slash allows to group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05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cheap shot. No single costly operation or namespace</a:t>
            </a:r>
          </a:p>
          <a:p>
            <a:r>
              <a:rPr lang="en-US"/>
              <a:t>No need to rewrite custom preprocessing kernel in C++</a:t>
            </a:r>
          </a:p>
          <a:p>
            <a:r>
              <a:rPr lang="en-US"/>
              <a:t>Here, profiling does not give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SWITCH AXEL</a:t>
            </a:r>
          </a:p>
          <a:p>
            <a:endParaRPr lang="en-US"/>
          </a:p>
          <a:p>
            <a:r>
              <a:rPr lang="en-US"/>
              <a:t>Look at graph via </a:t>
            </a:r>
            <a:r>
              <a:rPr lang="en-US" err="1"/>
              <a:t>TensorBoard</a:t>
            </a:r>
            <a:endParaRPr lang="en-US"/>
          </a:p>
          <a:p>
            <a:r>
              <a:rPr lang="en-US"/>
              <a:t>10k operations =&gt; 3 micros /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1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Easiest operation to spot should be dot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9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the heart of the model we expect to find the dot product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5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Decided to reimplement graph with low level to get better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28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Point out the </a:t>
            </a:r>
            <a:r>
              <a:rPr lang="fr-FR" err="1"/>
              <a:t>cardinalities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0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806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Many</a:t>
            </a:r>
            <a:r>
              <a:rPr lang="fr-FR"/>
              <a:t> </a:t>
            </a:r>
            <a:r>
              <a:rPr lang="fr-FR" err="1"/>
              <a:t>different</a:t>
            </a:r>
            <a:r>
              <a:rPr lang="fr-FR"/>
              <a:t> </a:t>
            </a:r>
            <a:r>
              <a:rPr lang="fr-FR" err="1"/>
              <a:t>possibilies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various</a:t>
            </a:r>
            <a:r>
              <a:rPr lang="fr-FR"/>
              <a:t> </a:t>
            </a:r>
            <a:r>
              <a:rPr lang="fr-FR" err="1"/>
              <a:t>subtleties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74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Sparse</a:t>
            </a:r>
            <a:r>
              <a:rPr lang="fr-FR"/>
              <a:t> Vs Dense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obvious</a:t>
            </a:r>
            <a:r>
              <a:rPr lang="fr-FR"/>
              <a:t> at </a:t>
            </a:r>
            <a:r>
              <a:rPr lang="fr-FR" err="1"/>
              <a:t>low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.</a:t>
            </a:r>
          </a:p>
          <a:p>
            <a:r>
              <a:rPr lang="fr-FR"/>
              <a:t>But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hidden</a:t>
            </a:r>
            <a:r>
              <a:rPr lang="fr-FR"/>
              <a:t> at </a:t>
            </a:r>
            <a:r>
              <a:rPr lang="fr-FR" err="1"/>
              <a:t>higher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APIs</a:t>
            </a:r>
          </a:p>
          <a:p>
            <a:r>
              <a:rPr lang="fr-FR"/>
              <a:t>If </a:t>
            </a:r>
            <a:r>
              <a:rPr lang="fr-FR" err="1"/>
              <a:t>you</a:t>
            </a:r>
            <a:r>
              <a:rPr lang="fr-FR"/>
              <a:t> use dense </a:t>
            </a:r>
            <a:r>
              <a:rPr lang="fr-FR" err="1"/>
              <a:t>instead</a:t>
            </a:r>
            <a:r>
              <a:rPr lang="fr-FR"/>
              <a:t> of </a:t>
            </a:r>
            <a:r>
              <a:rPr lang="fr-FR" err="1"/>
              <a:t>sparse</a:t>
            </a:r>
            <a:r>
              <a:rPr lang="fr-FR"/>
              <a:t>, can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very</a:t>
            </a:r>
            <a:r>
              <a:rPr lang="fr-FR"/>
              <a:t> </a:t>
            </a:r>
            <a:r>
              <a:rPr lang="fr-FR" err="1"/>
              <a:t>costly</a:t>
            </a:r>
            <a:endParaRPr lang="fr-FR"/>
          </a:p>
          <a:p>
            <a:r>
              <a:rPr lang="fr-FR" err="1"/>
              <a:t>Each</a:t>
            </a:r>
            <a:r>
              <a:rPr lang="fr-FR"/>
              <a:t> </a:t>
            </a:r>
            <a:r>
              <a:rPr lang="fr-FR" err="1"/>
              <a:t>operation</a:t>
            </a:r>
            <a:r>
              <a:rPr lang="fr-FR"/>
              <a:t> </a:t>
            </a:r>
            <a:r>
              <a:rPr lang="fr-FR" err="1"/>
              <a:t>produces</a:t>
            </a:r>
            <a:r>
              <a:rPr lang="fr-FR"/>
              <a:t> a gradient </a:t>
            </a:r>
            <a:r>
              <a:rPr lang="fr-FR" err="1"/>
              <a:t>which</a:t>
            </a:r>
            <a:r>
              <a:rPr lang="fr-FR"/>
              <a:t> can </a:t>
            </a:r>
            <a:r>
              <a:rPr lang="fr-FR" err="1"/>
              <a:t>also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sparse</a:t>
            </a:r>
            <a:r>
              <a:rPr lang="fr-FR"/>
              <a:t> or dense =&gt; impact at training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534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SWITCH NICOLAS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2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column API =&gt; only allow to deal with distinct features​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 to deal with types instead, and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groupby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type at start​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Manually did the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groupby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for hashing, crosses and sum 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987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advantage of TF strong suit, vectorize and batching</a:t>
            </a:r>
          </a:p>
          <a:p>
            <a:r>
              <a:rPr lang="en-US" dirty="0"/>
              <a:t>Reduce massively graph by “batching”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643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 AXEL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Hash in one big step, on a single hashing space, similar to what is done in legacy engine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096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70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Add diagram with all results</a:t>
            </a:r>
          </a:p>
          <a:p>
            <a:r>
              <a:rPr lang="en-US" err="1"/>
              <a:t>Xla</a:t>
            </a:r>
            <a:r>
              <a:rPr lang="en-US"/>
              <a:t> again: still no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45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SWITCH NICOLAS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6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Digged</a:t>
            </a:r>
            <a:r>
              <a:rPr lang="en-US" dirty="0"/>
              <a:t> deep into the code in each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014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6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err="1"/>
              <a:t>Migrate</a:t>
            </a:r>
            <a:r>
              <a:rPr lang="fr-FR"/>
              <a:t> online </a:t>
            </a:r>
            <a:r>
              <a:rPr lang="fr-FR" err="1"/>
              <a:t>Inference</a:t>
            </a: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Front </a:t>
            </a:r>
            <a:r>
              <a:rPr lang="fr-FR" err="1"/>
              <a:t>Serving</a:t>
            </a:r>
            <a:r>
              <a:rPr lang="fr-FR"/>
              <a:t> </a:t>
            </a:r>
            <a:r>
              <a:rPr lang="fr-FR" err="1"/>
              <a:t>TLAs</a:t>
            </a:r>
            <a:endParaRPr lang="fr-FR"/>
          </a:p>
          <a:p>
            <a:pPr marL="0" indent="0">
              <a:buNone/>
            </a:pPr>
            <a:r>
              <a:rPr lang="fr-FR"/>
              <a:t>Running in house </a:t>
            </a:r>
            <a:r>
              <a:rPr lang="fr-FR" err="1"/>
              <a:t>legacy</a:t>
            </a:r>
            <a:r>
              <a:rPr lang="fr-FR"/>
              <a:t> </a:t>
            </a:r>
            <a:r>
              <a:rPr lang="fr-FR" err="1"/>
              <a:t>prediction</a:t>
            </a:r>
            <a:r>
              <a:rPr lang="fr-FR"/>
              <a:t> </a:t>
            </a:r>
            <a:r>
              <a:rPr lang="fr-FR" err="1"/>
              <a:t>library</a:t>
            </a:r>
            <a:r>
              <a:rPr lang="fr-FR"/>
              <a:t> </a:t>
            </a:r>
            <a:r>
              <a:rPr lang="fr-FR" err="1"/>
              <a:t>written</a:t>
            </a:r>
            <a:r>
              <a:rPr lang="fr-FR"/>
              <a:t> in C#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 err="1"/>
              <a:t>Migrate</a:t>
            </a:r>
            <a:r>
              <a:rPr lang="fr-FR"/>
              <a:t> to online </a:t>
            </a:r>
            <a:r>
              <a:rPr lang="fr-FR" err="1"/>
              <a:t>inference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TensorFlow</a:t>
            </a:r>
            <a:endParaRPr lang="fr-F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2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SWITCH NICOLAS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9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402D8-E1E7-46DA-90A8-2AE04D38B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6D5C98-4B82-41DA-9FDB-8CB3AFFC0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5E8171-9913-49C7-B2E9-78BE92A7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D31A78-721D-4E5E-B660-78272360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625495-69F4-44A2-8138-9AD74A97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98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72447-D820-4ADC-8B01-3CF217DA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80F135-A98C-44B6-A97A-0FD43E86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FD190-3E4F-459B-BD56-EACA90B8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5CA305-E187-4F41-9FFA-05834EF4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F9B60-30B1-4CA0-8E5A-DE9CAC3A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04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460D40-C780-4AF5-A694-0365AB706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5846A5-1E09-4E4F-8583-A7E434EC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43CB15-8889-43A5-9C60-7409C090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0C6BED-9A13-42A8-B8A6-673EF973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8E8A0-7340-4BD5-B105-6F9F67CA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79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6200000">
            <a:off x="2672818" y="-2661182"/>
            <a:ext cx="6843703" cy="12194663"/>
            <a:chOff x="4414471" y="-3447427"/>
            <a:chExt cx="6762547" cy="12050061"/>
          </a:xfrm>
          <a:solidFill>
            <a:schemeClr val="tx1"/>
          </a:solidFill>
        </p:grpSpPr>
        <p:grpSp>
          <p:nvGrpSpPr>
            <p:cNvPr id="16" name="Group 15"/>
            <p:cNvGrpSpPr/>
            <p:nvPr userDrawn="1"/>
          </p:nvGrpSpPr>
          <p:grpSpPr>
            <a:xfrm>
              <a:off x="4414471" y="-3447427"/>
              <a:ext cx="6762547" cy="12043881"/>
              <a:chOff x="4414471" y="-3447427"/>
              <a:chExt cx="6762547" cy="12043881"/>
            </a:xfrm>
            <a:grpFill/>
          </p:grpSpPr>
          <p:sp>
            <p:nvSpPr>
              <p:cNvPr id="18" name="Round Single Corner Rectangle 17"/>
              <p:cNvSpPr/>
              <p:nvPr/>
            </p:nvSpPr>
            <p:spPr>
              <a:xfrm rot="5400000">
                <a:off x="5728241" y="-3552689"/>
                <a:ext cx="5337336" cy="5560218"/>
              </a:xfrm>
              <a:prstGeom prst="round1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"/>
                  <a:cs typeface=""/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 rot="5400000">
                <a:off x="-964635" y="1931679"/>
                <a:ext cx="12043881" cy="1285670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"/>
                  <a:cs typeface=""/>
                </a:endParaRPr>
              </a:p>
            </p:txBody>
          </p:sp>
        </p:grpSp>
        <p:sp>
          <p:nvSpPr>
            <p:cNvPr id="17" name="Round Single Corner Rectangle 16"/>
            <p:cNvSpPr/>
            <p:nvPr/>
          </p:nvSpPr>
          <p:spPr>
            <a:xfrm rot="5400000" flipH="1" flipV="1">
              <a:off x="2582432" y="4098073"/>
              <a:ext cx="6701574" cy="2307548"/>
            </a:xfrm>
            <a:prstGeom prst="round1Rect">
              <a:avLst>
                <a:gd name="adj" fmla="val 43785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"/>
                <a:cs typeface=""/>
              </a:endParaRPr>
            </a:p>
          </p:txBody>
        </p:sp>
      </p:grp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43386" y="3976476"/>
            <a:ext cx="4931833" cy="336416"/>
          </a:xfrm>
        </p:spPr>
        <p:txBody>
          <a:bodyPr>
            <a:normAutofit/>
          </a:bodyPr>
          <a:lstStyle>
            <a:lvl1pPr marL="0" indent="0">
              <a:buNone/>
              <a:defRPr sz="1600" b="1" baseline="0">
                <a:latin typeface="+mn-lt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Name of Individual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943386" y="4355783"/>
            <a:ext cx="4931833" cy="336416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Title, Company Name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099334" y="3699381"/>
            <a:ext cx="1651799" cy="130515"/>
            <a:chOff x="716078" y="3668896"/>
            <a:chExt cx="1591978" cy="125788"/>
          </a:xfrm>
          <a:gradFill>
            <a:gsLst>
              <a:gs pos="48000">
                <a:srgbClr val="F69221"/>
              </a:gs>
              <a:gs pos="0">
                <a:srgbClr val="F26223"/>
              </a:gs>
              <a:gs pos="74000">
                <a:srgbClr val="FF9400">
                  <a:alpha val="54000"/>
                </a:srgbClr>
              </a:gs>
              <a:gs pos="100000">
                <a:srgbClr val="FF9400">
                  <a:alpha val="2000"/>
                </a:srgbClr>
              </a:gs>
            </a:gsLst>
            <a:lin ang="0" scaled="0"/>
          </a:gradFill>
        </p:grpSpPr>
        <p:sp>
          <p:nvSpPr>
            <p:cNvPr id="21" name="Oval 20"/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/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/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/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Oval 25"/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Oval 26"/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Oval 27"/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Oval 28"/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1179845" y="2531542"/>
            <a:ext cx="3048207" cy="833052"/>
            <a:chOff x="884883" y="1898656"/>
            <a:chExt cx="2286155" cy="624789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884883" y="2062438"/>
              <a:ext cx="1765727" cy="461007"/>
              <a:chOff x="884883" y="2062438"/>
              <a:chExt cx="1765727" cy="461007"/>
            </a:xfrm>
          </p:grpSpPr>
          <p:sp>
            <p:nvSpPr>
              <p:cNvPr id="31" name="Freeform: Shape 1"/>
              <p:cNvSpPr/>
              <p:nvPr/>
            </p:nvSpPr>
            <p:spPr>
              <a:xfrm>
                <a:off x="1284834" y="2144644"/>
                <a:ext cx="190597" cy="37426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15" h="2974">
                    <a:moveTo>
                      <a:pt x="493" y="2974"/>
                    </a:moveTo>
                    <a:cubicBezTo>
                      <a:pt x="0" y="2974"/>
                      <a:pt x="0" y="2974"/>
                      <a:pt x="0" y="297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93" y="30"/>
                      <a:pt x="493" y="30"/>
                      <a:pt x="493" y="30"/>
                    </a:cubicBezTo>
                    <a:cubicBezTo>
                      <a:pt x="493" y="392"/>
                      <a:pt x="493" y="392"/>
                      <a:pt x="493" y="392"/>
                    </a:cubicBezTo>
                    <a:cubicBezTo>
                      <a:pt x="666" y="142"/>
                      <a:pt x="962" y="0"/>
                      <a:pt x="1301" y="0"/>
                    </a:cubicBezTo>
                    <a:cubicBezTo>
                      <a:pt x="1366" y="0"/>
                      <a:pt x="1438" y="6"/>
                      <a:pt x="1479" y="12"/>
                    </a:cubicBez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15" y="540"/>
                      <a:pt x="1515" y="540"/>
                      <a:pt x="1515" y="540"/>
                    </a:cubicBezTo>
                    <a:cubicBezTo>
                      <a:pt x="1461" y="529"/>
                      <a:pt x="1461" y="529"/>
                      <a:pt x="1461" y="529"/>
                    </a:cubicBezTo>
                    <a:cubicBezTo>
                      <a:pt x="1396" y="511"/>
                      <a:pt x="1301" y="499"/>
                      <a:pt x="1200" y="499"/>
                    </a:cubicBezTo>
                    <a:cubicBezTo>
                      <a:pt x="784" y="499"/>
                      <a:pt x="493" y="807"/>
                      <a:pt x="493" y="1247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2"/>
              <p:cNvSpPr/>
              <p:nvPr/>
            </p:nvSpPr>
            <p:spPr>
              <a:xfrm>
                <a:off x="1887468" y="2135705"/>
                <a:ext cx="343804" cy="38245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32" h="3039">
                    <a:moveTo>
                      <a:pt x="1444" y="3039"/>
                    </a:moveTo>
                    <a:cubicBezTo>
                      <a:pt x="1930" y="3039"/>
                      <a:pt x="2281" y="2891"/>
                      <a:pt x="2584" y="2552"/>
                    </a:cubicBezTo>
                    <a:cubicBezTo>
                      <a:pt x="2608" y="2523"/>
                      <a:pt x="2608" y="2523"/>
                      <a:pt x="2608" y="2523"/>
                    </a:cubicBezTo>
                    <a:cubicBezTo>
                      <a:pt x="2293" y="2197"/>
                      <a:pt x="2293" y="2197"/>
                      <a:pt x="2293" y="2197"/>
                    </a:cubicBezTo>
                    <a:cubicBezTo>
                      <a:pt x="2263" y="2227"/>
                      <a:pt x="2263" y="2227"/>
                      <a:pt x="2263" y="2227"/>
                    </a:cubicBezTo>
                    <a:cubicBezTo>
                      <a:pt x="2037" y="2464"/>
                      <a:pt x="1835" y="2600"/>
                      <a:pt x="1444" y="2600"/>
                    </a:cubicBezTo>
                    <a:cubicBezTo>
                      <a:pt x="897" y="2600"/>
                      <a:pt x="535" y="2250"/>
                      <a:pt x="499" y="1680"/>
                    </a:cubicBezTo>
                    <a:cubicBezTo>
                      <a:pt x="2726" y="1680"/>
                      <a:pt x="2726" y="1680"/>
                      <a:pt x="2726" y="1680"/>
                    </a:cubicBezTo>
                    <a:cubicBezTo>
                      <a:pt x="2726" y="1639"/>
                      <a:pt x="2726" y="1639"/>
                      <a:pt x="2726" y="1639"/>
                    </a:cubicBezTo>
                    <a:cubicBezTo>
                      <a:pt x="2732" y="1556"/>
                      <a:pt x="2732" y="1466"/>
                      <a:pt x="2732" y="1461"/>
                    </a:cubicBezTo>
                    <a:cubicBezTo>
                      <a:pt x="2732" y="1063"/>
                      <a:pt x="2608" y="695"/>
                      <a:pt x="2382" y="427"/>
                    </a:cubicBezTo>
                    <a:cubicBezTo>
                      <a:pt x="2144" y="148"/>
                      <a:pt x="1812" y="0"/>
                      <a:pt x="1432" y="0"/>
                    </a:cubicBezTo>
                    <a:cubicBezTo>
                      <a:pt x="588" y="0"/>
                      <a:pt x="0" y="641"/>
                      <a:pt x="0" y="1561"/>
                    </a:cubicBezTo>
                    <a:cubicBezTo>
                      <a:pt x="0" y="1579"/>
                      <a:pt x="0" y="1579"/>
                      <a:pt x="0" y="1579"/>
                    </a:cubicBezTo>
                    <a:cubicBezTo>
                      <a:pt x="0" y="2452"/>
                      <a:pt x="582" y="3039"/>
                      <a:pt x="1444" y="3039"/>
                    </a:cubicBezTo>
                    <a:close/>
                    <a:moveTo>
                      <a:pt x="529" y="1241"/>
                    </a:moveTo>
                    <a:cubicBezTo>
                      <a:pt x="576" y="807"/>
                      <a:pt x="974" y="469"/>
                      <a:pt x="1432" y="469"/>
                    </a:cubicBezTo>
                    <a:cubicBezTo>
                      <a:pt x="1859" y="469"/>
                      <a:pt x="2210" y="807"/>
                      <a:pt x="2227" y="1241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3"/>
              <p:cNvSpPr/>
              <p:nvPr/>
            </p:nvSpPr>
            <p:spPr>
              <a:xfrm>
                <a:off x="1536110" y="2148421"/>
                <a:ext cx="61938" cy="37049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3" h="2944">
                    <a:moveTo>
                      <a:pt x="493" y="2944"/>
                    </a:moveTo>
                    <a:lnTo>
                      <a:pt x="0" y="2944"/>
                    </a:lnTo>
                    <a:lnTo>
                      <a:pt x="0" y="0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4"/>
              <p:cNvSpPr/>
              <p:nvPr/>
            </p:nvSpPr>
            <p:spPr>
              <a:xfrm>
                <a:off x="1705809" y="2062438"/>
                <a:ext cx="142633" cy="4610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34" h="3663">
                    <a:moveTo>
                      <a:pt x="843" y="3663"/>
                    </a:moveTo>
                    <a:cubicBezTo>
                      <a:pt x="689" y="3663"/>
                      <a:pt x="469" y="3645"/>
                      <a:pt x="291" y="3514"/>
                    </a:cubicBezTo>
                    <a:cubicBezTo>
                      <a:pt x="95" y="3366"/>
                      <a:pt x="0" y="3111"/>
                      <a:pt x="0" y="2748"/>
                    </a:cubicBezTo>
                    <a:cubicBezTo>
                      <a:pt x="0" y="1146"/>
                      <a:pt x="0" y="1146"/>
                      <a:pt x="0" y="1146"/>
                    </a:cubicBezTo>
                    <a:cubicBezTo>
                      <a:pt x="0" y="677"/>
                      <a:pt x="0" y="677"/>
                      <a:pt x="0" y="67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677"/>
                      <a:pt x="493" y="677"/>
                      <a:pt x="493" y="677"/>
                    </a:cubicBezTo>
                    <a:cubicBezTo>
                      <a:pt x="1134" y="677"/>
                      <a:pt x="1134" y="677"/>
                      <a:pt x="1134" y="677"/>
                    </a:cubicBezTo>
                    <a:cubicBezTo>
                      <a:pt x="1134" y="1146"/>
                      <a:pt x="1134" y="1146"/>
                      <a:pt x="1134" y="1146"/>
                    </a:cubicBezTo>
                    <a:cubicBezTo>
                      <a:pt x="493" y="1146"/>
                      <a:pt x="493" y="1146"/>
                      <a:pt x="493" y="1146"/>
                    </a:cubicBezTo>
                    <a:cubicBezTo>
                      <a:pt x="493" y="2748"/>
                      <a:pt x="493" y="2748"/>
                      <a:pt x="493" y="2748"/>
                    </a:cubicBezTo>
                    <a:cubicBezTo>
                      <a:pt x="493" y="3122"/>
                      <a:pt x="624" y="3194"/>
                      <a:pt x="838" y="3194"/>
                    </a:cubicBezTo>
                    <a:cubicBezTo>
                      <a:pt x="915" y="3194"/>
                      <a:pt x="986" y="3194"/>
                      <a:pt x="1087" y="3182"/>
                    </a:cubicBezTo>
                    <a:cubicBezTo>
                      <a:pt x="1134" y="3170"/>
                      <a:pt x="1134" y="3170"/>
                      <a:pt x="1134" y="3170"/>
                    </a:cubicBezTo>
                    <a:cubicBezTo>
                      <a:pt x="1134" y="3627"/>
                      <a:pt x="1134" y="3627"/>
                      <a:pt x="1134" y="3627"/>
                    </a:cubicBezTo>
                    <a:cubicBezTo>
                      <a:pt x="1105" y="3633"/>
                      <a:pt x="1105" y="3633"/>
                      <a:pt x="1105" y="3633"/>
                    </a:cubicBezTo>
                    <a:cubicBezTo>
                      <a:pt x="1004" y="3657"/>
                      <a:pt x="933" y="3663"/>
                      <a:pt x="843" y="3663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5"/>
              <p:cNvSpPr/>
              <p:nvPr/>
            </p:nvSpPr>
            <p:spPr>
              <a:xfrm>
                <a:off x="2270927" y="2135705"/>
                <a:ext cx="379683" cy="3877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17" h="3081">
                    <a:moveTo>
                      <a:pt x="1509" y="3081"/>
                    </a:moveTo>
                    <a:cubicBezTo>
                      <a:pt x="1918" y="3081"/>
                      <a:pt x="2293" y="2926"/>
                      <a:pt x="2578" y="2647"/>
                    </a:cubicBezTo>
                    <a:cubicBezTo>
                      <a:pt x="2863" y="2357"/>
                      <a:pt x="3017" y="1965"/>
                      <a:pt x="3017" y="1544"/>
                    </a:cubicBezTo>
                    <a:cubicBezTo>
                      <a:pt x="3017" y="1116"/>
                      <a:pt x="2863" y="724"/>
                      <a:pt x="2578" y="433"/>
                    </a:cubicBezTo>
                    <a:cubicBezTo>
                      <a:pt x="2293" y="154"/>
                      <a:pt x="1918" y="0"/>
                      <a:pt x="1509" y="0"/>
                    </a:cubicBezTo>
                    <a:cubicBezTo>
                      <a:pt x="1105" y="0"/>
                      <a:pt x="725" y="154"/>
                      <a:pt x="445" y="433"/>
                    </a:cubicBezTo>
                    <a:cubicBezTo>
                      <a:pt x="160" y="724"/>
                      <a:pt x="0" y="1116"/>
                      <a:pt x="0" y="1544"/>
                    </a:cubicBezTo>
                    <a:cubicBezTo>
                      <a:pt x="0" y="1965"/>
                      <a:pt x="160" y="2357"/>
                      <a:pt x="445" y="2647"/>
                    </a:cubicBezTo>
                    <a:cubicBezTo>
                      <a:pt x="725" y="2926"/>
                      <a:pt x="1105" y="3081"/>
                      <a:pt x="1509" y="3081"/>
                    </a:cubicBezTo>
                    <a:close/>
                    <a:moveTo>
                      <a:pt x="1509" y="469"/>
                    </a:moveTo>
                    <a:cubicBezTo>
                      <a:pt x="1794" y="469"/>
                      <a:pt x="2049" y="576"/>
                      <a:pt x="2239" y="772"/>
                    </a:cubicBezTo>
                    <a:cubicBezTo>
                      <a:pt x="2423" y="968"/>
                      <a:pt x="2524" y="1241"/>
                      <a:pt x="2524" y="1544"/>
                    </a:cubicBezTo>
                    <a:cubicBezTo>
                      <a:pt x="2524" y="1841"/>
                      <a:pt x="2423" y="2114"/>
                      <a:pt x="2239" y="2310"/>
                    </a:cubicBezTo>
                    <a:cubicBezTo>
                      <a:pt x="2049" y="2505"/>
                      <a:pt x="1794" y="2612"/>
                      <a:pt x="1509" y="2612"/>
                    </a:cubicBezTo>
                    <a:cubicBezTo>
                      <a:pt x="1229" y="2612"/>
                      <a:pt x="968" y="2505"/>
                      <a:pt x="784" y="2310"/>
                    </a:cubicBezTo>
                    <a:cubicBezTo>
                      <a:pt x="600" y="2114"/>
                      <a:pt x="499" y="1841"/>
                      <a:pt x="499" y="1544"/>
                    </a:cubicBezTo>
                    <a:cubicBezTo>
                      <a:pt x="499" y="1241"/>
                      <a:pt x="600" y="968"/>
                      <a:pt x="784" y="772"/>
                    </a:cubicBezTo>
                    <a:cubicBezTo>
                      <a:pt x="968" y="576"/>
                      <a:pt x="1229" y="469"/>
                      <a:pt x="1509" y="469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6"/>
              <p:cNvSpPr/>
              <p:nvPr/>
            </p:nvSpPr>
            <p:spPr>
              <a:xfrm>
                <a:off x="884883" y="2135705"/>
                <a:ext cx="330334" cy="3877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25" h="3081">
                    <a:moveTo>
                      <a:pt x="1520" y="3081"/>
                    </a:moveTo>
                    <a:cubicBezTo>
                      <a:pt x="1111" y="3081"/>
                      <a:pt x="731" y="2926"/>
                      <a:pt x="445" y="2647"/>
                    </a:cubicBezTo>
                    <a:cubicBezTo>
                      <a:pt x="160" y="2357"/>
                      <a:pt x="0" y="1965"/>
                      <a:pt x="0" y="1544"/>
                    </a:cubicBezTo>
                    <a:cubicBezTo>
                      <a:pt x="0" y="1116"/>
                      <a:pt x="160" y="724"/>
                      <a:pt x="445" y="433"/>
                    </a:cubicBezTo>
                    <a:cubicBezTo>
                      <a:pt x="731" y="154"/>
                      <a:pt x="1111" y="0"/>
                      <a:pt x="1520" y="0"/>
                    </a:cubicBezTo>
                    <a:cubicBezTo>
                      <a:pt x="1948" y="0"/>
                      <a:pt x="2322" y="148"/>
                      <a:pt x="2601" y="433"/>
                    </a:cubicBezTo>
                    <a:cubicBezTo>
                      <a:pt x="2625" y="463"/>
                      <a:pt x="2625" y="463"/>
                      <a:pt x="2625" y="463"/>
                    </a:cubicBezTo>
                    <a:cubicBezTo>
                      <a:pt x="2322" y="819"/>
                      <a:pt x="2322" y="819"/>
                      <a:pt x="2322" y="819"/>
                    </a:cubicBezTo>
                    <a:cubicBezTo>
                      <a:pt x="2293" y="783"/>
                      <a:pt x="2293" y="783"/>
                      <a:pt x="2293" y="783"/>
                    </a:cubicBezTo>
                    <a:cubicBezTo>
                      <a:pt x="2091" y="576"/>
                      <a:pt x="1823" y="469"/>
                      <a:pt x="1520" y="469"/>
                    </a:cubicBezTo>
                    <a:cubicBezTo>
                      <a:pt x="1235" y="469"/>
                      <a:pt x="974" y="576"/>
                      <a:pt x="784" y="772"/>
                    </a:cubicBezTo>
                    <a:cubicBezTo>
                      <a:pt x="600" y="968"/>
                      <a:pt x="493" y="1241"/>
                      <a:pt x="493" y="1544"/>
                    </a:cubicBezTo>
                    <a:cubicBezTo>
                      <a:pt x="493" y="1841"/>
                      <a:pt x="600" y="2114"/>
                      <a:pt x="784" y="2310"/>
                    </a:cubicBezTo>
                    <a:cubicBezTo>
                      <a:pt x="974" y="2505"/>
                      <a:pt x="1235" y="2612"/>
                      <a:pt x="1520" y="2612"/>
                    </a:cubicBezTo>
                    <a:cubicBezTo>
                      <a:pt x="1823" y="2612"/>
                      <a:pt x="2091" y="2505"/>
                      <a:pt x="2293" y="2298"/>
                    </a:cubicBezTo>
                    <a:cubicBezTo>
                      <a:pt x="2322" y="2262"/>
                      <a:pt x="2322" y="2262"/>
                      <a:pt x="2322" y="2262"/>
                    </a:cubicBezTo>
                    <a:cubicBezTo>
                      <a:pt x="2625" y="2618"/>
                      <a:pt x="2625" y="2618"/>
                      <a:pt x="2625" y="2618"/>
                    </a:cubicBezTo>
                    <a:cubicBezTo>
                      <a:pt x="2601" y="2647"/>
                      <a:pt x="2601" y="2647"/>
                      <a:pt x="2601" y="2647"/>
                    </a:cubicBezTo>
                    <a:cubicBezTo>
                      <a:pt x="2322" y="2932"/>
                      <a:pt x="1948" y="3081"/>
                      <a:pt x="1520" y="3081"/>
                    </a:cubicBezTo>
                    <a:close/>
                  </a:path>
                </a:pathLst>
              </a:custGeom>
              <a:solidFill>
                <a:schemeClr val="bg1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1519618" y="1898656"/>
              <a:ext cx="1651420" cy="624789"/>
              <a:chOff x="1519618" y="1898656"/>
              <a:chExt cx="1651420" cy="624789"/>
            </a:xfrm>
            <a:gradFill>
              <a:gsLst>
                <a:gs pos="100000">
                  <a:srgbClr val="F69221"/>
                </a:gs>
                <a:gs pos="0">
                  <a:srgbClr val="F26223"/>
                </a:gs>
              </a:gsLst>
              <a:lin ang="0" scaled="0"/>
            </a:gradFill>
          </p:grpSpPr>
          <p:sp>
            <p:nvSpPr>
              <p:cNvPr id="37" name="Freeform: Shape 7"/>
              <p:cNvSpPr/>
              <p:nvPr/>
            </p:nvSpPr>
            <p:spPr>
              <a:xfrm>
                <a:off x="1519618" y="1898656"/>
                <a:ext cx="94921" cy="9630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55" h="766">
                    <a:moveTo>
                      <a:pt x="380" y="766"/>
                    </a:moveTo>
                    <a:cubicBezTo>
                      <a:pt x="173" y="766"/>
                      <a:pt x="0" y="594"/>
                      <a:pt x="0" y="386"/>
                    </a:cubicBezTo>
                    <a:cubicBezTo>
                      <a:pt x="0" y="172"/>
                      <a:pt x="173" y="0"/>
                      <a:pt x="380" y="0"/>
                    </a:cubicBezTo>
                    <a:cubicBezTo>
                      <a:pt x="588" y="0"/>
                      <a:pt x="755" y="172"/>
                      <a:pt x="755" y="386"/>
                    </a:cubicBezTo>
                    <a:cubicBezTo>
                      <a:pt x="755" y="594"/>
                      <a:pt x="588" y="766"/>
                      <a:pt x="380" y="76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8"/>
              <p:cNvSpPr/>
              <p:nvPr/>
            </p:nvSpPr>
            <p:spPr>
              <a:xfrm>
                <a:off x="3076117" y="2427895"/>
                <a:ext cx="94921" cy="9555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55" h="760">
                    <a:moveTo>
                      <a:pt x="375" y="760"/>
                    </a:moveTo>
                    <a:cubicBezTo>
                      <a:pt x="167" y="760"/>
                      <a:pt x="0" y="588"/>
                      <a:pt x="0" y="380"/>
                    </a:cubicBezTo>
                    <a:cubicBezTo>
                      <a:pt x="0" y="172"/>
                      <a:pt x="167" y="0"/>
                      <a:pt x="375" y="0"/>
                    </a:cubicBezTo>
                    <a:cubicBezTo>
                      <a:pt x="589" y="0"/>
                      <a:pt x="755" y="172"/>
                      <a:pt x="755" y="380"/>
                    </a:cubicBezTo>
                    <a:cubicBezTo>
                      <a:pt x="755" y="588"/>
                      <a:pt x="589" y="760"/>
                      <a:pt x="375" y="76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9"/>
              <p:cNvSpPr/>
              <p:nvPr/>
            </p:nvSpPr>
            <p:spPr>
              <a:xfrm>
                <a:off x="1703543" y="1924841"/>
                <a:ext cx="1284326" cy="57090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203" h="4536">
                    <a:moveTo>
                      <a:pt x="10203" y="4198"/>
                    </a:moveTo>
                    <a:cubicBezTo>
                      <a:pt x="9199" y="4198"/>
                      <a:pt x="9199" y="4198"/>
                      <a:pt x="9199" y="4198"/>
                    </a:cubicBezTo>
                    <a:cubicBezTo>
                      <a:pt x="8939" y="4198"/>
                      <a:pt x="8731" y="3984"/>
                      <a:pt x="8731" y="3723"/>
                    </a:cubicBezTo>
                    <a:cubicBezTo>
                      <a:pt x="8731" y="766"/>
                      <a:pt x="8731" y="766"/>
                      <a:pt x="8731" y="766"/>
                    </a:cubicBezTo>
                    <a:cubicBezTo>
                      <a:pt x="8731" y="344"/>
                      <a:pt x="8386" y="0"/>
                      <a:pt x="79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7917" y="338"/>
                      <a:pt x="7917" y="338"/>
                      <a:pt x="7917" y="338"/>
                    </a:cubicBezTo>
                    <a:cubicBezTo>
                      <a:pt x="8178" y="338"/>
                      <a:pt x="8386" y="552"/>
                      <a:pt x="8386" y="808"/>
                    </a:cubicBezTo>
                    <a:cubicBezTo>
                      <a:pt x="8386" y="3770"/>
                      <a:pt x="8386" y="3770"/>
                      <a:pt x="8386" y="3770"/>
                    </a:cubicBezTo>
                    <a:cubicBezTo>
                      <a:pt x="8386" y="4192"/>
                      <a:pt x="8731" y="4536"/>
                      <a:pt x="9157" y="4536"/>
                    </a:cubicBezTo>
                    <a:cubicBezTo>
                      <a:pt x="10203" y="4536"/>
                      <a:pt x="10203" y="4536"/>
                      <a:pt x="10203" y="4536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4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sp>
        <p:nvSpPr>
          <p:cNvPr id="4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943385" y="1054179"/>
            <a:ext cx="4931833" cy="253345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pPr lvl="0"/>
            <a:r>
              <a:rPr lang="en-US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18894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69221"/>
              </a:gs>
              <a:gs pos="100000">
                <a:srgbClr val="F2622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74831" y="-5099981"/>
            <a:ext cx="10434339" cy="10434296"/>
            <a:chOff x="10402827" y="5121677"/>
            <a:chExt cx="2074462" cy="2074454"/>
          </a:xfrm>
        </p:grpSpPr>
        <p:sp>
          <p:nvSpPr>
            <p:cNvPr id="13" name="Oval 12"/>
            <p:cNvSpPr/>
            <p:nvPr/>
          </p:nvSpPr>
          <p:spPr>
            <a:xfrm>
              <a:off x="10402827" y="5121677"/>
              <a:ext cx="2074462" cy="2074454"/>
            </a:xfrm>
            <a:prstGeom prst="ellipse">
              <a:avLst/>
            </a:prstGeom>
            <a:solidFill>
              <a:schemeClr val="bg1">
                <a:alpha val="12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/>
            <p:cNvSpPr/>
            <p:nvPr/>
          </p:nvSpPr>
          <p:spPr>
            <a:xfrm>
              <a:off x="10910827" y="5629675"/>
              <a:ext cx="1058462" cy="1058458"/>
            </a:xfrm>
            <a:prstGeom prst="ellipse">
              <a:avLst/>
            </a:prstGeom>
            <a:solidFill>
              <a:schemeClr val="bg1">
                <a:alpha val="1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11287155" y="6006001"/>
              <a:ext cx="305806" cy="305806"/>
            </a:xfrm>
            <a:prstGeom prst="ellips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 flipV="1">
              <a:off x="11362254" y="6081100"/>
              <a:ext cx="155608" cy="155608"/>
            </a:xfrm>
            <a:prstGeom prst="ellipse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  <a:effectLst>
              <a:softEdge rad="63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908725" y="3862789"/>
            <a:ext cx="1530368" cy="120920"/>
            <a:chOff x="716078" y="3668896"/>
            <a:chExt cx="1591978" cy="125788"/>
          </a:xfrm>
          <a:gradFill>
            <a:gsLst>
              <a:gs pos="48000">
                <a:schemeClr val="bg1"/>
              </a:gs>
              <a:gs pos="0">
                <a:schemeClr val="bg1"/>
              </a:gs>
              <a:gs pos="7400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grpSpPr>
        <p:sp>
          <p:nvSpPr>
            <p:cNvPr id="29" name="Oval 28"/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/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/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/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/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/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Oval 34"/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Oval 35"/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Oval 36"/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753772" y="2853064"/>
            <a:ext cx="9856563" cy="948267"/>
          </a:xfrm>
        </p:spPr>
        <p:txBody>
          <a:bodyPr>
            <a:normAutofit/>
          </a:bodyPr>
          <a:lstStyle>
            <a:lvl1pPr>
              <a:defRPr lang="en-US" sz="4800" b="1" kern="12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of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989912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30953" y="6356351"/>
            <a:ext cx="1030584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BD370E0-D4DB-3F41-B625-77CBC7250C7C}" type="slidenum">
              <a:rPr lang="en-US" sz="1067" smtClean="0"/>
              <a:pPr algn="l"/>
              <a:t>‹N°›</a:t>
            </a:fld>
            <a:r>
              <a:rPr lang="en-US" sz="1067"/>
              <a:t> </a:t>
            </a:r>
            <a:r>
              <a:rPr lang="en-US" sz="1067">
                <a:solidFill>
                  <a:schemeClr val="accent2"/>
                </a:solidFill>
              </a:rPr>
              <a:t>•</a:t>
            </a:r>
            <a:endParaRPr lang="en-US" sz="1067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368300" y="1380932"/>
            <a:ext cx="11446933" cy="4537841"/>
          </a:xfrm>
        </p:spPr>
        <p:txBody>
          <a:bodyPr>
            <a:normAutofit/>
          </a:bodyPr>
          <a:lstStyle>
            <a:lvl1pPr>
              <a:defRPr sz="213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133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133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33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33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369151" y="365126"/>
            <a:ext cx="11446933" cy="502708"/>
          </a:xfrm>
        </p:spPr>
        <p:txBody>
          <a:bodyPr/>
          <a:lstStyle/>
          <a:p>
            <a:pPr lvl="0"/>
            <a:r>
              <a:rPr lang="en-US"/>
              <a:t>Slide Title Goes Here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AE3E02-C131-7747-B35A-139552E3E13F}"/>
              </a:ext>
            </a:extLst>
          </p:cNvPr>
          <p:cNvGrpSpPr/>
          <p:nvPr userDrawn="1"/>
        </p:nvGrpSpPr>
        <p:grpSpPr>
          <a:xfrm>
            <a:off x="511715" y="968191"/>
            <a:ext cx="1530368" cy="120920"/>
            <a:chOff x="716078" y="3668896"/>
            <a:chExt cx="1591978" cy="125788"/>
          </a:xfrm>
          <a:gradFill>
            <a:gsLst>
              <a:gs pos="48000">
                <a:srgbClr val="F69221"/>
              </a:gs>
              <a:gs pos="0">
                <a:srgbClr val="F26223"/>
              </a:gs>
              <a:gs pos="74000">
                <a:srgbClr val="FF9400">
                  <a:alpha val="54000"/>
                </a:srgbClr>
              </a:gs>
              <a:gs pos="100000">
                <a:srgbClr val="FF9400">
                  <a:alpha val="2000"/>
                </a:srgbClr>
              </a:gs>
            </a:gsLst>
            <a:lin ang="0" scaled="0"/>
          </a:gra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1477965-2607-4948-9388-B319AB9F56E2}"/>
                </a:ext>
              </a:extLst>
            </p:cNvPr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6EE58D2-D24B-C64E-9DCC-AD641AE19F58}"/>
                </a:ext>
              </a:extLst>
            </p:cNvPr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1A8DCD-F95A-8C49-BAD7-E14DD1C87348}"/>
                </a:ext>
              </a:extLst>
            </p:cNvPr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26A21C-0293-7F48-89B1-7DEFDF1BECF1}"/>
                </a:ext>
              </a:extLst>
            </p:cNvPr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7A45C5E-BDC8-4A4A-A7C5-EF12484D2EA0}"/>
                </a:ext>
              </a:extLst>
            </p:cNvPr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ABB4FC7-3194-394E-9269-B295A05DD5F7}"/>
                </a:ext>
              </a:extLst>
            </p:cNvPr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AE13367-B3B6-7A4B-A27F-57E20B9C621F}"/>
                </a:ext>
              </a:extLst>
            </p:cNvPr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465C660-F67F-C041-B2D3-2D8E7A5FA074}"/>
                </a:ext>
              </a:extLst>
            </p:cNvPr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297DFC6-D735-1F44-8CDE-19FD65E23537}"/>
                </a:ext>
              </a:extLst>
            </p:cNvPr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50227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230954" y="6356351"/>
            <a:ext cx="1030584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BD370E0-D4DB-3F41-B625-77CBC7250C7C}" type="slidenum">
              <a:rPr lang="en-US" sz="1067" smtClean="0"/>
              <a:pPr algn="l"/>
              <a:t>‹N°›</a:t>
            </a:fld>
            <a:r>
              <a:rPr lang="en-US" sz="1067"/>
              <a:t> </a:t>
            </a:r>
            <a:r>
              <a:rPr lang="en-US" sz="1067">
                <a:solidFill>
                  <a:schemeClr val="accent2"/>
                </a:solidFill>
              </a:rPr>
              <a:t>•</a:t>
            </a:r>
            <a:endParaRPr lang="en-US" sz="1067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511715" y="968191"/>
            <a:ext cx="1530368" cy="120920"/>
            <a:chOff x="716078" y="3668896"/>
            <a:chExt cx="1591978" cy="125788"/>
          </a:xfrm>
          <a:gradFill>
            <a:gsLst>
              <a:gs pos="48000">
                <a:srgbClr val="F69221"/>
              </a:gs>
              <a:gs pos="0">
                <a:srgbClr val="F26223"/>
              </a:gs>
              <a:gs pos="74000">
                <a:srgbClr val="FF9400">
                  <a:alpha val="54000"/>
                </a:srgbClr>
              </a:gs>
              <a:gs pos="100000">
                <a:srgbClr val="FF9400">
                  <a:alpha val="2000"/>
                </a:srgbClr>
              </a:gs>
            </a:gsLst>
            <a:lin ang="0" scaled="0"/>
          </a:gradFill>
        </p:grpSpPr>
        <p:sp>
          <p:nvSpPr>
            <p:cNvPr id="38" name="Oval 37"/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/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/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/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/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/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/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/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/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369151" y="365126"/>
            <a:ext cx="11446933" cy="502708"/>
          </a:xfrm>
        </p:spPr>
        <p:txBody>
          <a:bodyPr/>
          <a:lstStyle/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7145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ulleted Content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230954" y="6356351"/>
            <a:ext cx="1030584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BD370E0-D4DB-3F41-B625-77CBC7250C7C}" type="slidenum">
              <a:rPr lang="en-US" sz="1067" smtClean="0"/>
              <a:pPr algn="l"/>
              <a:t>‹N°›</a:t>
            </a:fld>
            <a:r>
              <a:rPr lang="en-US" sz="1067"/>
              <a:t> </a:t>
            </a:r>
            <a:r>
              <a:rPr lang="en-US" sz="1067">
                <a:solidFill>
                  <a:schemeClr val="accent2"/>
                </a:solidFill>
              </a:rPr>
              <a:t>•</a:t>
            </a:r>
            <a:endParaRPr lang="en-US" sz="1067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511715" y="968191"/>
            <a:ext cx="1530368" cy="120920"/>
            <a:chOff x="716078" y="3668896"/>
            <a:chExt cx="1591978" cy="125788"/>
          </a:xfrm>
          <a:gradFill>
            <a:gsLst>
              <a:gs pos="48000">
                <a:srgbClr val="F69221"/>
              </a:gs>
              <a:gs pos="0">
                <a:srgbClr val="F26223"/>
              </a:gs>
              <a:gs pos="74000">
                <a:srgbClr val="FF9400">
                  <a:alpha val="54000"/>
                </a:srgbClr>
              </a:gs>
              <a:gs pos="100000">
                <a:srgbClr val="FF9400">
                  <a:alpha val="2000"/>
                </a:srgbClr>
              </a:gs>
            </a:gsLst>
            <a:lin ang="0" scaled="0"/>
          </a:gradFill>
        </p:grpSpPr>
        <p:sp>
          <p:nvSpPr>
            <p:cNvPr id="38" name="Oval 37"/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/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/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/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/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/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/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/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/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8" name="Freeform 47"/>
          <p:cNvSpPr/>
          <p:nvPr userDrawn="1"/>
        </p:nvSpPr>
        <p:spPr>
          <a:xfrm>
            <a:off x="-926593" y="2438400"/>
            <a:ext cx="13272383" cy="4456176"/>
          </a:xfrm>
          <a:custGeom>
            <a:avLst/>
            <a:gdLst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17661 w 9154486"/>
              <a:gd name="connsiteY6" fmla="*/ 2740999 h 3308312"/>
              <a:gd name="connsiteX7" fmla="*/ 6438144 w 9154486"/>
              <a:gd name="connsiteY7" fmla="*/ 2747357 h 3308312"/>
              <a:gd name="connsiteX8" fmla="*/ 6574985 w 9154486"/>
              <a:gd name="connsiteY8" fmla="*/ 2761152 h 3308312"/>
              <a:gd name="connsiteX9" fmla="*/ 7187036 w 9154486"/>
              <a:gd name="connsiteY9" fmla="*/ 2761152 h 3308312"/>
              <a:gd name="connsiteX10" fmla="*/ 7866029 w 9154486"/>
              <a:gd name="connsiteY10" fmla="*/ 2082159 h 3308312"/>
              <a:gd name="connsiteX11" fmla="*/ 7866029 w 9154486"/>
              <a:gd name="connsiteY11" fmla="*/ 670581 h 3308312"/>
              <a:gd name="connsiteX12" fmla="*/ 7878976 w 9154486"/>
              <a:gd name="connsiteY12" fmla="*/ 542152 h 3308312"/>
              <a:gd name="connsiteX13" fmla="*/ 8544174 w 9154486"/>
              <a:gd name="connsiteY13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49411 w 9154486"/>
              <a:gd name="connsiteY6" fmla="*/ 2588599 h 3308312"/>
              <a:gd name="connsiteX7" fmla="*/ 6438144 w 9154486"/>
              <a:gd name="connsiteY7" fmla="*/ 2747357 h 3308312"/>
              <a:gd name="connsiteX8" fmla="*/ 6574985 w 9154486"/>
              <a:gd name="connsiteY8" fmla="*/ 2761152 h 3308312"/>
              <a:gd name="connsiteX9" fmla="*/ 7187036 w 9154486"/>
              <a:gd name="connsiteY9" fmla="*/ 2761152 h 3308312"/>
              <a:gd name="connsiteX10" fmla="*/ 7866029 w 9154486"/>
              <a:gd name="connsiteY10" fmla="*/ 2082159 h 3308312"/>
              <a:gd name="connsiteX11" fmla="*/ 7866029 w 9154486"/>
              <a:gd name="connsiteY11" fmla="*/ 670581 h 3308312"/>
              <a:gd name="connsiteX12" fmla="*/ 7878976 w 9154486"/>
              <a:gd name="connsiteY12" fmla="*/ 542152 h 3308312"/>
              <a:gd name="connsiteX13" fmla="*/ 8544174 w 9154486"/>
              <a:gd name="connsiteY13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38144 w 9154486"/>
              <a:gd name="connsiteY6" fmla="*/ 2747357 h 3308312"/>
              <a:gd name="connsiteX7" fmla="*/ 6574985 w 9154486"/>
              <a:gd name="connsiteY7" fmla="*/ 2761152 h 3308312"/>
              <a:gd name="connsiteX8" fmla="*/ 7187036 w 9154486"/>
              <a:gd name="connsiteY8" fmla="*/ 2761152 h 3308312"/>
              <a:gd name="connsiteX9" fmla="*/ 7866029 w 9154486"/>
              <a:gd name="connsiteY9" fmla="*/ 2082159 h 3308312"/>
              <a:gd name="connsiteX10" fmla="*/ 7866029 w 9154486"/>
              <a:gd name="connsiteY10" fmla="*/ 670581 h 3308312"/>
              <a:gd name="connsiteX11" fmla="*/ 7878976 w 9154486"/>
              <a:gd name="connsiteY11" fmla="*/ 542152 h 3308312"/>
              <a:gd name="connsiteX12" fmla="*/ 8544174 w 9154486"/>
              <a:gd name="connsiteY12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574985 w 9154486"/>
              <a:gd name="connsiteY6" fmla="*/ 2761152 h 3308312"/>
              <a:gd name="connsiteX7" fmla="*/ 7187036 w 9154486"/>
              <a:gd name="connsiteY7" fmla="*/ 2761152 h 3308312"/>
              <a:gd name="connsiteX8" fmla="*/ 7866029 w 9154486"/>
              <a:gd name="connsiteY8" fmla="*/ 2082159 h 3308312"/>
              <a:gd name="connsiteX9" fmla="*/ 7866029 w 9154486"/>
              <a:gd name="connsiteY9" fmla="*/ 670581 h 3308312"/>
              <a:gd name="connsiteX10" fmla="*/ 7878976 w 9154486"/>
              <a:gd name="connsiteY10" fmla="*/ 542152 h 3308312"/>
              <a:gd name="connsiteX11" fmla="*/ 8544174 w 9154486"/>
              <a:gd name="connsiteY11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574985 w 9154486"/>
              <a:gd name="connsiteY5" fmla="*/ 2761152 h 3308312"/>
              <a:gd name="connsiteX6" fmla="*/ 7187036 w 9154486"/>
              <a:gd name="connsiteY6" fmla="*/ 2761152 h 3308312"/>
              <a:gd name="connsiteX7" fmla="*/ 7866029 w 9154486"/>
              <a:gd name="connsiteY7" fmla="*/ 2082159 h 3308312"/>
              <a:gd name="connsiteX8" fmla="*/ 7866029 w 9154486"/>
              <a:gd name="connsiteY8" fmla="*/ 670581 h 3308312"/>
              <a:gd name="connsiteX9" fmla="*/ 7878976 w 9154486"/>
              <a:gd name="connsiteY9" fmla="*/ 542152 h 3308312"/>
              <a:gd name="connsiteX10" fmla="*/ 8544174 w 9154486"/>
              <a:gd name="connsiteY10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7187036 w 9154486"/>
              <a:gd name="connsiteY5" fmla="*/ 2761152 h 3308312"/>
              <a:gd name="connsiteX6" fmla="*/ 7866029 w 9154486"/>
              <a:gd name="connsiteY6" fmla="*/ 2082159 h 3308312"/>
              <a:gd name="connsiteX7" fmla="*/ 7866029 w 9154486"/>
              <a:gd name="connsiteY7" fmla="*/ 670581 h 3308312"/>
              <a:gd name="connsiteX8" fmla="*/ 7878976 w 9154486"/>
              <a:gd name="connsiteY8" fmla="*/ 542152 h 3308312"/>
              <a:gd name="connsiteX9" fmla="*/ 8544174 w 9154486"/>
              <a:gd name="connsiteY9" fmla="*/ 0 h 3308312"/>
              <a:gd name="connsiteX0" fmla="*/ 9088752 w 9699064"/>
              <a:gd name="connsiteY0" fmla="*/ 0 h 3308312"/>
              <a:gd name="connsiteX1" fmla="*/ 9699064 w 9699064"/>
              <a:gd name="connsiteY1" fmla="*/ 0 h 3308312"/>
              <a:gd name="connsiteX2" fmla="*/ 9699064 w 9699064"/>
              <a:gd name="connsiteY2" fmla="*/ 3308312 h 3308312"/>
              <a:gd name="connsiteX3" fmla="*/ 0 w 9699064"/>
              <a:gd name="connsiteY3" fmla="*/ 3308312 h 3308312"/>
              <a:gd name="connsiteX4" fmla="*/ 544578 w 9699064"/>
              <a:gd name="connsiteY4" fmla="*/ 2752008 h 3308312"/>
              <a:gd name="connsiteX5" fmla="*/ 7731614 w 9699064"/>
              <a:gd name="connsiteY5" fmla="*/ 2761152 h 3308312"/>
              <a:gd name="connsiteX6" fmla="*/ 8410607 w 9699064"/>
              <a:gd name="connsiteY6" fmla="*/ 2082159 h 3308312"/>
              <a:gd name="connsiteX7" fmla="*/ 8410607 w 9699064"/>
              <a:gd name="connsiteY7" fmla="*/ 670581 h 3308312"/>
              <a:gd name="connsiteX8" fmla="*/ 8423554 w 9699064"/>
              <a:gd name="connsiteY8" fmla="*/ 542152 h 3308312"/>
              <a:gd name="connsiteX9" fmla="*/ 9088752 w 9699064"/>
              <a:gd name="connsiteY9" fmla="*/ 0 h 3308312"/>
              <a:gd name="connsiteX0" fmla="*/ 9252125 w 9862437"/>
              <a:gd name="connsiteY0" fmla="*/ 0 h 3308312"/>
              <a:gd name="connsiteX1" fmla="*/ 9862437 w 9862437"/>
              <a:gd name="connsiteY1" fmla="*/ 0 h 3308312"/>
              <a:gd name="connsiteX2" fmla="*/ 9862437 w 9862437"/>
              <a:gd name="connsiteY2" fmla="*/ 3308312 h 3308312"/>
              <a:gd name="connsiteX3" fmla="*/ 0 w 9862437"/>
              <a:gd name="connsiteY3" fmla="*/ 3299236 h 3308312"/>
              <a:gd name="connsiteX4" fmla="*/ 707951 w 9862437"/>
              <a:gd name="connsiteY4" fmla="*/ 2752008 h 3308312"/>
              <a:gd name="connsiteX5" fmla="*/ 7894987 w 9862437"/>
              <a:gd name="connsiteY5" fmla="*/ 2761152 h 3308312"/>
              <a:gd name="connsiteX6" fmla="*/ 8573980 w 9862437"/>
              <a:gd name="connsiteY6" fmla="*/ 2082159 h 3308312"/>
              <a:gd name="connsiteX7" fmla="*/ 8573980 w 9862437"/>
              <a:gd name="connsiteY7" fmla="*/ 670581 h 3308312"/>
              <a:gd name="connsiteX8" fmla="*/ 8586927 w 9862437"/>
              <a:gd name="connsiteY8" fmla="*/ 542152 h 3308312"/>
              <a:gd name="connsiteX9" fmla="*/ 9252125 w 9862437"/>
              <a:gd name="connsiteY9" fmla="*/ 0 h 3308312"/>
              <a:gd name="connsiteX0" fmla="*/ 9270278 w 9880590"/>
              <a:gd name="connsiteY0" fmla="*/ 0 h 3308312"/>
              <a:gd name="connsiteX1" fmla="*/ 9880590 w 9880590"/>
              <a:gd name="connsiteY1" fmla="*/ 0 h 3308312"/>
              <a:gd name="connsiteX2" fmla="*/ 9880590 w 9880590"/>
              <a:gd name="connsiteY2" fmla="*/ 3308312 h 3308312"/>
              <a:gd name="connsiteX3" fmla="*/ 18153 w 9880590"/>
              <a:gd name="connsiteY3" fmla="*/ 3299236 h 3308312"/>
              <a:gd name="connsiteX4" fmla="*/ 0 w 9880590"/>
              <a:gd name="connsiteY4" fmla="*/ 2715703 h 3308312"/>
              <a:gd name="connsiteX5" fmla="*/ 7913140 w 9880590"/>
              <a:gd name="connsiteY5" fmla="*/ 2761152 h 3308312"/>
              <a:gd name="connsiteX6" fmla="*/ 8592133 w 9880590"/>
              <a:gd name="connsiteY6" fmla="*/ 2082159 h 3308312"/>
              <a:gd name="connsiteX7" fmla="*/ 8592133 w 9880590"/>
              <a:gd name="connsiteY7" fmla="*/ 670581 h 3308312"/>
              <a:gd name="connsiteX8" fmla="*/ 8605080 w 9880590"/>
              <a:gd name="connsiteY8" fmla="*/ 542152 h 3308312"/>
              <a:gd name="connsiteX9" fmla="*/ 9270278 w 9880590"/>
              <a:gd name="connsiteY9" fmla="*/ 0 h 3308312"/>
              <a:gd name="connsiteX0" fmla="*/ 9279354 w 9889666"/>
              <a:gd name="connsiteY0" fmla="*/ 0 h 3308312"/>
              <a:gd name="connsiteX1" fmla="*/ 9889666 w 9889666"/>
              <a:gd name="connsiteY1" fmla="*/ 0 h 3308312"/>
              <a:gd name="connsiteX2" fmla="*/ 9889666 w 9889666"/>
              <a:gd name="connsiteY2" fmla="*/ 3308312 h 3308312"/>
              <a:gd name="connsiteX3" fmla="*/ 0 w 9889666"/>
              <a:gd name="connsiteY3" fmla="*/ 3308312 h 3308312"/>
              <a:gd name="connsiteX4" fmla="*/ 9076 w 9889666"/>
              <a:gd name="connsiteY4" fmla="*/ 2715703 h 3308312"/>
              <a:gd name="connsiteX5" fmla="*/ 7922216 w 9889666"/>
              <a:gd name="connsiteY5" fmla="*/ 2761152 h 3308312"/>
              <a:gd name="connsiteX6" fmla="*/ 8601209 w 9889666"/>
              <a:gd name="connsiteY6" fmla="*/ 2082159 h 3308312"/>
              <a:gd name="connsiteX7" fmla="*/ 8601209 w 9889666"/>
              <a:gd name="connsiteY7" fmla="*/ 670581 h 3308312"/>
              <a:gd name="connsiteX8" fmla="*/ 8614156 w 9889666"/>
              <a:gd name="connsiteY8" fmla="*/ 542152 h 3308312"/>
              <a:gd name="connsiteX9" fmla="*/ 9279354 w 9889666"/>
              <a:gd name="connsiteY9" fmla="*/ 0 h 3308312"/>
              <a:gd name="connsiteX0" fmla="*/ 9270278 w 9880590"/>
              <a:gd name="connsiteY0" fmla="*/ 0 h 3317388"/>
              <a:gd name="connsiteX1" fmla="*/ 9880590 w 9880590"/>
              <a:gd name="connsiteY1" fmla="*/ 0 h 3317388"/>
              <a:gd name="connsiteX2" fmla="*/ 9880590 w 9880590"/>
              <a:gd name="connsiteY2" fmla="*/ 3308312 h 3317388"/>
              <a:gd name="connsiteX3" fmla="*/ 9077 w 9880590"/>
              <a:gd name="connsiteY3" fmla="*/ 3317388 h 3317388"/>
              <a:gd name="connsiteX4" fmla="*/ 0 w 9880590"/>
              <a:gd name="connsiteY4" fmla="*/ 2715703 h 3317388"/>
              <a:gd name="connsiteX5" fmla="*/ 7913140 w 9880590"/>
              <a:gd name="connsiteY5" fmla="*/ 2761152 h 3317388"/>
              <a:gd name="connsiteX6" fmla="*/ 8592133 w 9880590"/>
              <a:gd name="connsiteY6" fmla="*/ 2082159 h 3317388"/>
              <a:gd name="connsiteX7" fmla="*/ 8592133 w 9880590"/>
              <a:gd name="connsiteY7" fmla="*/ 670581 h 3317388"/>
              <a:gd name="connsiteX8" fmla="*/ 8605080 w 9880590"/>
              <a:gd name="connsiteY8" fmla="*/ 542152 h 3317388"/>
              <a:gd name="connsiteX9" fmla="*/ 9270278 w 9880590"/>
              <a:gd name="connsiteY9" fmla="*/ 0 h 33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80590" h="3317388">
                <a:moveTo>
                  <a:pt x="9270278" y="0"/>
                </a:moveTo>
                <a:lnTo>
                  <a:pt x="9880590" y="0"/>
                </a:lnTo>
                <a:lnTo>
                  <a:pt x="9880590" y="3308312"/>
                </a:lnTo>
                <a:lnTo>
                  <a:pt x="9077" y="3317388"/>
                </a:lnTo>
                <a:lnTo>
                  <a:pt x="0" y="2715703"/>
                </a:lnTo>
                <a:lnTo>
                  <a:pt x="7913140" y="2761152"/>
                </a:lnTo>
                <a:cubicBezTo>
                  <a:pt x="8288137" y="2761152"/>
                  <a:pt x="8592133" y="2457156"/>
                  <a:pt x="8592133" y="2082159"/>
                </a:cubicBezTo>
                <a:lnTo>
                  <a:pt x="8592133" y="670581"/>
                </a:lnTo>
                <a:lnTo>
                  <a:pt x="8605080" y="542152"/>
                </a:lnTo>
                <a:cubicBezTo>
                  <a:pt x="8668394" y="232747"/>
                  <a:pt x="8942156" y="0"/>
                  <a:pt x="9270278" y="0"/>
                </a:cubicBezTo>
                <a:close/>
              </a:path>
            </a:pathLst>
          </a:cu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8300" y="1296108"/>
            <a:ext cx="11446933" cy="4474633"/>
          </a:xfrm>
        </p:spPr>
        <p:txBody>
          <a:bodyPr>
            <a:normAutofit/>
          </a:bodyPr>
          <a:lstStyle>
            <a:lvl1pPr marL="380990" indent="-380990">
              <a:buFont typeface="Arial" charset="0"/>
              <a:buChar char="•"/>
              <a:defRPr sz="2133"/>
            </a:lvl1pPr>
            <a:lvl2pPr marL="685783" indent="-228594">
              <a:buFont typeface="Arial" charset="0"/>
              <a:buChar char="•"/>
              <a:defRPr sz="2133"/>
            </a:lvl2pPr>
            <a:lvl3pPr marL="1142971" indent="-228594">
              <a:buFont typeface="Arial" charset="0"/>
              <a:buChar char="•"/>
              <a:defRPr sz="2133"/>
            </a:lvl3pPr>
            <a:lvl4pPr marL="1600160" indent="-228594">
              <a:buFont typeface="Arial" charset="0"/>
              <a:buChar char="•"/>
              <a:defRPr sz="2133"/>
            </a:lvl4pPr>
            <a:lvl5pPr marL="2057349" indent="-228594">
              <a:buFont typeface="Arial" charset="0"/>
              <a:buChar char="•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369151" y="365126"/>
            <a:ext cx="11446933" cy="502708"/>
          </a:xfrm>
        </p:spPr>
        <p:txBody>
          <a:bodyPr/>
          <a:lstStyle/>
          <a:p>
            <a:pPr lvl="0"/>
            <a:r>
              <a:rPr lang="en-US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0971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-15433" y="2438400"/>
            <a:ext cx="12530193" cy="4456176"/>
          </a:xfrm>
          <a:custGeom>
            <a:avLst/>
            <a:gdLst>
              <a:gd name="connsiteX0" fmla="*/ 0 w 9397645"/>
              <a:gd name="connsiteY0" fmla="*/ 0 h 3342132"/>
              <a:gd name="connsiteX1" fmla="*/ 58222 w 9397645"/>
              <a:gd name="connsiteY1" fmla="*/ 0 h 3342132"/>
              <a:gd name="connsiteX2" fmla="*/ 728382 w 9397645"/>
              <a:gd name="connsiteY2" fmla="*/ 546196 h 3342132"/>
              <a:gd name="connsiteX3" fmla="*/ 741425 w 9397645"/>
              <a:gd name="connsiteY3" fmla="*/ 675583 h 3342132"/>
              <a:gd name="connsiteX4" fmla="*/ 741425 w 9397645"/>
              <a:gd name="connsiteY4" fmla="*/ 2097690 h 3342132"/>
              <a:gd name="connsiteX5" fmla="*/ 1425483 w 9397645"/>
              <a:gd name="connsiteY5" fmla="*/ 2781747 h 3342132"/>
              <a:gd name="connsiteX6" fmla="*/ 9397645 w 9397645"/>
              <a:gd name="connsiteY6" fmla="*/ 2735959 h 3342132"/>
              <a:gd name="connsiteX7" fmla="*/ 9388500 w 9397645"/>
              <a:gd name="connsiteY7" fmla="*/ 3342132 h 3342132"/>
              <a:gd name="connsiteX8" fmla="*/ 0 w 9397645"/>
              <a:gd name="connsiteY8" fmla="*/ 3333500 h 3342132"/>
              <a:gd name="connsiteX9" fmla="*/ 0 w 9397645"/>
              <a:gd name="connsiteY9" fmla="*/ 0 h 334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97645" h="3342132">
                <a:moveTo>
                  <a:pt x="0" y="0"/>
                </a:moveTo>
                <a:lnTo>
                  <a:pt x="58222" y="0"/>
                </a:lnTo>
                <a:cubicBezTo>
                  <a:pt x="388792" y="0"/>
                  <a:pt x="664595" y="234483"/>
                  <a:pt x="728382" y="546196"/>
                </a:cubicBezTo>
                <a:lnTo>
                  <a:pt x="741425" y="675583"/>
                </a:lnTo>
                <a:lnTo>
                  <a:pt x="741425" y="2097690"/>
                </a:lnTo>
                <a:cubicBezTo>
                  <a:pt x="741425" y="2475484"/>
                  <a:pt x="1047689" y="2781747"/>
                  <a:pt x="1425483" y="2781747"/>
                </a:cubicBezTo>
                <a:lnTo>
                  <a:pt x="9397645" y="2735959"/>
                </a:lnTo>
                <a:lnTo>
                  <a:pt x="9388500" y="3342132"/>
                </a:lnTo>
                <a:lnTo>
                  <a:pt x="0" y="3333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4591" y="3576320"/>
            <a:ext cx="2059516" cy="237066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Agenda Topic One Goes Here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754601" y="3576320"/>
            <a:ext cx="2059516" cy="237066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Agenda Topic Two Goes Here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44610" y="3576320"/>
            <a:ext cx="2059516" cy="237066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Agenda Topic Three Goes Here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009855" y="3576320"/>
            <a:ext cx="2059516" cy="237066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Agenda Topic Four Goes Here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465475" y="1945093"/>
            <a:ext cx="1465387" cy="1465387"/>
          </a:xfrm>
          <a:prstGeom prst="ellipse">
            <a:avLst/>
          </a:prstGeom>
          <a:noFill/>
          <a:ln w="6350"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1520912" y="2000531"/>
            <a:ext cx="1354512" cy="1354512"/>
          </a:xfrm>
          <a:prstGeom prst="ellipse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813234" y="2051975"/>
            <a:ext cx="712054" cy="12207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333" b="1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rgbClr val="F69221"/>
                    </a:gs>
                    <a:gs pos="100000">
                      <a:srgbClr val="F26223"/>
                    </a:gs>
                  </a:gsLst>
                  <a:lin ang="0" scaled="0"/>
                </a:gra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4056275" y="1945093"/>
            <a:ext cx="1465387" cy="1465387"/>
          </a:xfrm>
          <a:prstGeom prst="ellipse">
            <a:avLst/>
          </a:prstGeom>
          <a:noFill/>
          <a:ln w="6350"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4111712" y="2000531"/>
            <a:ext cx="1354512" cy="1354512"/>
          </a:xfrm>
          <a:prstGeom prst="ellipse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4404034" y="2051975"/>
            <a:ext cx="712054" cy="12207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333" b="1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rgbClr val="F69221"/>
                    </a:gs>
                    <a:gs pos="100000">
                      <a:srgbClr val="F26223"/>
                    </a:gs>
                  </a:gsLst>
                  <a:lin ang="0" scaled="0"/>
                </a:gra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6665004" y="1945093"/>
            <a:ext cx="1465387" cy="1465387"/>
          </a:xfrm>
          <a:prstGeom prst="ellipse">
            <a:avLst/>
          </a:prstGeom>
          <a:noFill/>
          <a:ln w="6350"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6720441" y="2000531"/>
            <a:ext cx="1354512" cy="1354512"/>
          </a:xfrm>
          <a:prstGeom prst="ellipse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7012763" y="2051975"/>
            <a:ext cx="712054" cy="12207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333" b="1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rgbClr val="F69221"/>
                    </a:gs>
                    <a:gs pos="100000">
                      <a:srgbClr val="F26223"/>
                    </a:gs>
                  </a:gsLst>
                  <a:lin ang="0" scaled="0"/>
                </a:gra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30" name="Oval 29"/>
          <p:cNvSpPr/>
          <p:nvPr userDrawn="1"/>
        </p:nvSpPr>
        <p:spPr>
          <a:xfrm>
            <a:off x="9273733" y="1945093"/>
            <a:ext cx="1465387" cy="1465387"/>
          </a:xfrm>
          <a:prstGeom prst="ellipse">
            <a:avLst/>
          </a:prstGeom>
          <a:noFill/>
          <a:ln w="6350"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9329171" y="2000531"/>
            <a:ext cx="1354512" cy="1354512"/>
          </a:xfrm>
          <a:prstGeom prst="ellipse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9621492" y="2051975"/>
            <a:ext cx="712054" cy="122078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7333" b="1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rgbClr val="F69221"/>
                    </a:gs>
                    <a:gs pos="100000">
                      <a:srgbClr val="F26223"/>
                    </a:gs>
                  </a:gsLst>
                  <a:lin ang="0" scaled="0"/>
                </a:gra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33" name="Title 2"/>
          <p:cNvSpPr>
            <a:spLocks noGrp="1"/>
          </p:cNvSpPr>
          <p:nvPr>
            <p:ph type="title" hasCustomPrompt="1"/>
          </p:nvPr>
        </p:nvSpPr>
        <p:spPr>
          <a:xfrm>
            <a:off x="369151" y="365126"/>
            <a:ext cx="11446933" cy="502708"/>
          </a:xfrm>
        </p:spPr>
        <p:txBody>
          <a:bodyPr/>
          <a:lstStyle/>
          <a:p>
            <a:pPr lvl="0"/>
            <a:r>
              <a:rPr lang="en-US"/>
              <a:t>Slide Title Goes Here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603548-0BEB-7D44-A7B1-EF0864380614}"/>
              </a:ext>
            </a:extLst>
          </p:cNvPr>
          <p:cNvGrpSpPr/>
          <p:nvPr userDrawn="1"/>
        </p:nvGrpSpPr>
        <p:grpSpPr>
          <a:xfrm>
            <a:off x="511715" y="968191"/>
            <a:ext cx="1530368" cy="120920"/>
            <a:chOff x="716078" y="3668896"/>
            <a:chExt cx="1591978" cy="125788"/>
          </a:xfrm>
          <a:gradFill>
            <a:gsLst>
              <a:gs pos="48000">
                <a:srgbClr val="F69221"/>
              </a:gs>
              <a:gs pos="0">
                <a:srgbClr val="F26223"/>
              </a:gs>
              <a:gs pos="74000">
                <a:srgbClr val="FF9400">
                  <a:alpha val="54000"/>
                </a:srgbClr>
              </a:gs>
              <a:gs pos="100000">
                <a:srgbClr val="FF9400">
                  <a:alpha val="2000"/>
                </a:srgbClr>
              </a:gs>
            </a:gsLst>
            <a:lin ang="0" scaled="0"/>
          </a:gra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15A84C-18BB-A44B-B1E9-E222AEC728C1}"/>
                </a:ext>
              </a:extLst>
            </p:cNvPr>
            <p:cNvSpPr/>
            <p:nvPr/>
          </p:nvSpPr>
          <p:spPr>
            <a:xfrm>
              <a:off x="71607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692EB54-BF52-5C42-BECF-FCBEC59E6690}"/>
                </a:ext>
              </a:extLst>
            </p:cNvPr>
            <p:cNvSpPr/>
            <p:nvPr/>
          </p:nvSpPr>
          <p:spPr>
            <a:xfrm>
              <a:off x="89577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D9B1C00-0099-A749-9592-04ECF5C5FA63}"/>
                </a:ext>
              </a:extLst>
            </p:cNvPr>
            <p:cNvSpPr/>
            <p:nvPr/>
          </p:nvSpPr>
          <p:spPr>
            <a:xfrm>
              <a:off x="10754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299566D-0806-9048-8946-96DAB738CEA9}"/>
                </a:ext>
              </a:extLst>
            </p:cNvPr>
            <p:cNvSpPr/>
            <p:nvPr/>
          </p:nvSpPr>
          <p:spPr>
            <a:xfrm>
              <a:off x="1255163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2D7B78-7B96-CE45-BDD7-7A5B88AB3CE3}"/>
                </a:ext>
              </a:extLst>
            </p:cNvPr>
            <p:cNvSpPr/>
            <p:nvPr/>
          </p:nvSpPr>
          <p:spPr>
            <a:xfrm>
              <a:off x="1440584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091A2F-FB26-5846-9B80-4BE46426CBF9}"/>
                </a:ext>
              </a:extLst>
            </p:cNvPr>
            <p:cNvSpPr/>
            <p:nvPr/>
          </p:nvSpPr>
          <p:spPr>
            <a:xfrm>
              <a:off x="1626005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FF8F85A-8C16-3145-BAF6-E2D8D1135834}"/>
                </a:ext>
              </a:extLst>
            </p:cNvPr>
            <p:cNvSpPr/>
            <p:nvPr/>
          </p:nvSpPr>
          <p:spPr>
            <a:xfrm>
              <a:off x="1811426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50D7AEE-CBE4-844D-B3FB-DAF22798C6AF}"/>
                </a:ext>
              </a:extLst>
            </p:cNvPr>
            <p:cNvSpPr/>
            <p:nvPr/>
          </p:nvSpPr>
          <p:spPr>
            <a:xfrm>
              <a:off x="1996847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C9581B-E457-1844-9528-B8D09BD2B3A9}"/>
                </a:ext>
              </a:extLst>
            </p:cNvPr>
            <p:cNvSpPr/>
            <p:nvPr/>
          </p:nvSpPr>
          <p:spPr>
            <a:xfrm>
              <a:off x="2182268" y="3668896"/>
              <a:ext cx="125788" cy="12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2909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-926593" y="2438400"/>
            <a:ext cx="13272383" cy="4456176"/>
          </a:xfrm>
          <a:custGeom>
            <a:avLst/>
            <a:gdLst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17661 w 9154486"/>
              <a:gd name="connsiteY6" fmla="*/ 2740999 h 3308312"/>
              <a:gd name="connsiteX7" fmla="*/ 6438144 w 9154486"/>
              <a:gd name="connsiteY7" fmla="*/ 2747357 h 3308312"/>
              <a:gd name="connsiteX8" fmla="*/ 6574985 w 9154486"/>
              <a:gd name="connsiteY8" fmla="*/ 2761152 h 3308312"/>
              <a:gd name="connsiteX9" fmla="*/ 7187036 w 9154486"/>
              <a:gd name="connsiteY9" fmla="*/ 2761152 h 3308312"/>
              <a:gd name="connsiteX10" fmla="*/ 7866029 w 9154486"/>
              <a:gd name="connsiteY10" fmla="*/ 2082159 h 3308312"/>
              <a:gd name="connsiteX11" fmla="*/ 7866029 w 9154486"/>
              <a:gd name="connsiteY11" fmla="*/ 670581 h 3308312"/>
              <a:gd name="connsiteX12" fmla="*/ 7878976 w 9154486"/>
              <a:gd name="connsiteY12" fmla="*/ 542152 h 3308312"/>
              <a:gd name="connsiteX13" fmla="*/ 8544174 w 9154486"/>
              <a:gd name="connsiteY13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49411 w 9154486"/>
              <a:gd name="connsiteY6" fmla="*/ 2588599 h 3308312"/>
              <a:gd name="connsiteX7" fmla="*/ 6438144 w 9154486"/>
              <a:gd name="connsiteY7" fmla="*/ 2747357 h 3308312"/>
              <a:gd name="connsiteX8" fmla="*/ 6574985 w 9154486"/>
              <a:gd name="connsiteY8" fmla="*/ 2761152 h 3308312"/>
              <a:gd name="connsiteX9" fmla="*/ 7187036 w 9154486"/>
              <a:gd name="connsiteY9" fmla="*/ 2761152 h 3308312"/>
              <a:gd name="connsiteX10" fmla="*/ 7866029 w 9154486"/>
              <a:gd name="connsiteY10" fmla="*/ 2082159 h 3308312"/>
              <a:gd name="connsiteX11" fmla="*/ 7866029 w 9154486"/>
              <a:gd name="connsiteY11" fmla="*/ 670581 h 3308312"/>
              <a:gd name="connsiteX12" fmla="*/ 7878976 w 9154486"/>
              <a:gd name="connsiteY12" fmla="*/ 542152 h 3308312"/>
              <a:gd name="connsiteX13" fmla="*/ 8544174 w 9154486"/>
              <a:gd name="connsiteY13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438144 w 9154486"/>
              <a:gd name="connsiteY6" fmla="*/ 2747357 h 3308312"/>
              <a:gd name="connsiteX7" fmla="*/ 6574985 w 9154486"/>
              <a:gd name="connsiteY7" fmla="*/ 2761152 h 3308312"/>
              <a:gd name="connsiteX8" fmla="*/ 7187036 w 9154486"/>
              <a:gd name="connsiteY8" fmla="*/ 2761152 h 3308312"/>
              <a:gd name="connsiteX9" fmla="*/ 7866029 w 9154486"/>
              <a:gd name="connsiteY9" fmla="*/ 2082159 h 3308312"/>
              <a:gd name="connsiteX10" fmla="*/ 7866029 w 9154486"/>
              <a:gd name="connsiteY10" fmla="*/ 670581 h 3308312"/>
              <a:gd name="connsiteX11" fmla="*/ 7878976 w 9154486"/>
              <a:gd name="connsiteY11" fmla="*/ 542152 h 3308312"/>
              <a:gd name="connsiteX12" fmla="*/ 8544174 w 9154486"/>
              <a:gd name="connsiteY12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417661 w 9154486"/>
              <a:gd name="connsiteY5" fmla="*/ 2752008 h 3308312"/>
              <a:gd name="connsiteX6" fmla="*/ 6574985 w 9154486"/>
              <a:gd name="connsiteY6" fmla="*/ 2761152 h 3308312"/>
              <a:gd name="connsiteX7" fmla="*/ 7187036 w 9154486"/>
              <a:gd name="connsiteY7" fmla="*/ 2761152 h 3308312"/>
              <a:gd name="connsiteX8" fmla="*/ 7866029 w 9154486"/>
              <a:gd name="connsiteY8" fmla="*/ 2082159 h 3308312"/>
              <a:gd name="connsiteX9" fmla="*/ 7866029 w 9154486"/>
              <a:gd name="connsiteY9" fmla="*/ 670581 h 3308312"/>
              <a:gd name="connsiteX10" fmla="*/ 7878976 w 9154486"/>
              <a:gd name="connsiteY10" fmla="*/ 542152 h 3308312"/>
              <a:gd name="connsiteX11" fmla="*/ 8544174 w 9154486"/>
              <a:gd name="connsiteY11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6574985 w 9154486"/>
              <a:gd name="connsiteY5" fmla="*/ 2761152 h 3308312"/>
              <a:gd name="connsiteX6" fmla="*/ 7187036 w 9154486"/>
              <a:gd name="connsiteY6" fmla="*/ 2761152 h 3308312"/>
              <a:gd name="connsiteX7" fmla="*/ 7866029 w 9154486"/>
              <a:gd name="connsiteY7" fmla="*/ 2082159 h 3308312"/>
              <a:gd name="connsiteX8" fmla="*/ 7866029 w 9154486"/>
              <a:gd name="connsiteY8" fmla="*/ 670581 h 3308312"/>
              <a:gd name="connsiteX9" fmla="*/ 7878976 w 9154486"/>
              <a:gd name="connsiteY9" fmla="*/ 542152 h 3308312"/>
              <a:gd name="connsiteX10" fmla="*/ 8544174 w 9154486"/>
              <a:gd name="connsiteY10" fmla="*/ 0 h 3308312"/>
              <a:gd name="connsiteX0" fmla="*/ 8544174 w 9154486"/>
              <a:gd name="connsiteY0" fmla="*/ 0 h 3308312"/>
              <a:gd name="connsiteX1" fmla="*/ 9154486 w 9154486"/>
              <a:gd name="connsiteY1" fmla="*/ 0 h 3308312"/>
              <a:gd name="connsiteX2" fmla="*/ 9154486 w 9154486"/>
              <a:gd name="connsiteY2" fmla="*/ 3308312 h 3308312"/>
              <a:gd name="connsiteX3" fmla="*/ 0 w 9154486"/>
              <a:gd name="connsiteY3" fmla="*/ 3308312 h 3308312"/>
              <a:gd name="connsiteX4" fmla="*/ 0 w 9154486"/>
              <a:gd name="connsiteY4" fmla="*/ 2752008 h 3308312"/>
              <a:gd name="connsiteX5" fmla="*/ 7187036 w 9154486"/>
              <a:gd name="connsiteY5" fmla="*/ 2761152 h 3308312"/>
              <a:gd name="connsiteX6" fmla="*/ 7866029 w 9154486"/>
              <a:gd name="connsiteY6" fmla="*/ 2082159 h 3308312"/>
              <a:gd name="connsiteX7" fmla="*/ 7866029 w 9154486"/>
              <a:gd name="connsiteY7" fmla="*/ 670581 h 3308312"/>
              <a:gd name="connsiteX8" fmla="*/ 7878976 w 9154486"/>
              <a:gd name="connsiteY8" fmla="*/ 542152 h 3308312"/>
              <a:gd name="connsiteX9" fmla="*/ 8544174 w 9154486"/>
              <a:gd name="connsiteY9" fmla="*/ 0 h 3308312"/>
              <a:gd name="connsiteX0" fmla="*/ 9088752 w 9699064"/>
              <a:gd name="connsiteY0" fmla="*/ 0 h 3308312"/>
              <a:gd name="connsiteX1" fmla="*/ 9699064 w 9699064"/>
              <a:gd name="connsiteY1" fmla="*/ 0 h 3308312"/>
              <a:gd name="connsiteX2" fmla="*/ 9699064 w 9699064"/>
              <a:gd name="connsiteY2" fmla="*/ 3308312 h 3308312"/>
              <a:gd name="connsiteX3" fmla="*/ 0 w 9699064"/>
              <a:gd name="connsiteY3" fmla="*/ 3308312 h 3308312"/>
              <a:gd name="connsiteX4" fmla="*/ 544578 w 9699064"/>
              <a:gd name="connsiteY4" fmla="*/ 2752008 h 3308312"/>
              <a:gd name="connsiteX5" fmla="*/ 7731614 w 9699064"/>
              <a:gd name="connsiteY5" fmla="*/ 2761152 h 3308312"/>
              <a:gd name="connsiteX6" fmla="*/ 8410607 w 9699064"/>
              <a:gd name="connsiteY6" fmla="*/ 2082159 h 3308312"/>
              <a:gd name="connsiteX7" fmla="*/ 8410607 w 9699064"/>
              <a:gd name="connsiteY7" fmla="*/ 670581 h 3308312"/>
              <a:gd name="connsiteX8" fmla="*/ 8423554 w 9699064"/>
              <a:gd name="connsiteY8" fmla="*/ 542152 h 3308312"/>
              <a:gd name="connsiteX9" fmla="*/ 9088752 w 9699064"/>
              <a:gd name="connsiteY9" fmla="*/ 0 h 3308312"/>
              <a:gd name="connsiteX0" fmla="*/ 9252125 w 9862437"/>
              <a:gd name="connsiteY0" fmla="*/ 0 h 3308312"/>
              <a:gd name="connsiteX1" fmla="*/ 9862437 w 9862437"/>
              <a:gd name="connsiteY1" fmla="*/ 0 h 3308312"/>
              <a:gd name="connsiteX2" fmla="*/ 9862437 w 9862437"/>
              <a:gd name="connsiteY2" fmla="*/ 3308312 h 3308312"/>
              <a:gd name="connsiteX3" fmla="*/ 0 w 9862437"/>
              <a:gd name="connsiteY3" fmla="*/ 3299236 h 3308312"/>
              <a:gd name="connsiteX4" fmla="*/ 707951 w 9862437"/>
              <a:gd name="connsiteY4" fmla="*/ 2752008 h 3308312"/>
              <a:gd name="connsiteX5" fmla="*/ 7894987 w 9862437"/>
              <a:gd name="connsiteY5" fmla="*/ 2761152 h 3308312"/>
              <a:gd name="connsiteX6" fmla="*/ 8573980 w 9862437"/>
              <a:gd name="connsiteY6" fmla="*/ 2082159 h 3308312"/>
              <a:gd name="connsiteX7" fmla="*/ 8573980 w 9862437"/>
              <a:gd name="connsiteY7" fmla="*/ 670581 h 3308312"/>
              <a:gd name="connsiteX8" fmla="*/ 8586927 w 9862437"/>
              <a:gd name="connsiteY8" fmla="*/ 542152 h 3308312"/>
              <a:gd name="connsiteX9" fmla="*/ 9252125 w 9862437"/>
              <a:gd name="connsiteY9" fmla="*/ 0 h 3308312"/>
              <a:gd name="connsiteX0" fmla="*/ 9270278 w 9880590"/>
              <a:gd name="connsiteY0" fmla="*/ 0 h 3308312"/>
              <a:gd name="connsiteX1" fmla="*/ 9880590 w 9880590"/>
              <a:gd name="connsiteY1" fmla="*/ 0 h 3308312"/>
              <a:gd name="connsiteX2" fmla="*/ 9880590 w 9880590"/>
              <a:gd name="connsiteY2" fmla="*/ 3308312 h 3308312"/>
              <a:gd name="connsiteX3" fmla="*/ 18153 w 9880590"/>
              <a:gd name="connsiteY3" fmla="*/ 3299236 h 3308312"/>
              <a:gd name="connsiteX4" fmla="*/ 0 w 9880590"/>
              <a:gd name="connsiteY4" fmla="*/ 2715703 h 3308312"/>
              <a:gd name="connsiteX5" fmla="*/ 7913140 w 9880590"/>
              <a:gd name="connsiteY5" fmla="*/ 2761152 h 3308312"/>
              <a:gd name="connsiteX6" fmla="*/ 8592133 w 9880590"/>
              <a:gd name="connsiteY6" fmla="*/ 2082159 h 3308312"/>
              <a:gd name="connsiteX7" fmla="*/ 8592133 w 9880590"/>
              <a:gd name="connsiteY7" fmla="*/ 670581 h 3308312"/>
              <a:gd name="connsiteX8" fmla="*/ 8605080 w 9880590"/>
              <a:gd name="connsiteY8" fmla="*/ 542152 h 3308312"/>
              <a:gd name="connsiteX9" fmla="*/ 9270278 w 9880590"/>
              <a:gd name="connsiteY9" fmla="*/ 0 h 3308312"/>
              <a:gd name="connsiteX0" fmla="*/ 9279354 w 9889666"/>
              <a:gd name="connsiteY0" fmla="*/ 0 h 3308312"/>
              <a:gd name="connsiteX1" fmla="*/ 9889666 w 9889666"/>
              <a:gd name="connsiteY1" fmla="*/ 0 h 3308312"/>
              <a:gd name="connsiteX2" fmla="*/ 9889666 w 9889666"/>
              <a:gd name="connsiteY2" fmla="*/ 3308312 h 3308312"/>
              <a:gd name="connsiteX3" fmla="*/ 0 w 9889666"/>
              <a:gd name="connsiteY3" fmla="*/ 3308312 h 3308312"/>
              <a:gd name="connsiteX4" fmla="*/ 9076 w 9889666"/>
              <a:gd name="connsiteY4" fmla="*/ 2715703 h 3308312"/>
              <a:gd name="connsiteX5" fmla="*/ 7922216 w 9889666"/>
              <a:gd name="connsiteY5" fmla="*/ 2761152 h 3308312"/>
              <a:gd name="connsiteX6" fmla="*/ 8601209 w 9889666"/>
              <a:gd name="connsiteY6" fmla="*/ 2082159 h 3308312"/>
              <a:gd name="connsiteX7" fmla="*/ 8601209 w 9889666"/>
              <a:gd name="connsiteY7" fmla="*/ 670581 h 3308312"/>
              <a:gd name="connsiteX8" fmla="*/ 8614156 w 9889666"/>
              <a:gd name="connsiteY8" fmla="*/ 542152 h 3308312"/>
              <a:gd name="connsiteX9" fmla="*/ 9279354 w 9889666"/>
              <a:gd name="connsiteY9" fmla="*/ 0 h 3308312"/>
              <a:gd name="connsiteX0" fmla="*/ 9270278 w 9880590"/>
              <a:gd name="connsiteY0" fmla="*/ 0 h 3317388"/>
              <a:gd name="connsiteX1" fmla="*/ 9880590 w 9880590"/>
              <a:gd name="connsiteY1" fmla="*/ 0 h 3317388"/>
              <a:gd name="connsiteX2" fmla="*/ 9880590 w 9880590"/>
              <a:gd name="connsiteY2" fmla="*/ 3308312 h 3317388"/>
              <a:gd name="connsiteX3" fmla="*/ 9077 w 9880590"/>
              <a:gd name="connsiteY3" fmla="*/ 3317388 h 3317388"/>
              <a:gd name="connsiteX4" fmla="*/ 0 w 9880590"/>
              <a:gd name="connsiteY4" fmla="*/ 2715703 h 3317388"/>
              <a:gd name="connsiteX5" fmla="*/ 7913140 w 9880590"/>
              <a:gd name="connsiteY5" fmla="*/ 2761152 h 3317388"/>
              <a:gd name="connsiteX6" fmla="*/ 8592133 w 9880590"/>
              <a:gd name="connsiteY6" fmla="*/ 2082159 h 3317388"/>
              <a:gd name="connsiteX7" fmla="*/ 8592133 w 9880590"/>
              <a:gd name="connsiteY7" fmla="*/ 670581 h 3317388"/>
              <a:gd name="connsiteX8" fmla="*/ 8605080 w 9880590"/>
              <a:gd name="connsiteY8" fmla="*/ 542152 h 3317388"/>
              <a:gd name="connsiteX9" fmla="*/ 9270278 w 9880590"/>
              <a:gd name="connsiteY9" fmla="*/ 0 h 33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80590" h="3317388">
                <a:moveTo>
                  <a:pt x="9270278" y="0"/>
                </a:moveTo>
                <a:lnTo>
                  <a:pt x="9880590" y="0"/>
                </a:lnTo>
                <a:lnTo>
                  <a:pt x="9880590" y="3308312"/>
                </a:lnTo>
                <a:lnTo>
                  <a:pt x="9077" y="3317388"/>
                </a:lnTo>
                <a:lnTo>
                  <a:pt x="0" y="2715703"/>
                </a:lnTo>
                <a:lnTo>
                  <a:pt x="7913140" y="2761152"/>
                </a:lnTo>
                <a:cubicBezTo>
                  <a:pt x="8288137" y="2761152"/>
                  <a:pt x="8592133" y="2457156"/>
                  <a:pt x="8592133" y="2082159"/>
                </a:cubicBezTo>
                <a:lnTo>
                  <a:pt x="8592133" y="670581"/>
                </a:lnTo>
                <a:lnTo>
                  <a:pt x="8605080" y="542152"/>
                </a:lnTo>
                <a:cubicBezTo>
                  <a:pt x="8668394" y="232747"/>
                  <a:pt x="8942156" y="0"/>
                  <a:pt x="9270278" y="0"/>
                </a:cubicBezTo>
                <a:close/>
              </a:path>
            </a:pathLst>
          </a:cu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Oval 28"/>
          <p:cNvSpPr/>
          <p:nvPr userDrawn="1"/>
        </p:nvSpPr>
        <p:spPr>
          <a:xfrm>
            <a:off x="6938681" y="979979"/>
            <a:ext cx="3083859" cy="3083859"/>
          </a:xfrm>
          <a:prstGeom prst="ellipse">
            <a:avLst/>
          </a:prstGeom>
          <a:noFill/>
          <a:ln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7055348" y="1096646"/>
            <a:ext cx="2850525" cy="2850525"/>
          </a:xfrm>
          <a:prstGeom prst="ellipse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2079811" y="979979"/>
            <a:ext cx="3083859" cy="3083859"/>
          </a:xfrm>
          <a:prstGeom prst="ellipse">
            <a:avLst/>
          </a:prstGeom>
          <a:noFill/>
          <a:ln>
            <a:gradFill>
              <a:gsLst>
                <a:gs pos="0">
                  <a:srgbClr val="F26223"/>
                </a:gs>
                <a:gs pos="100000">
                  <a:srgbClr val="F692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 t="20300" r="63874" b="34509"/>
          <a:stretch/>
        </p:blipFill>
        <p:spPr>
          <a:xfrm>
            <a:off x="2196478" y="1096646"/>
            <a:ext cx="2850525" cy="2850525"/>
          </a:xfrm>
          <a:prstGeom prst="ellipse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341580" y="1241748"/>
            <a:ext cx="2560320" cy="256032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879" t="-2381" r="-28879" b="-2381"/>
            </a:stretch>
          </a:blipFill>
          <a:ln>
            <a:noFill/>
          </a:ln>
        </p:spPr>
        <p:txBody>
          <a:bodyPr wrap="square" anchor="ctr"/>
          <a:lstStyle>
            <a:lvl1pPr marL="0" indent="0" algn="ctr">
              <a:buNone/>
              <a:defRPr b="1"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YOUR PHOTO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77508" y="4882064"/>
            <a:ext cx="4184541" cy="505883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Add Job Title Here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200451" y="1241748"/>
            <a:ext cx="2560320" cy="256032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879" t="-2381" r="-28879" b="-2381"/>
            </a:stretch>
          </a:blipFill>
          <a:ln>
            <a:noFill/>
          </a:ln>
        </p:spPr>
        <p:txBody>
          <a:bodyPr wrap="square" anchor="ctr"/>
          <a:lstStyle>
            <a:lvl1pPr marL="0" indent="0" algn="ctr">
              <a:buNone/>
              <a:defRPr b="1"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YOUR PHOTO HERE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09288" y="4882064"/>
            <a:ext cx="4184541" cy="505883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Add Job Title Here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509288" y="4190810"/>
            <a:ext cx="4184541" cy="6068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b="1"/>
            </a:lvl2pPr>
            <a:lvl3pPr marL="914377" indent="0">
              <a:buNone/>
              <a:defRPr b="1"/>
            </a:lvl3pPr>
            <a:lvl4pPr marL="1371566" indent="0">
              <a:buNone/>
              <a:defRPr b="1"/>
            </a:lvl4pPr>
            <a:lvl5pPr marL="1828754" indent="0">
              <a:buNone/>
              <a:defRPr b="1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>
          <a:xfrm>
            <a:off x="1477507" y="4190810"/>
            <a:ext cx="4184541" cy="606873"/>
          </a:xfrm>
        </p:spPr>
        <p:txBody>
          <a:bodyPr>
            <a:normAutofit/>
          </a:bodyPr>
          <a:lstStyle>
            <a:lvl1pPr algn="ctr">
              <a:defRPr sz="2667"/>
            </a:lvl1pPr>
          </a:lstStyle>
          <a:p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10426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3897"/>
            <a:ext cx="12192000" cy="1143000"/>
          </a:xfrm>
        </p:spPr>
        <p:txBody>
          <a:bodyPr/>
          <a:lstStyle>
            <a:lvl1pPr>
              <a:defRPr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2573"/>
            <a:ext cx="12192000" cy="2062456"/>
          </a:xfrm>
        </p:spPr>
        <p:txBody>
          <a:bodyPr/>
          <a:lstStyle>
            <a:lvl1pPr marL="0" indent="0" algn="ctr">
              <a:buNone/>
              <a:defRPr sz="3200" spc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36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D5A75-C79B-4E11-B086-F050E49D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679C84-6DB2-48E4-99D5-BE0B12AA0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E048FB-FAA6-4B38-86F6-75638ACE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E27A8E-A2A7-42CC-8BBD-06294299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E3053E-9842-451C-9B33-7C99F12D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3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78785-6A8F-417A-855D-88E59B60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A319C7-2243-466F-9D54-FD35D94B0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078E18-BAB2-44F0-8113-90A6E929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6FDA-D103-4A9F-B7CA-BC2D1AB0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4A30C6-5753-4773-A634-301E8411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6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ED22A-EDC1-499D-883F-547A0862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5DAA0D-BD20-4BD7-80C6-1E2B37B0F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B8F877-0D92-4C25-8344-EB323C172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913D1E-4414-4CC3-85CD-E9C49334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314306-8EC7-46E7-B834-C666D367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9322BC-00AC-427A-8627-484297D9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40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602B2-6297-476F-BC9C-83BE2E77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638B64-55D5-4DB9-8FB4-C70EF8D7B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793E60-3318-4F9F-AA10-2801F4995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D0FBD0-7791-49DA-8979-EC1F3EFF2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0CB094-B5F8-46F1-A12C-4BE42A686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C87C4C-5704-4B19-B850-8F0FFBA1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975AF2-94C2-4A1E-92E3-38BC6037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88A1C0-9A57-4969-B121-2D6D75A9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53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DCFB1-BE86-41BA-AA7A-44710F04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F80000-A8F4-480E-9591-795C6AD5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0C825F-8911-4BAB-9C20-7AFAB9C9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161B75-444C-4BCF-86C2-E2F0F709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14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89EA80-680D-454A-B5EB-06F099A8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D97146-BE4D-463F-BC6A-08642978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E79679-D5FE-4D04-97E9-9FF3511E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39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3D0FC4-B368-4E61-85D6-2EEA25E8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201B9-0833-4A90-BFC7-ECE70B553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B0F844-EB7D-4A6E-9F93-E4DFB1D16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36C526-4FAA-4319-95C0-CFF127FE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741F54-71DF-4CFE-A763-C00959CC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F6E9B2-8D45-4DA4-A9CE-9B9B9347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89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D7EC5-1D4D-428E-AA6B-295EAD34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6E53D25-5057-4458-B789-CA35AE372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4C67BB-C899-4218-B5DD-B5A42417D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50F6FD-3C80-4F80-B6D6-5D0F1DE2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8DEFA6-1D29-421F-BBA0-5829A1174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E56E5F-DCF3-452C-BAD9-E05F88F5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98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195BA0-163D-4505-A7A5-AFB41825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DF84A-2F60-474D-A033-64BEE535A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6D4AD6-DE01-4125-940F-9AF0C4C9B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D8B0C-EA8C-40B1-95C7-35A806D945B9}" type="datetimeFigureOut">
              <a:rPr lang="fr-FR" smtClean="0"/>
              <a:t>29/10/2019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693D71-AACE-4363-BA1B-7B7F6350B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75995E-761F-4BA3-A308-032C9E42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8C42-3CE0-456F-B4A8-DA3BE503E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9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573897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195702"/>
            <a:ext cx="12192000" cy="2081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0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spc="0">
          <a:solidFill>
            <a:schemeClr val="tx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457200" rtl="0" eaLnBrk="1" latinLnBrk="0" hangingPunct="1">
        <a:lnSpc>
          <a:spcPct val="110000"/>
        </a:lnSpc>
        <a:spcBef>
          <a:spcPct val="20000"/>
        </a:spcBef>
        <a:buFontTx/>
        <a:buNone/>
        <a:defRPr sz="2400" kern="1200" spc="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omments" Target="../comments/commen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Nicolas Kowalski &amp; Axel Antoniotti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CRITEO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613991" y="1054179"/>
            <a:ext cx="6659289" cy="2533455"/>
          </a:xfrm>
        </p:spPr>
        <p:txBody>
          <a:bodyPr/>
          <a:lstStyle/>
          <a:p>
            <a:r>
              <a:rPr lang="en-US" sz="2400"/>
              <a:t>How Criteo optimized and sped up its TensorFlow models by 10x and served them under 5 </a:t>
            </a:r>
            <a:r>
              <a:rPr lang="en-US" sz="2400" err="1"/>
              <a:t>ms</a:t>
            </a:r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37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Problem definition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Initial results &amp; common optimizations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Profiling &amp; low-level optimizations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Conclusion &amp; future work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178317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Problem definition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Initial results &amp; common optimizations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 &amp; low-level optimizations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&amp; future work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67E0A2F-0F30-43D9-B636-FDC1D941B8D1}"/>
              </a:ext>
            </a:extLst>
          </p:cNvPr>
          <p:cNvSpPr/>
          <p:nvPr/>
        </p:nvSpPr>
        <p:spPr>
          <a:xfrm>
            <a:off x="3781887" y="1846555"/>
            <a:ext cx="2095130" cy="158244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D221AD-D05B-4491-A38A-F534476D766B}"/>
              </a:ext>
            </a:extLst>
          </p:cNvPr>
          <p:cNvSpPr/>
          <p:nvPr/>
        </p:nvSpPr>
        <p:spPr>
          <a:xfrm>
            <a:off x="6380224" y="1829909"/>
            <a:ext cx="2059516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D337E78-14A8-4915-926A-7BE6B3D2A0C4}"/>
              </a:ext>
            </a:extLst>
          </p:cNvPr>
          <p:cNvSpPr/>
          <p:nvPr/>
        </p:nvSpPr>
        <p:spPr>
          <a:xfrm>
            <a:off x="8974241" y="1846555"/>
            <a:ext cx="2095130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35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5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Real time bidding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74AD1C7-E392-489E-A071-7815CE3408CA}"/>
              </a:ext>
            </a:extLst>
          </p:cNvPr>
          <p:cNvSpPr/>
          <p:nvPr/>
        </p:nvSpPr>
        <p:spPr>
          <a:xfrm>
            <a:off x="514631" y="2993817"/>
            <a:ext cx="1883271" cy="870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Visitor enter a  </a:t>
            </a:r>
            <a:r>
              <a:rPr lang="fr-FR" err="1"/>
              <a:t>webpage</a:t>
            </a:r>
            <a:endParaRPr lang="fr-FR"/>
          </a:p>
        </p:txBody>
      </p:sp>
      <p:sp>
        <p:nvSpPr>
          <p:cNvPr id="5" name="Pentagone 4">
            <a:extLst>
              <a:ext uri="{FF2B5EF4-FFF2-40B4-BE49-F238E27FC236}">
                <a16:creationId xmlns:a16="http://schemas.microsoft.com/office/drawing/2014/main" id="{226A6FAC-FDD4-4CF1-8E40-349C1AB3FB78}"/>
              </a:ext>
            </a:extLst>
          </p:cNvPr>
          <p:cNvSpPr/>
          <p:nvPr/>
        </p:nvSpPr>
        <p:spPr>
          <a:xfrm>
            <a:off x="2483061" y="2579607"/>
            <a:ext cx="2876365" cy="2489077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BA66482-A05A-4E38-B2A4-8AA77AEB8DD4}"/>
              </a:ext>
            </a:extLst>
          </p:cNvPr>
          <p:cNvSpPr/>
          <p:nvPr/>
        </p:nvSpPr>
        <p:spPr>
          <a:xfrm>
            <a:off x="2885519" y="1234280"/>
            <a:ext cx="2075236" cy="1214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Ad server open </a:t>
            </a:r>
            <a:r>
              <a:rPr lang="fr-FR" err="1"/>
              <a:t>bidding</a:t>
            </a:r>
            <a:r>
              <a:rPr lang="fr-FR"/>
              <a:t> </a:t>
            </a:r>
            <a:r>
              <a:rPr lang="fr-FR" err="1"/>
              <a:t>auction</a:t>
            </a:r>
            <a:r>
              <a:rPr lang="fr-FR"/>
              <a:t> for ad spot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9770F23-8E7C-422E-A0EF-610FE68EA3C1}"/>
              </a:ext>
            </a:extLst>
          </p:cNvPr>
          <p:cNvSpPr/>
          <p:nvPr/>
        </p:nvSpPr>
        <p:spPr>
          <a:xfrm>
            <a:off x="5410391" y="2863164"/>
            <a:ext cx="2438236" cy="1174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Supply-side</a:t>
            </a:r>
            <a:r>
              <a:rPr lang="fr-FR"/>
              <a:t> platforms(Criteo &amp; </a:t>
            </a:r>
            <a:r>
              <a:rPr lang="fr-FR" err="1"/>
              <a:t>others</a:t>
            </a:r>
            <a:r>
              <a:rPr lang="fr-FR"/>
              <a:t>) </a:t>
            </a:r>
            <a:r>
              <a:rPr lang="fr-FR" err="1"/>
              <a:t>bid</a:t>
            </a:r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B6E3EE-D064-45AE-9CFE-11E5A93DA483}"/>
              </a:ext>
            </a:extLst>
          </p:cNvPr>
          <p:cNvSpPr/>
          <p:nvPr/>
        </p:nvSpPr>
        <p:spPr>
          <a:xfrm>
            <a:off x="4631875" y="5179911"/>
            <a:ext cx="2164089" cy="1174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Ad server select </a:t>
            </a:r>
            <a:r>
              <a:rPr lang="fr-FR" err="1"/>
              <a:t>highest</a:t>
            </a:r>
            <a:r>
              <a:rPr lang="fr-FR"/>
              <a:t> </a:t>
            </a:r>
            <a:r>
              <a:rPr lang="fr-FR" err="1"/>
              <a:t>bidder</a:t>
            </a:r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A77165-592F-4C11-AC8F-27501494942D}"/>
              </a:ext>
            </a:extLst>
          </p:cNvPr>
          <p:cNvSpPr/>
          <p:nvPr/>
        </p:nvSpPr>
        <p:spPr>
          <a:xfrm>
            <a:off x="1327335" y="5153984"/>
            <a:ext cx="1883271" cy="911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Ad url sent to browser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8D7066F0-8E78-43C5-812B-5BAD5AD4B712}"/>
              </a:ext>
            </a:extLst>
          </p:cNvPr>
          <p:cNvSpPr/>
          <p:nvPr/>
        </p:nvSpPr>
        <p:spPr>
          <a:xfrm rot="19585866">
            <a:off x="2154914" y="2507543"/>
            <a:ext cx="1100831" cy="31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91E52BEE-9D1E-4CA3-A078-FC770B072383}"/>
              </a:ext>
            </a:extLst>
          </p:cNvPr>
          <p:cNvSpPr/>
          <p:nvPr/>
        </p:nvSpPr>
        <p:spPr>
          <a:xfrm rot="2208097">
            <a:off x="4750825" y="2452347"/>
            <a:ext cx="1100831" cy="31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A6C6CC13-0ED0-4143-8F92-074EDFB26F9A}"/>
              </a:ext>
            </a:extLst>
          </p:cNvPr>
          <p:cNvSpPr/>
          <p:nvPr/>
        </p:nvSpPr>
        <p:spPr>
          <a:xfrm rot="10800000">
            <a:off x="3370826" y="5452494"/>
            <a:ext cx="1100831" cy="31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3D41DA5-E057-49DA-A7C2-BF3C0D768DCF}"/>
              </a:ext>
            </a:extLst>
          </p:cNvPr>
          <p:cNvSpPr/>
          <p:nvPr/>
        </p:nvSpPr>
        <p:spPr>
          <a:xfrm rot="6540293">
            <a:off x="5603535" y="4452274"/>
            <a:ext cx="1100831" cy="31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courbe vers la gauche 11">
            <a:extLst>
              <a:ext uri="{FF2B5EF4-FFF2-40B4-BE49-F238E27FC236}">
                <a16:creationId xmlns:a16="http://schemas.microsoft.com/office/drawing/2014/main" id="{9735833A-4CE9-401D-BD32-616A0B7DFAC5}"/>
              </a:ext>
            </a:extLst>
          </p:cNvPr>
          <p:cNvSpPr/>
          <p:nvPr/>
        </p:nvSpPr>
        <p:spPr>
          <a:xfrm>
            <a:off x="7351707" y="1511417"/>
            <a:ext cx="2728083" cy="4843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70CD35C-8149-4893-9B3A-ACE709338B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65287" y="3619316"/>
            <a:ext cx="2292926" cy="8368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&lt;  50 milliseconds</a:t>
            </a:r>
          </a:p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Pentagone 17">
            <a:extLst>
              <a:ext uri="{FF2B5EF4-FFF2-40B4-BE49-F238E27FC236}">
                <a16:creationId xmlns:a16="http://schemas.microsoft.com/office/drawing/2014/main" id="{B012B60C-4EB4-4EE9-ABD7-41C1E72359EB}"/>
              </a:ext>
            </a:extLst>
          </p:cNvPr>
          <p:cNvSpPr/>
          <p:nvPr/>
        </p:nvSpPr>
        <p:spPr>
          <a:xfrm>
            <a:off x="2588424" y="2694175"/>
            <a:ext cx="2640636" cy="2296466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48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30" y="5529884"/>
            <a:ext cx="6377574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err="1">
                <a:solidFill>
                  <a:srgbClr val="303030"/>
                </a:solidFill>
                <a:latin typeface="+mj-lt"/>
                <a:ea typeface="+mj-ea"/>
                <a:cs typeface="+mj-cs"/>
              </a:rPr>
              <a:t>Gotta</a:t>
            </a:r>
            <a:r>
              <a:rPr lang="en-US" sz="4000" b="1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 Go Fast</a:t>
            </a: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4AB55B3-C595-4616-BEBC-0E14EE006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r="-1" b="-1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50ms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decide</a:t>
            </a:r>
          </a:p>
          <a:p>
            <a:pPr marL="0" indent="0" algn="ctr"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10-100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parallel predictions</a:t>
            </a:r>
          </a:p>
          <a:p>
            <a:pPr marL="0" indent="0" algn="ctr"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5ms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limit per prediction</a:t>
            </a:r>
          </a:p>
          <a:p>
            <a:pPr marL="0" indent="0" algn="ctr">
              <a:buNone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Legacy engine preprocessing &amp; Logistic regression in </a:t>
            </a:r>
            <a:r>
              <a:rPr lang="en-US" sz="20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0.5ms</a:t>
            </a:r>
          </a:p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28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Preprocessing: Bucketization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321733" y="2834809"/>
            <a:ext cx="4092951" cy="304209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50-100 input features</a:t>
            </a: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Convert all to categorical variables</a:t>
            </a:r>
          </a:p>
          <a:p>
            <a:pPr marL="0" indent="0">
              <a:buNone/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Use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bucketization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when needed</a:t>
            </a:r>
          </a:p>
          <a:p>
            <a:pPr marL="457200" lvl="1"/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57200" lvl="1"/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1DB2C3-B5AF-41EF-8D7E-451F9B93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1526861"/>
            <a:ext cx="6542117" cy="36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795942" cy="274059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Preprocessing:</a:t>
            </a:r>
            <a:b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Crossing</a:t>
            </a:r>
          </a:p>
        </p:txBody>
      </p:sp>
      <p:pic>
        <p:nvPicPr>
          <p:cNvPr id="6" name="Image 5" descr="Une image contenant eau, dessin&#10;&#10;Description générée automatiquement">
            <a:extLst>
              <a:ext uri="{FF2B5EF4-FFF2-40B4-BE49-F238E27FC236}">
                <a16:creationId xmlns:a16="http://schemas.microsoft.com/office/drawing/2014/main" id="{D7EFDCE7-8392-4006-9AB0-759E54456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75737"/>
            <a:ext cx="7188199" cy="296626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038600" y="4884873"/>
            <a:ext cx="7188199" cy="12920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  <a:ea typeface="+mn-ea"/>
                <a:cs typeface="+mn-cs"/>
              </a:rPr>
              <a:t>100-200 crosses of features</a:t>
            </a:r>
          </a:p>
          <a:p>
            <a:pPr marL="0" indent="0">
              <a:buNone/>
            </a:pP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78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Preprocessing: Hashing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43219" y="2638043"/>
            <a:ext cx="4395730" cy="341562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/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Cardinality of input space is huge and sparse</a:t>
            </a:r>
          </a:p>
          <a:p>
            <a:pPr marL="0"/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/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Dimensionality reduction through hashing</a:t>
            </a:r>
          </a:p>
          <a:p>
            <a:pPr lvl="1"/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single hashing space</a:t>
            </a:r>
          </a:p>
          <a:p>
            <a:pPr lvl="1"/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Dimension ~100M</a:t>
            </a:r>
          </a:p>
          <a:p>
            <a:pPr marL="457200" lvl="1"/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lvl="1"/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33BC5E6-2123-4DD0-9564-8CD8FEAA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856072"/>
            <a:ext cx="6250769" cy="49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9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623392"/>
            <a:ext cx="3606226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GPUs are useless (to us)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01216" y="2638043"/>
            <a:ext cx="3606226" cy="405043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latin typeface="+mn-lt"/>
              <a:ea typeface="+mn-ea"/>
              <a:cs typeface="+mn-cs"/>
            </a:endParaRPr>
          </a:p>
          <a:p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Order of 100 millions weights</a:t>
            </a:r>
          </a:p>
          <a:p>
            <a:pPr algn="ctr"/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Very sparse user context</a:t>
            </a:r>
          </a:p>
          <a:p>
            <a:pPr marL="0" indent="0" algn="ctr">
              <a:buNone/>
            </a:pPr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Requires efficient Dense x Sparse vector multiplication</a:t>
            </a:r>
          </a:p>
        </p:txBody>
      </p:sp>
      <p:pic>
        <p:nvPicPr>
          <p:cNvPr id="5" name="Image 4" descr="Une image contenant homme, assis, femme, avant&#10;&#10;Description générée automatiquement">
            <a:extLst>
              <a:ext uri="{FF2B5EF4-FFF2-40B4-BE49-F238E27FC236}">
                <a16:creationId xmlns:a16="http://schemas.microsoft.com/office/drawing/2014/main" id="{4A34EEF8-FFC5-4641-86AE-73772F18B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207"/>
            <a:ext cx="5064787" cy="62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6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8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TensorFlow setup</a:t>
            </a:r>
          </a:p>
        </p:txBody>
      </p:sp>
      <p:pic>
        <p:nvPicPr>
          <p:cNvPr id="7" name="Image 6" descr="Une image contenant extérieur, bateau, photo, grand&#10;&#10;Description générée automatiquement">
            <a:extLst>
              <a:ext uri="{FF2B5EF4-FFF2-40B4-BE49-F238E27FC236}">
                <a16:creationId xmlns:a16="http://schemas.microsoft.com/office/drawing/2014/main" id="{15576379-FB0A-4C4E-8164-2F7F937A8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80" name="Rectangle 8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TF 1.12 + Estimator API</a:t>
            </a:r>
          </a:p>
          <a:p>
            <a:pPr marL="0" indent="0">
              <a:buNone/>
            </a:pP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No crazy architecture to begin with</a:t>
            </a:r>
          </a:p>
          <a:p>
            <a:pPr lvl="1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Reproduce in TF our Logistic Regression &amp; preprocessing</a:t>
            </a:r>
          </a:p>
          <a:p>
            <a:pPr lvl="1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Try out </a:t>
            </a:r>
            <a:r>
              <a:rPr lang="en-US" sz="2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Wide&amp;Deep</a:t>
            </a: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2513614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546785-66A4-44A0-BDE3-918ED132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55" y="623686"/>
            <a:ext cx="5223529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Online Apps Migration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E1B79BF-495B-449B-BF39-9DE548D270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situation:</a:t>
            </a:r>
          </a:p>
          <a:p>
            <a:pPr lvl="1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Apps running in C# </a:t>
            </a:r>
          </a:p>
          <a:p>
            <a:pPr lvl="1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In-house prediction library</a:t>
            </a:r>
          </a:p>
          <a:p>
            <a:pPr lv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Target:</a:t>
            </a:r>
          </a:p>
          <a:p>
            <a:pPr lvl="1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 inference using TensorFlow</a:t>
            </a:r>
          </a:p>
        </p:txBody>
      </p:sp>
      <p:pic>
        <p:nvPicPr>
          <p:cNvPr id="6" name="Image 5" descr="Une image contenant intérieur, bibliothèque, table, plafond&#10;&#10;Description générée automatiquement">
            <a:extLst>
              <a:ext uri="{FF2B5EF4-FFF2-40B4-BE49-F238E27FC236}">
                <a16:creationId xmlns:a16="http://schemas.microsoft.com/office/drawing/2014/main" id="{5B1AE5F6-E2E3-4BAE-AB37-81F68E36B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7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2923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921822" y="2353386"/>
            <a:ext cx="1737501" cy="1374722"/>
            <a:chOff x="6397821" y="2353386"/>
            <a:chExt cx="1737501" cy="1374722"/>
          </a:xfrm>
        </p:grpSpPr>
        <p:pic>
          <p:nvPicPr>
            <p:cNvPr id="17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821" y="2353386"/>
              <a:ext cx="1737501" cy="1374722"/>
            </a:xfrm>
            <a:prstGeom prst="rect">
              <a:avLst/>
            </a:prstGeom>
            <a:ln w="6350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6" name="Content Placeholder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3247" y="2353386"/>
              <a:ext cx="82075" cy="10613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5"/>
            <a:ext cx="12191995" cy="715441"/>
          </a:xfrm>
        </p:spPr>
        <p:txBody>
          <a:bodyPr>
            <a:normAutofit/>
          </a:bodyPr>
          <a:lstStyle/>
          <a:p>
            <a:pPr algn="ctr"/>
            <a:r>
              <a:rPr lang="fr-FR"/>
              <a:t>Criteo : </a:t>
            </a:r>
            <a:r>
              <a:rPr lang="fr-FR" err="1"/>
              <a:t>personalized</a:t>
            </a:r>
            <a:r>
              <a:rPr lang="fr-FR"/>
              <a:t> </a:t>
            </a:r>
            <a:r>
              <a:rPr lang="fr-FR" err="1"/>
              <a:t>advertising</a:t>
            </a:r>
            <a:endParaRPr lang="fr-FR"/>
          </a:p>
        </p:txBody>
      </p:sp>
      <p:pic>
        <p:nvPicPr>
          <p:cNvPr id="17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" r="1307"/>
          <a:stretch>
            <a:fillRect/>
          </a:stretch>
        </p:blipFill>
        <p:spPr bwMode="auto">
          <a:xfrm>
            <a:off x="7460155" y="2969102"/>
            <a:ext cx="1737501" cy="1355341"/>
          </a:xfrm>
          <a:prstGeom prst="rect">
            <a:avLst/>
          </a:prstGeom>
          <a:ln w="6350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418" y="4128916"/>
            <a:ext cx="1737501" cy="1378697"/>
          </a:xfrm>
          <a:prstGeom prst="rect">
            <a:avLst/>
          </a:prstGeom>
          <a:ln w="6350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4" name="Picture 2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591404" y="3549101"/>
            <a:ext cx="1737501" cy="1495849"/>
          </a:xfrm>
          <a:prstGeom prst="rect">
            <a:avLst/>
          </a:prstGeom>
          <a:ln w="6350">
            <a:solidFill>
              <a:srgbClr val="BFBFBF"/>
            </a:solidFill>
            <a:miter lim="800000"/>
            <a:headEnd/>
            <a:tailEnd/>
          </a:ln>
          <a:effectLst/>
        </p:spPr>
      </p:pic>
      <p:pic>
        <p:nvPicPr>
          <p:cNvPr id="175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947"/>
          <a:stretch/>
        </p:blipFill>
        <p:spPr bwMode="auto">
          <a:xfrm>
            <a:off x="3858464" y="4606553"/>
            <a:ext cx="1737501" cy="1311443"/>
          </a:xfrm>
          <a:prstGeom prst="rect">
            <a:avLst/>
          </a:prstGeom>
          <a:ln w="6350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822" y="4348640"/>
            <a:ext cx="1737501" cy="1398976"/>
          </a:xfrm>
          <a:prstGeom prst="rect">
            <a:avLst/>
          </a:prstGeom>
          <a:ln w="6350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7" name="Group 144"/>
          <p:cNvGrpSpPr/>
          <p:nvPr/>
        </p:nvGrpSpPr>
        <p:grpSpPr>
          <a:xfrm>
            <a:off x="3408675" y="1900445"/>
            <a:ext cx="4572904" cy="2765866"/>
            <a:chOff x="1260568" y="1485966"/>
            <a:chExt cx="5533215" cy="3346697"/>
          </a:xfrm>
        </p:grpSpPr>
        <p:sp>
          <p:nvSpPr>
            <p:cNvPr id="178" name="Oval 74"/>
            <p:cNvSpPr/>
            <p:nvPr/>
          </p:nvSpPr>
          <p:spPr bwMode="auto">
            <a:xfrm>
              <a:off x="2063354" y="4110107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cxnSp>
          <p:nvCxnSpPr>
            <p:cNvPr id="179" name="Straight Connector 75"/>
            <p:cNvCxnSpPr>
              <a:stCxn id="190" idx="2"/>
              <a:endCxn id="178" idx="7"/>
            </p:cNvCxnSpPr>
            <p:nvPr/>
          </p:nvCxnSpPr>
          <p:spPr>
            <a:xfrm flipH="1">
              <a:off x="2186791" y="3970347"/>
              <a:ext cx="177337" cy="160938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sp>
          <p:nvSpPr>
            <p:cNvPr id="180" name="Oval 76"/>
            <p:cNvSpPr/>
            <p:nvPr/>
          </p:nvSpPr>
          <p:spPr bwMode="auto">
            <a:xfrm>
              <a:off x="2954790" y="4688049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81" name="Oval 77"/>
            <p:cNvSpPr/>
            <p:nvPr/>
          </p:nvSpPr>
          <p:spPr bwMode="auto">
            <a:xfrm>
              <a:off x="3878715" y="4375975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82" name="Oval 78"/>
            <p:cNvSpPr/>
            <p:nvPr/>
          </p:nvSpPr>
          <p:spPr bwMode="auto">
            <a:xfrm rot="691587">
              <a:off x="5039362" y="3737811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83" name="Oval 79"/>
            <p:cNvSpPr/>
            <p:nvPr/>
          </p:nvSpPr>
          <p:spPr bwMode="auto">
            <a:xfrm>
              <a:off x="6090550" y="2967257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84" name="Oval 80"/>
            <p:cNvSpPr/>
            <p:nvPr/>
          </p:nvSpPr>
          <p:spPr bwMode="auto">
            <a:xfrm>
              <a:off x="6649167" y="2189153"/>
              <a:ext cx="144616" cy="144614"/>
            </a:xfrm>
            <a:prstGeom prst="ellipse">
              <a:avLst/>
            </a:prstGeom>
            <a:solidFill>
              <a:srgbClr val="F78D3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fr-FR" sz="2800" b="1" kern="0">
                <a:solidFill>
                  <a:srgbClr val="FFFFFF"/>
                </a:solidFill>
                <a:latin typeface="Helvetica"/>
              </a:endParaRPr>
            </a:p>
          </p:txBody>
        </p:sp>
        <p:cxnSp>
          <p:nvCxnSpPr>
            <p:cNvPr id="185" name="Straight Connector 107"/>
            <p:cNvCxnSpPr>
              <a:endCxn id="180" idx="0"/>
            </p:cNvCxnSpPr>
            <p:nvPr/>
          </p:nvCxnSpPr>
          <p:spPr>
            <a:xfrm>
              <a:off x="2915816" y="3970347"/>
              <a:ext cx="111282" cy="717702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cxnSp>
          <p:nvCxnSpPr>
            <p:cNvPr id="186" name="Straight Connector 114"/>
            <p:cNvCxnSpPr>
              <a:endCxn id="181" idx="1"/>
            </p:cNvCxnSpPr>
            <p:nvPr/>
          </p:nvCxnSpPr>
          <p:spPr>
            <a:xfrm>
              <a:off x="3419872" y="3717032"/>
              <a:ext cx="480022" cy="680121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cxnSp>
          <p:nvCxnSpPr>
            <p:cNvPr id="187" name="Straight Connector 117"/>
            <p:cNvCxnSpPr>
              <a:endCxn id="182" idx="2"/>
            </p:cNvCxnSpPr>
            <p:nvPr/>
          </p:nvCxnSpPr>
          <p:spPr>
            <a:xfrm>
              <a:off x="3779912" y="3429000"/>
              <a:ext cx="1260908" cy="366669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cxnSp>
          <p:nvCxnSpPr>
            <p:cNvPr id="188" name="Straight Connector 120"/>
            <p:cNvCxnSpPr>
              <a:endCxn id="183" idx="2"/>
            </p:cNvCxnSpPr>
            <p:nvPr/>
          </p:nvCxnSpPr>
          <p:spPr>
            <a:xfrm>
              <a:off x="3995936" y="2996952"/>
              <a:ext cx="2094614" cy="42612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cxnSp>
          <p:nvCxnSpPr>
            <p:cNvPr id="189" name="Straight Connector 123"/>
            <p:cNvCxnSpPr>
              <a:stCxn id="190" idx="0"/>
              <a:endCxn id="184" idx="2"/>
            </p:cNvCxnSpPr>
            <p:nvPr/>
          </p:nvCxnSpPr>
          <p:spPr>
            <a:xfrm flipV="1">
              <a:off x="4149817" y="2261460"/>
              <a:ext cx="2499350" cy="483630"/>
            </a:xfrm>
            <a:prstGeom prst="line">
              <a:avLst/>
            </a:prstGeom>
            <a:noFill/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</p:cxnSp>
        <p:sp>
          <p:nvSpPr>
            <p:cNvPr id="190" name="Arc 189"/>
            <p:cNvSpPr/>
            <p:nvPr/>
          </p:nvSpPr>
          <p:spPr bwMode="auto">
            <a:xfrm>
              <a:off x="1260568" y="1485966"/>
              <a:ext cx="2889249" cy="2520000"/>
            </a:xfrm>
            <a:prstGeom prst="arc">
              <a:avLst>
                <a:gd name="adj1" fmla="val 21597916"/>
                <a:gd name="adj2" fmla="val 6333945"/>
              </a:avLst>
            </a:prstGeom>
            <a:solidFill>
              <a:srgbClr val="FFFFFF"/>
            </a:solidFill>
            <a:ln w="12700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</p:grpSp>
      <p:grpSp>
        <p:nvGrpSpPr>
          <p:cNvPr id="191" name="Group 113"/>
          <p:cNvGrpSpPr/>
          <p:nvPr/>
        </p:nvGrpSpPr>
        <p:grpSpPr>
          <a:xfrm>
            <a:off x="2898547" y="2341216"/>
            <a:ext cx="2466691" cy="1480016"/>
            <a:chOff x="643313" y="2019299"/>
            <a:chExt cx="2984696" cy="1790819"/>
          </a:xfrm>
        </p:grpSpPr>
        <p:pic>
          <p:nvPicPr>
            <p:cNvPr id="192" name="Picture 2" descr="C:\Users\gnedelea\Desktop\laptop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13" y="2019299"/>
              <a:ext cx="2984696" cy="1790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" name="Rectangle 192"/>
            <p:cNvSpPr/>
            <p:nvPr/>
          </p:nvSpPr>
          <p:spPr bwMode="auto">
            <a:xfrm>
              <a:off x="1415321" y="2506662"/>
              <a:ext cx="174085" cy="60256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1415321" y="2261461"/>
              <a:ext cx="1440680" cy="229782"/>
            </a:xfrm>
            <a:prstGeom prst="rect">
              <a:avLst/>
            </a:prstGeom>
            <a:solidFill>
              <a:srgbClr val="F7964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1635686" y="2506662"/>
              <a:ext cx="999950" cy="106137"/>
            </a:xfrm>
            <a:prstGeom prst="rect">
              <a:avLst/>
            </a:prstGeom>
            <a:solidFill>
              <a:srgbClr val="FF0000">
                <a:lumMod val="60000"/>
                <a:lumOff val="4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2889817" y="2833448"/>
              <a:ext cx="238952" cy="488265"/>
            </a:xfrm>
            <a:prstGeom prst="rect">
              <a:avLst/>
            </a:prstGeom>
            <a:solidFill>
              <a:srgbClr val="BFBFBF">
                <a:lumMod val="7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2889817" y="2261460"/>
              <a:ext cx="231475" cy="53838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1142554" y="3355312"/>
              <a:ext cx="1986215" cy="10771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1146292" y="3003084"/>
              <a:ext cx="227737" cy="318629"/>
            </a:xfrm>
            <a:prstGeom prst="rect">
              <a:avLst/>
            </a:prstGeom>
            <a:solidFill>
              <a:srgbClr val="FF0000">
                <a:lumMod val="60000"/>
                <a:lumOff val="4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1142555" y="2648628"/>
              <a:ext cx="231475" cy="318629"/>
            </a:xfrm>
            <a:prstGeom prst="rect">
              <a:avLst/>
            </a:prstGeom>
            <a:solidFill>
              <a:srgbClr val="BFBFBF">
                <a:lumMod val="7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1142554" y="2261460"/>
              <a:ext cx="231475" cy="351339"/>
            </a:xfrm>
            <a:prstGeom prst="rect">
              <a:avLst/>
            </a:prstGeom>
            <a:solidFill>
              <a:srgbClr val="F7964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202" name="Rectangle 201"/>
            <p:cNvSpPr/>
            <p:nvPr/>
          </p:nvSpPr>
          <p:spPr bwMode="auto">
            <a:xfrm>
              <a:off x="2681916" y="2506662"/>
              <a:ext cx="174085" cy="602560"/>
            </a:xfrm>
            <a:prstGeom prst="rect">
              <a:avLst/>
            </a:prstGeom>
            <a:solidFill>
              <a:srgbClr val="F7964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635686" y="3215577"/>
              <a:ext cx="999950" cy="106137"/>
            </a:xfrm>
            <a:prstGeom prst="rect">
              <a:avLst/>
            </a:prstGeom>
            <a:solidFill>
              <a:srgbClr val="F7964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72000" tIns="72000" rIns="72000" bIns="72000" rtlCol="0" anchor="t" anchorCtr="0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  <a:defRPr/>
              </a:pPr>
              <a:endParaRPr lang="fr-FR" sz="2000" b="1" kern="0">
                <a:solidFill>
                  <a:srgbClr val="FFFFFF"/>
                </a:solidFill>
                <a:latin typeface="Helvetica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67976" y="1380586"/>
            <a:ext cx="8442151" cy="774209"/>
            <a:chOff x="448936" y="1247839"/>
            <a:chExt cx="8442151" cy="774209"/>
          </a:xfrm>
        </p:grpSpPr>
        <p:grpSp>
          <p:nvGrpSpPr>
            <p:cNvPr id="222" name="Group 7"/>
            <p:cNvGrpSpPr/>
            <p:nvPr/>
          </p:nvGrpSpPr>
          <p:grpSpPr>
            <a:xfrm>
              <a:off x="1508419" y="1247839"/>
              <a:ext cx="7382668" cy="742072"/>
              <a:chOff x="5972619" y="1211153"/>
              <a:chExt cx="7161611" cy="742072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5972619" y="1211153"/>
                <a:ext cx="7161611" cy="742072"/>
              </a:xfrm>
              <a:prstGeom prst="rect">
                <a:avLst/>
              </a:prstGeom>
            </p:spPr>
            <p:txBody>
              <a:bodyPr wrap="square" lIns="72000" tIns="72000" rIns="72000" bIns="72000" anchor="ctr">
                <a:noAutofit/>
              </a:bodyPr>
              <a:lstStyle/>
              <a:p>
                <a:pPr>
                  <a:defRPr/>
                </a:pPr>
                <a:r>
                  <a:rPr lang="fr-FR" sz="1600" kern="0">
                    <a:solidFill>
                      <a:prstClr val="black"/>
                    </a:solidFill>
                  </a:rPr>
                  <a:t>THAT MATCH </a:t>
                </a:r>
                <a:r>
                  <a:rPr lang="fr-FR" sz="2000" kern="0">
                    <a:solidFill>
                      <a:srgbClr val="F78D39"/>
                    </a:solidFill>
                  </a:rPr>
                  <a:t>USERS’ INTERESTS</a:t>
                </a:r>
                <a:r>
                  <a:rPr lang="fr-FR" sz="1600" kern="0">
                    <a:solidFill>
                      <a:prstClr val="black"/>
                    </a:solidFill>
                  </a:rPr>
                  <a:t> WITH PRODUCT-LEVEL  </a:t>
                </a:r>
                <a:r>
                  <a:rPr lang="fr-FR" sz="2000" kern="0">
                    <a:solidFill>
                      <a:srgbClr val="F78D39"/>
                    </a:solidFill>
                  </a:rPr>
                  <a:t>PERSONNALIZED BANNERS</a:t>
                </a:r>
                <a:endParaRPr lang="fr-FR" sz="1600" ker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24" name="Straight Connector 43"/>
              <p:cNvCxnSpPr/>
              <p:nvPr/>
            </p:nvCxnSpPr>
            <p:spPr>
              <a:xfrm>
                <a:off x="5972620" y="1211153"/>
                <a:ext cx="0" cy="742072"/>
              </a:xfrm>
              <a:prstGeom prst="line">
                <a:avLst/>
              </a:prstGeom>
              <a:noFill/>
              <a:ln w="12700">
                <a:solidFill>
                  <a:srgbClr val="BFBFBF"/>
                </a:solidFill>
                <a:miter lim="800000"/>
                <a:headEnd/>
                <a:tailEnd/>
              </a:ln>
              <a:effectLst/>
            </p:spPr>
          </p:cxnSp>
        </p:grpSp>
        <p:grpSp>
          <p:nvGrpSpPr>
            <p:cNvPr id="225" name="Group 142"/>
            <p:cNvGrpSpPr/>
            <p:nvPr/>
          </p:nvGrpSpPr>
          <p:grpSpPr>
            <a:xfrm>
              <a:off x="448936" y="1352307"/>
              <a:ext cx="939875" cy="669741"/>
              <a:chOff x="490711" y="1178258"/>
              <a:chExt cx="939875" cy="669741"/>
            </a:xfrm>
          </p:grpSpPr>
          <p:grpSp>
            <p:nvGrpSpPr>
              <p:cNvPr id="226" name="Group 139"/>
              <p:cNvGrpSpPr/>
              <p:nvPr/>
            </p:nvGrpSpPr>
            <p:grpSpPr>
              <a:xfrm>
                <a:off x="490711" y="1178258"/>
                <a:ext cx="658625" cy="507175"/>
                <a:chOff x="490711" y="1178258"/>
                <a:chExt cx="658625" cy="507175"/>
              </a:xfrm>
            </p:grpSpPr>
            <p:sp>
              <p:nvSpPr>
                <p:cNvPr id="234" name="Freeform 1946"/>
                <p:cNvSpPr>
                  <a:spLocks noEditPoints="1"/>
                </p:cNvSpPr>
                <p:nvPr/>
              </p:nvSpPr>
              <p:spPr bwMode="auto">
                <a:xfrm>
                  <a:off x="511843" y="1178258"/>
                  <a:ext cx="616360" cy="433213"/>
                </a:xfrm>
                <a:custGeom>
                  <a:avLst/>
                  <a:gdLst>
                    <a:gd name="T0" fmla="*/ 75 w 84"/>
                    <a:gd name="T1" fmla="*/ 0 h 59"/>
                    <a:gd name="T2" fmla="*/ 9 w 84"/>
                    <a:gd name="T3" fmla="*/ 0 h 59"/>
                    <a:gd name="T4" fmla="*/ 0 w 84"/>
                    <a:gd name="T5" fmla="*/ 10 h 59"/>
                    <a:gd name="T6" fmla="*/ 0 w 84"/>
                    <a:gd name="T7" fmla="*/ 49 h 59"/>
                    <a:gd name="T8" fmla="*/ 9 w 84"/>
                    <a:gd name="T9" fmla="*/ 59 h 59"/>
                    <a:gd name="T10" fmla="*/ 75 w 84"/>
                    <a:gd name="T11" fmla="*/ 59 h 59"/>
                    <a:gd name="T12" fmla="*/ 84 w 84"/>
                    <a:gd name="T13" fmla="*/ 49 h 59"/>
                    <a:gd name="T14" fmla="*/ 84 w 84"/>
                    <a:gd name="T15" fmla="*/ 10 h 59"/>
                    <a:gd name="T16" fmla="*/ 75 w 84"/>
                    <a:gd name="T17" fmla="*/ 0 h 59"/>
                    <a:gd name="T18" fmla="*/ 78 w 84"/>
                    <a:gd name="T19" fmla="*/ 52 h 59"/>
                    <a:gd name="T20" fmla="*/ 6 w 84"/>
                    <a:gd name="T21" fmla="*/ 52 h 59"/>
                    <a:gd name="T22" fmla="*/ 6 w 84"/>
                    <a:gd name="T23" fmla="*/ 7 h 59"/>
                    <a:gd name="T24" fmla="*/ 78 w 84"/>
                    <a:gd name="T25" fmla="*/ 7 h 59"/>
                    <a:gd name="T26" fmla="*/ 78 w 84"/>
                    <a:gd name="T27" fmla="*/ 5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4" h="59">
                      <a:moveTo>
                        <a:pt x="75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0" y="54"/>
                        <a:pt x="4" y="59"/>
                        <a:pt x="9" y="59"/>
                      </a:cubicBezTo>
                      <a:cubicBezTo>
                        <a:pt x="75" y="59"/>
                        <a:pt x="75" y="59"/>
                        <a:pt x="75" y="59"/>
                      </a:cubicBezTo>
                      <a:cubicBezTo>
                        <a:pt x="80" y="59"/>
                        <a:pt x="84" y="54"/>
                        <a:pt x="84" y="49"/>
                      </a:cubicBezTo>
                      <a:cubicBezTo>
                        <a:pt x="84" y="10"/>
                        <a:pt x="84" y="10"/>
                        <a:pt x="84" y="10"/>
                      </a:cubicBezTo>
                      <a:cubicBezTo>
                        <a:pt x="84" y="4"/>
                        <a:pt x="80" y="0"/>
                        <a:pt x="75" y="0"/>
                      </a:cubicBezTo>
                      <a:moveTo>
                        <a:pt x="78" y="52"/>
                      </a:move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8" y="7"/>
                        <a:pt x="78" y="7"/>
                        <a:pt x="78" y="7"/>
                      </a:cubicBezTo>
                      <a:cubicBezTo>
                        <a:pt x="78" y="52"/>
                        <a:pt x="78" y="52"/>
                        <a:pt x="78" y="52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sp>
              <p:nvSpPr>
                <p:cNvPr id="235" name="Freeform 1947"/>
                <p:cNvSpPr>
                  <a:spLocks/>
                </p:cNvSpPr>
                <p:nvPr/>
              </p:nvSpPr>
              <p:spPr bwMode="auto">
                <a:xfrm>
                  <a:off x="490711" y="1632601"/>
                  <a:ext cx="658625" cy="52832"/>
                </a:xfrm>
                <a:custGeom>
                  <a:avLst/>
                  <a:gdLst>
                    <a:gd name="T0" fmla="*/ 89 w 90"/>
                    <a:gd name="T1" fmla="*/ 4 h 7"/>
                    <a:gd name="T2" fmla="*/ 84 w 90"/>
                    <a:gd name="T3" fmla="*/ 7 h 7"/>
                    <a:gd name="T4" fmla="*/ 6 w 90"/>
                    <a:gd name="T5" fmla="*/ 7 h 7"/>
                    <a:gd name="T6" fmla="*/ 1 w 90"/>
                    <a:gd name="T7" fmla="*/ 4 h 7"/>
                    <a:gd name="T8" fmla="*/ 1 w 90"/>
                    <a:gd name="T9" fmla="*/ 3 h 7"/>
                    <a:gd name="T10" fmla="*/ 3 w 90"/>
                    <a:gd name="T11" fmla="*/ 0 h 7"/>
                    <a:gd name="T12" fmla="*/ 87 w 90"/>
                    <a:gd name="T13" fmla="*/ 0 h 7"/>
                    <a:gd name="T14" fmla="*/ 89 w 90"/>
                    <a:gd name="T15" fmla="*/ 3 h 7"/>
                    <a:gd name="T16" fmla="*/ 89 w 90"/>
                    <a:gd name="T1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7">
                      <a:moveTo>
                        <a:pt x="89" y="4"/>
                      </a:moveTo>
                      <a:cubicBezTo>
                        <a:pt x="88" y="5"/>
                        <a:pt x="86" y="7"/>
                        <a:pt x="84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7"/>
                        <a:pt x="2" y="5"/>
                        <a:pt x="1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9" y="0"/>
                        <a:pt x="90" y="1"/>
                        <a:pt x="89" y="3"/>
                      </a:cubicBezTo>
                      <a:lnTo>
                        <a:pt x="89" y="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grpSp>
              <p:nvGrpSpPr>
                <p:cNvPr id="236" name="Group 138"/>
                <p:cNvGrpSpPr/>
                <p:nvPr/>
              </p:nvGrpSpPr>
              <p:grpSpPr>
                <a:xfrm>
                  <a:off x="590550" y="1263650"/>
                  <a:ext cx="93018" cy="265015"/>
                  <a:chOff x="590550" y="1263650"/>
                  <a:chExt cx="93018" cy="265015"/>
                </a:xfrm>
              </p:grpSpPr>
              <p:sp>
                <p:nvSpPr>
                  <p:cNvPr id="237" name="Rectangle 236"/>
                  <p:cNvSpPr/>
                  <p:nvPr/>
                </p:nvSpPr>
                <p:spPr bwMode="auto">
                  <a:xfrm>
                    <a:off x="590550" y="1263650"/>
                    <a:ext cx="93018" cy="77118"/>
                  </a:xfrm>
                  <a:prstGeom prst="rect">
                    <a:avLst/>
                  </a:prstGeom>
                  <a:solidFill>
                    <a:srgbClr val="F78D39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lIns="72000" tIns="72000" rIns="72000" bIns="72000" rtlCol="0" anchor="t" anchorCtr="0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>
                      <a:spcBef>
                        <a:spcPts val="600"/>
                      </a:spcBef>
                      <a:spcAft>
                        <a:spcPts val="1200"/>
                      </a:spcAft>
                      <a:defRPr/>
                    </a:pPr>
                    <a:endParaRPr lang="fr-FR" sz="2000" b="1" kern="0">
                      <a:solidFill>
                        <a:srgbClr val="FFFFFF"/>
                      </a:solidFill>
                      <a:latin typeface="Helvetica"/>
                    </a:endParaRPr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 bwMode="auto">
                  <a:xfrm>
                    <a:off x="590550" y="1357599"/>
                    <a:ext cx="93018" cy="77118"/>
                  </a:xfrm>
                  <a:prstGeom prst="rect">
                    <a:avLst/>
                  </a:prstGeom>
                  <a:solidFill>
                    <a:srgbClr val="BFBFB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lIns="72000" tIns="72000" rIns="72000" bIns="72000" rtlCol="0" anchor="t" anchorCtr="0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>
                      <a:spcBef>
                        <a:spcPts val="600"/>
                      </a:spcBef>
                      <a:spcAft>
                        <a:spcPts val="1200"/>
                      </a:spcAft>
                      <a:defRPr/>
                    </a:pPr>
                    <a:endParaRPr lang="fr-FR" sz="2000" b="1" kern="0">
                      <a:solidFill>
                        <a:srgbClr val="FFFFFF"/>
                      </a:solidFill>
                      <a:latin typeface="Helvetica"/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 bwMode="auto">
                  <a:xfrm>
                    <a:off x="590550" y="1451547"/>
                    <a:ext cx="93018" cy="77118"/>
                  </a:xfrm>
                  <a:prstGeom prst="rect">
                    <a:avLst/>
                  </a:prstGeom>
                  <a:solidFill>
                    <a:srgbClr val="F78D39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lIns="72000" tIns="72000" rIns="72000" bIns="72000" rtlCol="0" anchor="t" anchorCtr="0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r">
                      <a:spcBef>
                        <a:spcPts val="600"/>
                      </a:spcBef>
                      <a:spcAft>
                        <a:spcPts val="1200"/>
                      </a:spcAft>
                      <a:defRPr/>
                    </a:pPr>
                    <a:endParaRPr lang="fr-FR" sz="2000" b="1" kern="0">
                      <a:solidFill>
                        <a:srgbClr val="FFFFFF"/>
                      </a:solidFill>
                      <a:latin typeface="Helvetica"/>
                    </a:endParaRPr>
                  </a:p>
                </p:txBody>
              </p:sp>
            </p:grpSp>
          </p:grpSp>
          <p:sp>
            <p:nvSpPr>
              <p:cNvPr id="227" name="Oval 141"/>
              <p:cNvSpPr/>
              <p:nvPr/>
            </p:nvSpPr>
            <p:spPr bwMode="auto">
              <a:xfrm>
                <a:off x="854522" y="1271935"/>
                <a:ext cx="576064" cy="57606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72000" rIns="72000" bIns="72000" rtlCol="0" anchor="t" anchorCtr="0">
                <a:prstTxWarp prst="textNoShape">
                  <a:avLst/>
                </a:prstTxWarp>
                <a:noAutofit/>
              </a:bodyPr>
              <a:lstStyle/>
              <a:p>
                <a:pPr algn="r">
                  <a:spcBef>
                    <a:spcPts val="600"/>
                  </a:spcBef>
                  <a:spcAft>
                    <a:spcPts val="1200"/>
                  </a:spcAft>
                  <a:defRPr/>
                </a:pPr>
                <a:endParaRPr lang="fr-FR" sz="2000" b="1" kern="0">
                  <a:solidFill>
                    <a:srgbClr val="FFFFFF"/>
                  </a:solidFill>
                  <a:latin typeface="Helvetica"/>
                </a:endParaRPr>
              </a:p>
            </p:txBody>
          </p:sp>
          <p:grpSp>
            <p:nvGrpSpPr>
              <p:cNvPr id="228" name="Group 129"/>
              <p:cNvGrpSpPr/>
              <p:nvPr/>
            </p:nvGrpSpPr>
            <p:grpSpPr>
              <a:xfrm>
                <a:off x="880265" y="1305095"/>
                <a:ext cx="536046" cy="514851"/>
                <a:chOff x="10339388" y="15570200"/>
                <a:chExt cx="1927225" cy="1851025"/>
              </a:xfrm>
            </p:grpSpPr>
            <p:sp>
              <p:nvSpPr>
                <p:cNvPr id="229" name="Freeform 12"/>
                <p:cNvSpPr>
                  <a:spLocks/>
                </p:cNvSpPr>
                <p:nvPr/>
              </p:nvSpPr>
              <p:spPr bwMode="auto">
                <a:xfrm>
                  <a:off x="10922000" y="15570200"/>
                  <a:ext cx="1135063" cy="1003300"/>
                </a:xfrm>
                <a:custGeom>
                  <a:avLst/>
                  <a:gdLst>
                    <a:gd name="T0" fmla="*/ 71 w 429"/>
                    <a:gd name="T1" fmla="*/ 103 h 379"/>
                    <a:gd name="T2" fmla="*/ 87 w 429"/>
                    <a:gd name="T3" fmla="*/ 115 h 379"/>
                    <a:gd name="T4" fmla="*/ 314 w 429"/>
                    <a:gd name="T5" fmla="*/ 327 h 379"/>
                    <a:gd name="T6" fmla="*/ 321 w 429"/>
                    <a:gd name="T7" fmla="*/ 346 h 379"/>
                    <a:gd name="T8" fmla="*/ 328 w 429"/>
                    <a:gd name="T9" fmla="*/ 366 h 379"/>
                    <a:gd name="T10" fmla="*/ 335 w 429"/>
                    <a:gd name="T11" fmla="*/ 366 h 379"/>
                    <a:gd name="T12" fmla="*/ 401 w 429"/>
                    <a:gd name="T13" fmla="*/ 379 h 379"/>
                    <a:gd name="T14" fmla="*/ 138 w 429"/>
                    <a:gd name="T15" fmla="*/ 2 h 379"/>
                    <a:gd name="T16" fmla="*/ 0 w 429"/>
                    <a:gd name="T17" fmla="*/ 52 h 379"/>
                    <a:gd name="T18" fmla="*/ 71 w 429"/>
                    <a:gd name="T19" fmla="*/ 103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9" h="379">
                      <a:moveTo>
                        <a:pt x="71" y="103"/>
                      </a:moveTo>
                      <a:cubicBezTo>
                        <a:pt x="77" y="107"/>
                        <a:pt x="82" y="111"/>
                        <a:pt x="87" y="115"/>
                      </a:cubicBezTo>
                      <a:cubicBezTo>
                        <a:pt x="294" y="269"/>
                        <a:pt x="309" y="311"/>
                        <a:pt x="314" y="327"/>
                      </a:cubicBezTo>
                      <a:cubicBezTo>
                        <a:pt x="317" y="334"/>
                        <a:pt x="319" y="341"/>
                        <a:pt x="321" y="346"/>
                      </a:cubicBezTo>
                      <a:cubicBezTo>
                        <a:pt x="323" y="353"/>
                        <a:pt x="326" y="360"/>
                        <a:pt x="328" y="366"/>
                      </a:cubicBezTo>
                      <a:cubicBezTo>
                        <a:pt x="330" y="366"/>
                        <a:pt x="332" y="366"/>
                        <a:pt x="335" y="366"/>
                      </a:cubicBezTo>
                      <a:cubicBezTo>
                        <a:pt x="359" y="366"/>
                        <a:pt x="382" y="370"/>
                        <a:pt x="401" y="379"/>
                      </a:cubicBezTo>
                      <a:cubicBezTo>
                        <a:pt x="429" y="113"/>
                        <a:pt x="253" y="5"/>
                        <a:pt x="138" y="2"/>
                      </a:cubicBezTo>
                      <a:cubicBezTo>
                        <a:pt x="73" y="0"/>
                        <a:pt x="29" y="25"/>
                        <a:pt x="0" y="52"/>
                      </a:cubicBezTo>
                      <a:cubicBezTo>
                        <a:pt x="25" y="67"/>
                        <a:pt x="49" y="86"/>
                        <a:pt x="71" y="103"/>
                      </a:cubicBezTo>
                      <a:close/>
                    </a:path>
                  </a:pathLst>
                </a:custGeom>
                <a:solidFill>
                  <a:srgbClr val="F78D3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sp>
              <p:nvSpPr>
                <p:cNvPr id="230" name="Freeform 13"/>
                <p:cNvSpPr>
                  <a:spLocks/>
                </p:cNvSpPr>
                <p:nvPr/>
              </p:nvSpPr>
              <p:spPr bwMode="auto">
                <a:xfrm>
                  <a:off x="10339388" y="16235362"/>
                  <a:ext cx="1112838" cy="1038225"/>
                </a:xfrm>
                <a:custGeom>
                  <a:avLst/>
                  <a:gdLst>
                    <a:gd name="T0" fmla="*/ 393 w 420"/>
                    <a:gd name="T1" fmla="*/ 269 h 392"/>
                    <a:gd name="T2" fmla="*/ 374 w 420"/>
                    <a:gd name="T3" fmla="*/ 262 h 392"/>
                    <a:gd name="T4" fmla="*/ 355 w 420"/>
                    <a:gd name="T5" fmla="*/ 256 h 392"/>
                    <a:gd name="T6" fmla="*/ 142 w 420"/>
                    <a:gd name="T7" fmla="*/ 28 h 392"/>
                    <a:gd name="T8" fmla="*/ 130 w 420"/>
                    <a:gd name="T9" fmla="*/ 13 h 392"/>
                    <a:gd name="T10" fmla="*/ 121 w 420"/>
                    <a:gd name="T11" fmla="*/ 1 h 392"/>
                    <a:gd name="T12" fmla="*/ 87 w 420"/>
                    <a:gd name="T13" fmla="*/ 2 h 392"/>
                    <a:gd name="T14" fmla="*/ 11 w 420"/>
                    <a:gd name="T15" fmla="*/ 159 h 392"/>
                    <a:gd name="T16" fmla="*/ 223 w 420"/>
                    <a:gd name="T17" fmla="*/ 374 h 392"/>
                    <a:gd name="T18" fmla="*/ 420 w 420"/>
                    <a:gd name="T19" fmla="*/ 364 h 392"/>
                    <a:gd name="T20" fmla="*/ 393 w 420"/>
                    <a:gd name="T21" fmla="*/ 269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0" h="392">
                      <a:moveTo>
                        <a:pt x="393" y="269"/>
                      </a:moveTo>
                      <a:cubicBezTo>
                        <a:pt x="387" y="267"/>
                        <a:pt x="381" y="265"/>
                        <a:pt x="374" y="262"/>
                      </a:cubicBezTo>
                      <a:cubicBezTo>
                        <a:pt x="368" y="260"/>
                        <a:pt x="362" y="258"/>
                        <a:pt x="355" y="256"/>
                      </a:cubicBezTo>
                      <a:cubicBezTo>
                        <a:pt x="339" y="250"/>
                        <a:pt x="296" y="235"/>
                        <a:pt x="142" y="28"/>
                      </a:cubicBezTo>
                      <a:cubicBezTo>
                        <a:pt x="138" y="24"/>
                        <a:pt x="134" y="18"/>
                        <a:pt x="130" y="13"/>
                      </a:cubicBezTo>
                      <a:cubicBezTo>
                        <a:pt x="127" y="9"/>
                        <a:pt x="124" y="5"/>
                        <a:pt x="121" y="1"/>
                      </a:cubicBezTo>
                      <a:cubicBezTo>
                        <a:pt x="108" y="0"/>
                        <a:pt x="96" y="1"/>
                        <a:pt x="87" y="2"/>
                      </a:cubicBezTo>
                      <a:cubicBezTo>
                        <a:pt x="50" y="9"/>
                        <a:pt x="0" y="62"/>
                        <a:pt x="11" y="159"/>
                      </a:cubicBezTo>
                      <a:cubicBezTo>
                        <a:pt x="22" y="256"/>
                        <a:pt x="116" y="346"/>
                        <a:pt x="223" y="374"/>
                      </a:cubicBezTo>
                      <a:cubicBezTo>
                        <a:pt x="291" y="392"/>
                        <a:pt x="362" y="387"/>
                        <a:pt x="420" y="364"/>
                      </a:cubicBezTo>
                      <a:cubicBezTo>
                        <a:pt x="400" y="336"/>
                        <a:pt x="390" y="303"/>
                        <a:pt x="393" y="269"/>
                      </a:cubicBezTo>
                      <a:close/>
                    </a:path>
                  </a:pathLst>
                </a:custGeom>
                <a:solidFill>
                  <a:srgbClr val="F78D3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sp>
              <p:nvSpPr>
                <p:cNvPr id="231" name="Oval 110"/>
                <p:cNvSpPr>
                  <a:spLocks noChangeArrowheads="1"/>
                </p:cNvSpPr>
                <p:nvPr/>
              </p:nvSpPr>
              <p:spPr bwMode="auto">
                <a:xfrm>
                  <a:off x="10528300" y="16476662"/>
                  <a:ext cx="261938" cy="26193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sp>
              <p:nvSpPr>
                <p:cNvPr id="232" name="Freeform 111"/>
                <p:cNvSpPr>
                  <a:spLocks/>
                </p:cNvSpPr>
                <p:nvPr/>
              </p:nvSpPr>
              <p:spPr bwMode="auto">
                <a:xfrm>
                  <a:off x="10501313" y="15657512"/>
                  <a:ext cx="1765300" cy="1763713"/>
                </a:xfrm>
                <a:custGeom>
                  <a:avLst/>
                  <a:gdLst>
                    <a:gd name="T0" fmla="*/ 374 w 667"/>
                    <a:gd name="T1" fmla="*/ 470 h 666"/>
                    <a:gd name="T2" fmla="*/ 375 w 667"/>
                    <a:gd name="T3" fmla="*/ 470 h 666"/>
                    <a:gd name="T4" fmla="*/ 667 w 667"/>
                    <a:gd name="T5" fmla="*/ 608 h 666"/>
                    <a:gd name="T6" fmla="*/ 599 w 667"/>
                    <a:gd name="T7" fmla="*/ 463 h 666"/>
                    <a:gd name="T8" fmla="*/ 470 w 667"/>
                    <a:gd name="T9" fmla="*/ 374 h 666"/>
                    <a:gd name="T10" fmla="*/ 436 w 667"/>
                    <a:gd name="T11" fmla="*/ 307 h 666"/>
                    <a:gd name="T12" fmla="*/ 222 w 667"/>
                    <a:gd name="T13" fmla="*/ 114 h 666"/>
                    <a:gd name="T14" fmla="*/ 42 w 667"/>
                    <a:gd name="T15" fmla="*/ 42 h 666"/>
                    <a:gd name="T16" fmla="*/ 113 w 667"/>
                    <a:gd name="T17" fmla="*/ 222 h 666"/>
                    <a:gd name="T18" fmla="*/ 307 w 667"/>
                    <a:gd name="T19" fmla="*/ 436 h 666"/>
                    <a:gd name="T20" fmla="*/ 374 w 667"/>
                    <a:gd name="T21" fmla="*/ 47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67" h="666">
                      <a:moveTo>
                        <a:pt x="374" y="470"/>
                      </a:moveTo>
                      <a:cubicBezTo>
                        <a:pt x="374" y="470"/>
                        <a:pt x="374" y="470"/>
                        <a:pt x="375" y="470"/>
                      </a:cubicBezTo>
                      <a:cubicBezTo>
                        <a:pt x="345" y="589"/>
                        <a:pt x="507" y="666"/>
                        <a:pt x="667" y="608"/>
                      </a:cubicBezTo>
                      <a:cubicBezTo>
                        <a:pt x="622" y="570"/>
                        <a:pt x="612" y="543"/>
                        <a:pt x="599" y="463"/>
                      </a:cubicBezTo>
                      <a:cubicBezTo>
                        <a:pt x="586" y="385"/>
                        <a:pt x="525" y="366"/>
                        <a:pt x="470" y="374"/>
                      </a:cubicBezTo>
                      <a:cubicBezTo>
                        <a:pt x="453" y="364"/>
                        <a:pt x="451" y="351"/>
                        <a:pt x="436" y="307"/>
                      </a:cubicBezTo>
                      <a:cubicBezTo>
                        <a:pt x="420" y="263"/>
                        <a:pt x="272" y="151"/>
                        <a:pt x="222" y="114"/>
                      </a:cubicBezTo>
                      <a:cubicBezTo>
                        <a:pt x="172" y="76"/>
                        <a:pt x="83" y="0"/>
                        <a:pt x="42" y="42"/>
                      </a:cubicBezTo>
                      <a:cubicBezTo>
                        <a:pt x="0" y="84"/>
                        <a:pt x="76" y="172"/>
                        <a:pt x="113" y="222"/>
                      </a:cubicBezTo>
                      <a:cubicBezTo>
                        <a:pt x="151" y="273"/>
                        <a:pt x="263" y="420"/>
                        <a:pt x="307" y="436"/>
                      </a:cubicBezTo>
                      <a:cubicBezTo>
                        <a:pt x="351" y="452"/>
                        <a:pt x="363" y="453"/>
                        <a:pt x="374" y="470"/>
                      </a:cubicBezTo>
                      <a:close/>
                    </a:path>
                  </a:pathLst>
                </a:custGeom>
                <a:solidFill>
                  <a:srgbClr val="F78D3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  <p:sp>
              <p:nvSpPr>
                <p:cNvPr id="233" name="Freeform 112"/>
                <p:cNvSpPr>
                  <a:spLocks/>
                </p:cNvSpPr>
                <p:nvPr/>
              </p:nvSpPr>
              <p:spPr bwMode="auto">
                <a:xfrm>
                  <a:off x="11703050" y="16708437"/>
                  <a:ext cx="344488" cy="331788"/>
                </a:xfrm>
                <a:custGeom>
                  <a:avLst/>
                  <a:gdLst>
                    <a:gd name="T0" fmla="*/ 116 w 130"/>
                    <a:gd name="T1" fmla="*/ 100 h 125"/>
                    <a:gd name="T2" fmla="*/ 59 w 130"/>
                    <a:gd name="T3" fmla="*/ 82 h 125"/>
                    <a:gd name="T4" fmla="*/ 21 w 130"/>
                    <a:gd name="T5" fmla="*/ 21 h 125"/>
                    <a:gd name="T6" fmla="*/ 85 w 130"/>
                    <a:gd name="T7" fmla="*/ 18 h 125"/>
                    <a:gd name="T8" fmla="*/ 116 w 130"/>
                    <a:gd name="T9" fmla="*/ 10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0" h="125">
                      <a:moveTo>
                        <a:pt x="116" y="100"/>
                      </a:moveTo>
                      <a:cubicBezTo>
                        <a:pt x="105" y="125"/>
                        <a:pt x="84" y="100"/>
                        <a:pt x="59" y="82"/>
                      </a:cubicBezTo>
                      <a:cubicBezTo>
                        <a:pt x="34" y="63"/>
                        <a:pt x="0" y="42"/>
                        <a:pt x="21" y="21"/>
                      </a:cubicBezTo>
                      <a:cubicBezTo>
                        <a:pt x="42" y="0"/>
                        <a:pt x="63" y="1"/>
                        <a:pt x="85" y="18"/>
                      </a:cubicBezTo>
                      <a:cubicBezTo>
                        <a:pt x="107" y="35"/>
                        <a:pt x="130" y="70"/>
                        <a:pt x="116" y="1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kern="0">
                    <a:solidFill>
                      <a:prstClr val="black"/>
                    </a:solidFill>
                    <a:latin typeface="Helvetic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0510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Track A: TFServing</a:t>
            </a:r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4831AD-23CE-4203-BB33-8967B73F6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562" b="2"/>
          <a:stretch/>
        </p:blipFill>
        <p:spPr>
          <a:xfrm>
            <a:off x="364241" y="599821"/>
            <a:ext cx="4105275" cy="41925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  <a:ea typeface="+mn-ea"/>
                <a:cs typeface="+mn-cs"/>
              </a:rPr>
              <a:t>Natural way to do it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ea typeface="+mn-ea"/>
                <a:cs typeface="+mn-cs"/>
              </a:rPr>
              <a:t>Pros: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Decoupling prediction &amp; business logic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Batching server side</a:t>
            </a:r>
          </a:p>
          <a:p>
            <a:pPr marL="0" indent="0">
              <a:buNone/>
            </a:pPr>
            <a:r>
              <a:rPr lang="en-US" sz="2400" dirty="0">
                <a:latin typeface="+mn-lt"/>
                <a:ea typeface="+mn-ea"/>
                <a:cs typeface="+mn-cs"/>
              </a:rPr>
              <a:t>Cons: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communication delay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Refactoring possibly needed</a:t>
            </a:r>
          </a:p>
          <a:p>
            <a:pPr lvl="1"/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98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Track B: In Process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, signe, dessin&#10;&#10;Description générée automatiquement">
            <a:extLst>
              <a:ext uri="{FF2B5EF4-FFF2-40B4-BE49-F238E27FC236}">
                <a16:creationId xmlns:a16="http://schemas.microsoft.com/office/drawing/2014/main" id="{2E96D074-079D-4E23-B52D-F27E02841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" y="643466"/>
            <a:ext cx="4105275" cy="41052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C# binding using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TensorFlowSharp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confidence in how servers will behave</a:t>
            </a:r>
          </a:p>
        </p:txBody>
      </p:sp>
    </p:spTree>
    <p:extLst>
      <p:ext uri="{BB962C8B-B14F-4D97-AF65-F5344CB8AC3E}">
        <p14:creationId xmlns:p14="http://schemas.microsoft.com/office/powerpoint/2010/main" val="1414310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  <a:latin typeface="Century Gothic"/>
              </a:rPr>
              <a:t>Problem definition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Gothic"/>
              </a:rPr>
              <a:t>Initial results &amp; common optimizations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 &amp; low-level optimizations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&amp; future work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67E0A2F-0F30-43D9-B636-FDC1D941B8D1}"/>
              </a:ext>
            </a:extLst>
          </p:cNvPr>
          <p:cNvSpPr/>
          <p:nvPr/>
        </p:nvSpPr>
        <p:spPr>
          <a:xfrm>
            <a:off x="1265515" y="1881997"/>
            <a:ext cx="2095130" cy="158244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D221AD-D05B-4491-A38A-F534476D766B}"/>
              </a:ext>
            </a:extLst>
          </p:cNvPr>
          <p:cNvSpPr/>
          <p:nvPr/>
        </p:nvSpPr>
        <p:spPr>
          <a:xfrm>
            <a:off x="6380224" y="1829909"/>
            <a:ext cx="2059516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D337E78-14A8-4915-926A-7BE6B3D2A0C4}"/>
              </a:ext>
            </a:extLst>
          </p:cNvPr>
          <p:cNvSpPr/>
          <p:nvPr/>
        </p:nvSpPr>
        <p:spPr>
          <a:xfrm>
            <a:off x="8974241" y="1846555"/>
            <a:ext cx="2095130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11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627" y="1783959"/>
            <a:ext cx="4963591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err="1"/>
              <a:t>Tensorflow</a:t>
            </a:r>
            <a:r>
              <a:rPr lang="en-US" sz="4700"/>
              <a:t> inference is 100x slower than our legacy engine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800">
                <a:latin typeface="+mn-lt"/>
                <a:ea typeface="+mn-ea"/>
                <a:cs typeface="+mn-cs"/>
              </a:rPr>
              <a:t>0.3 </a:t>
            </a:r>
            <a:r>
              <a:rPr lang="en-US" sz="2800" err="1">
                <a:latin typeface="+mn-lt"/>
                <a:ea typeface="+mn-ea"/>
                <a:cs typeface="+mn-cs"/>
              </a:rPr>
              <a:t>ms</a:t>
            </a:r>
            <a:r>
              <a:rPr lang="en-US" sz="2800">
                <a:latin typeface="+mn-lt"/>
                <a:ea typeface="+mn-ea"/>
                <a:cs typeface="+mn-cs"/>
              </a:rPr>
              <a:t> =&gt; 30 </a:t>
            </a:r>
            <a:r>
              <a:rPr lang="en-US" sz="2800" err="1">
                <a:latin typeface="+mn-lt"/>
                <a:ea typeface="+mn-ea"/>
                <a:cs typeface="+mn-cs"/>
              </a:rPr>
              <a:t>ms</a:t>
            </a:r>
            <a:endParaRPr lang="en-US" sz="2800">
              <a:latin typeface="+mn-lt"/>
              <a:ea typeface="+mn-ea"/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BC2A29-171D-4029-99A8-FBB6F8B22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12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006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Cost of remote prediction is low(ish): &lt; 1ms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E869E4AF-7C4D-414B-94EF-69191F88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5" y="2509911"/>
            <a:ext cx="924309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84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368300" y="1380932"/>
            <a:ext cx="7521755" cy="453784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Server side: command option, super easy to implement</a:t>
            </a:r>
          </a:p>
          <a:p>
            <a:pPr marL="0" indent="0" algn="ctr">
              <a:buNone/>
            </a:pPr>
            <a:r>
              <a:rPr lang="en-US"/>
              <a:t>5-10x throughput at almost no latency cost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52" y="365126"/>
            <a:ext cx="7521754" cy="50270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Batching is very efficient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BCB0D6-2222-4DCF-AD55-C8E8AFFBF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5" y="0"/>
            <a:ext cx="3632084" cy="6858000"/>
          </a:xfrm>
          <a:prstGeom prst="rect">
            <a:avLst/>
          </a:prstGeom>
        </p:spPr>
      </p:pic>
      <p:pic>
        <p:nvPicPr>
          <p:cNvPr id="6" name="Image 5" descr="Une image contenant arbre, palmier&#10;&#10;Description générée automatiquement">
            <a:extLst>
              <a:ext uri="{FF2B5EF4-FFF2-40B4-BE49-F238E27FC236}">
                <a16:creationId xmlns:a16="http://schemas.microsoft.com/office/drawing/2014/main" id="{FF6BB7E6-33DD-4BAA-AC42-E7482E23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0" y="2368549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6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0343FB-70DE-4612-A7F3-C0DECDF99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Let’s deal with it like pros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9276" y="2315480"/>
            <a:ext cx="5389627" cy="6832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latin typeface="+mn-lt"/>
                <a:ea typeface="+mn-ea"/>
                <a:cs typeface="Calibri"/>
              </a:rPr>
              <a:t>How to improve TF inference time?</a:t>
            </a:r>
            <a:endParaRPr lang="en-US" sz="2400">
              <a:ea typeface="+mn-e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78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73" y="2053641"/>
            <a:ext cx="4376058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Optimizing TensorFlow models for serving</a:t>
            </a:r>
            <a:b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Lukman Ramsey, Medium, 2018 Nov 1st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sz="2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Comprehensive tutorial including: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Freezing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Pruning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Constant folding</a:t>
            </a:r>
          </a:p>
          <a:p>
            <a:pPr lvl="1"/>
            <a:r>
              <a:rPr lang="en-US" sz="24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Folding batch norms</a:t>
            </a:r>
          </a:p>
          <a:p>
            <a:pPr lvl="1"/>
            <a:r>
              <a:rPr lang="en-US" sz="24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Quantization</a:t>
            </a:r>
          </a:p>
        </p:txBody>
      </p:sp>
    </p:spTree>
    <p:extLst>
      <p:ext uri="{BB962C8B-B14F-4D97-AF65-F5344CB8AC3E}">
        <p14:creationId xmlns:p14="http://schemas.microsoft.com/office/powerpoint/2010/main" val="292613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64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FA870C-1C8C-4807-A840-CE2C57C2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P.S: Graph transform tool doesn't work on SavedModel</a:t>
            </a:r>
          </a:p>
        </p:txBody>
      </p:sp>
      <p:pic>
        <p:nvPicPr>
          <p:cNvPr id="4" name="Picture 4" descr="A person smiling at the camera&#10;&#10;Description generated with very high confidence">
            <a:extLst>
              <a:ext uri="{FF2B5EF4-FFF2-40B4-BE49-F238E27FC236}">
                <a16:creationId xmlns:a16="http://schemas.microsoft.com/office/drawing/2014/main" id="{049E7ECD-2F9E-487B-928D-B4B88EFE0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37229"/>
            <a:ext cx="7188199" cy="47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5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B31A052-047A-4ACA-9DCC-193A4601C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" y="279918"/>
            <a:ext cx="12188348" cy="62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CAF47F8-5B6F-4264-81A6-F58C0778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1" y="2053641"/>
            <a:ext cx="4876800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Criteo in numbers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AD298D-FAAF-40AB-986A-BB6C181BDE2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r>
              <a:rPr lang="en-US" sz="24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Petabytes</a:t>
            </a: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of logs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24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Half a trillion </a:t>
            </a: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events a day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24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Millions</a:t>
            </a: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of predictions per second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sz="2400">
                <a:solidFill>
                  <a:srgbClr val="000000"/>
                </a:solidFill>
                <a:latin typeface="+mn-lt"/>
              </a:rPr>
              <a:t>Interacts with </a:t>
            </a:r>
            <a:r>
              <a:rPr lang="en-US" sz="2400">
                <a:solidFill>
                  <a:srgbClr val="FFC000"/>
                </a:solidFill>
                <a:latin typeface="+mn-lt"/>
              </a:rPr>
              <a:t>1.4 billion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 internet users</a:t>
            </a:r>
          </a:p>
        </p:txBody>
      </p:sp>
    </p:spTree>
    <p:extLst>
      <p:ext uri="{BB962C8B-B14F-4D97-AF65-F5344CB8AC3E}">
        <p14:creationId xmlns:p14="http://schemas.microsoft.com/office/powerpoint/2010/main" val="1261404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3FF5BD6-86F2-4F5E-BFBF-0857DCFA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Half glass full: Better comprehension of TensorFlow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jeu&#10;&#10;Description générée automatiquement">
            <a:extLst>
              <a:ext uri="{FF2B5EF4-FFF2-40B4-BE49-F238E27FC236}">
                <a16:creationId xmlns:a16="http://schemas.microsoft.com/office/drawing/2014/main" id="{E0A4C99E-A748-486F-926D-491F52E8B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56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98568F-8640-425C-B73A-DCA9C220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latency improvement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grass, photo&#10;&#10;Description generated with very high confidence">
            <a:extLst>
              <a:ext uri="{FF2B5EF4-FFF2-40B4-BE49-F238E27FC236}">
                <a16:creationId xmlns:a16="http://schemas.microsoft.com/office/drawing/2014/main" id="{EB36C181-AC9B-4B4A-9DB3-44375C64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443" y="2509911"/>
            <a:ext cx="837201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04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AEDED-E11D-42CE-A2E1-C9AF3A6B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iel, étoile, noir, sombre&#10;&#10;Description générée automatiquement">
            <a:extLst>
              <a:ext uri="{FF2B5EF4-FFF2-40B4-BE49-F238E27FC236}">
                <a16:creationId xmlns:a16="http://schemas.microsoft.com/office/drawing/2014/main" id="{5E186A60-8E2F-4ED5-81EE-EFFF471CB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45"/>
          </a:xfr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6E1756C-101B-48D2-B2FF-D09303F48E21}"/>
              </a:ext>
            </a:extLst>
          </p:cNvPr>
          <p:cNvSpPr txBox="1">
            <a:spLocks/>
          </p:cNvSpPr>
          <p:nvPr/>
        </p:nvSpPr>
        <p:spPr>
          <a:xfrm>
            <a:off x="1083829" y="1002819"/>
            <a:ext cx="10024340" cy="4852362"/>
          </a:xfrm>
          <a:prstGeom prst="rect">
            <a:avLst/>
          </a:prstGeom>
          <a:scene3d>
            <a:camera prst="perspectiveRelaxedModerately" fov="4800000">
              <a:rot lat="19200000" lon="0" rev="0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FABE00"/>
                </a:solidFill>
                <a:latin typeface="News Gothic MT" panose="020B0604020202020204" pitchFamily="34" charset="0"/>
                <a:cs typeface="Calibri" panose="020F0502020204030204" pitchFamily="34" charset="0"/>
              </a:rPr>
              <a:t>XLA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FABE00"/>
                </a:solidFill>
                <a:latin typeface="News Gothic MT" panose="020B0604020202020204" pitchFamily="34" charset="0"/>
                <a:cs typeface="Calibri" panose="020F0502020204030204" pitchFamily="34" charset="0"/>
              </a:rPr>
              <a:t>A NEW HOPE</a:t>
            </a:r>
          </a:p>
          <a:p>
            <a:pPr marL="0" indent="0" algn="ctr">
              <a:buNone/>
            </a:pPr>
            <a:endParaRPr lang="en-US" b="1">
              <a:solidFill>
                <a:srgbClr val="FABE00"/>
              </a:solidFill>
              <a:latin typeface="News Gothic MT" panose="020B060402020202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FABE00"/>
                </a:solidFill>
                <a:latin typeface="News Gothic MT" panose="020B0604020202020204" pitchFamily="34" charset="0"/>
                <a:cs typeface="Calibri" panose="020F0502020204030204" pitchFamily="34" charset="0"/>
              </a:rPr>
              <a:t>Can fuse operations</a:t>
            </a:r>
          </a:p>
          <a:p>
            <a:pPr marL="0" algn="ctr"/>
            <a:endParaRPr lang="en-US" b="1">
              <a:solidFill>
                <a:srgbClr val="FABE00"/>
              </a:solidFill>
              <a:latin typeface="News Gothic MT" panose="020B060402020202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FABE00"/>
                </a:solidFill>
                <a:latin typeface="News Gothic MT" panose="020B0604020202020204" pitchFamily="34" charset="0"/>
                <a:cs typeface="Calibri" panose="020F0502020204030204" pitchFamily="34" charset="0"/>
              </a:rPr>
              <a:t>Efficiently stream memory</a:t>
            </a:r>
          </a:p>
          <a:p>
            <a:pPr marL="0" indent="0" algn="ctr">
              <a:buNone/>
            </a:pPr>
            <a:endParaRPr lang="en-US" b="1">
              <a:solidFill>
                <a:srgbClr val="FABE00"/>
              </a:solidFill>
              <a:latin typeface="News Gothic MT" panose="020B060402020202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FABE00"/>
                </a:solidFill>
                <a:latin typeface="News Gothic MT" panose="020B0604020202020204" pitchFamily="34" charset="0"/>
                <a:cs typeface="Calibri" panose="020F0502020204030204" pitchFamily="34" charset="0"/>
              </a:rPr>
              <a:t>Produce native code for specific hardware</a:t>
            </a:r>
          </a:p>
          <a:p>
            <a:pPr marL="0"/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/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66AF50-DF58-4E07-B1B3-474F9F8AEC5E}"/>
              </a:ext>
            </a:extLst>
          </p:cNvPr>
          <p:cNvSpPr txBox="1"/>
          <p:nvPr/>
        </p:nvSpPr>
        <p:spPr>
          <a:xfrm>
            <a:off x="564070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828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33EA87-5B4D-477E-9363-BAC4A7B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61"/>
            <a:ext cx="10515600" cy="858706"/>
          </a:xfrm>
        </p:spPr>
        <p:txBody>
          <a:bodyPr/>
          <a:lstStyle/>
          <a:p>
            <a:pPr algn="ctr"/>
            <a:r>
              <a:rPr lang="fr-FR" dirty="0" err="1"/>
              <a:t>TensorFlow</a:t>
            </a:r>
            <a:r>
              <a:rPr lang="fr-FR" dirty="0"/>
              <a:t> </a:t>
            </a:r>
            <a:r>
              <a:rPr lang="fr-FR" dirty="0" err="1"/>
              <a:t>Executor</a:t>
            </a:r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EAD0B3-E76B-4BD6-AFF4-C73D9277A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4" y="1037003"/>
            <a:ext cx="7823758" cy="486243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7D60E9-9DCB-42A8-962B-3DBF6388CA5F}"/>
              </a:ext>
            </a:extLst>
          </p:cNvPr>
          <p:cNvSpPr txBox="1"/>
          <p:nvPr/>
        </p:nvSpPr>
        <p:spPr>
          <a:xfrm>
            <a:off x="325582" y="592714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https://github.com/tensorflow/tensorflow/blob/master/tensorflow/core/common_runtime/executor.cc</a:t>
            </a:r>
          </a:p>
        </p:txBody>
      </p:sp>
    </p:spTree>
    <p:extLst>
      <p:ext uri="{BB962C8B-B14F-4D97-AF65-F5344CB8AC3E}">
        <p14:creationId xmlns:p14="http://schemas.microsoft.com/office/powerpoint/2010/main" val="262196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3AC473-D2DA-4334-B6C6-913CC8FB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XLA: Fusion of Operations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0E26E8-0F25-4F2E-918C-611174584ADC}"/>
              </a:ext>
            </a:extLst>
          </p:cNvPr>
          <p:cNvSpPr/>
          <p:nvPr/>
        </p:nvSpPr>
        <p:spPr>
          <a:xfrm>
            <a:off x="2222377" y="1754425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log</a:t>
            </a: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BEC86B-8CD9-42A3-A5D0-6190DE7455AE}"/>
              </a:ext>
            </a:extLst>
          </p:cNvPr>
          <p:cNvSpPr/>
          <p:nvPr/>
        </p:nvSpPr>
        <p:spPr>
          <a:xfrm>
            <a:off x="1924278" y="4254133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d</a:t>
            </a:r>
            <a:r>
              <a:rPr lang="fr-FR" u="sng"/>
              <a:t>o</a:t>
            </a:r>
            <a:r>
              <a:rPr lang="fr-FR"/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0FA9FB-8F98-478E-B800-D8B76A047752}"/>
              </a:ext>
            </a:extLst>
          </p:cNvPr>
          <p:cNvSpPr/>
          <p:nvPr/>
        </p:nvSpPr>
        <p:spPr>
          <a:xfrm>
            <a:off x="2224049" y="2927749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add</a:t>
            </a:r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40069-AD3A-4432-A341-8CE1F1311964}"/>
              </a:ext>
            </a:extLst>
          </p:cNvPr>
          <p:cNvSpPr/>
          <p:nvPr/>
        </p:nvSpPr>
        <p:spPr>
          <a:xfrm>
            <a:off x="3356167" y="4328151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4177E-1469-4FE0-BB74-F800372F79C2}"/>
              </a:ext>
            </a:extLst>
          </p:cNvPr>
          <p:cNvSpPr/>
          <p:nvPr/>
        </p:nvSpPr>
        <p:spPr>
          <a:xfrm>
            <a:off x="1478798" y="5501476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C94E68-3E6D-465F-B59A-BCA1A0F65FD1}"/>
              </a:ext>
            </a:extLst>
          </p:cNvPr>
          <p:cNvSpPr/>
          <p:nvPr/>
        </p:nvSpPr>
        <p:spPr>
          <a:xfrm>
            <a:off x="2679577" y="5501476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X</a:t>
            </a:r>
            <a:endParaRPr lang="en-US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23020339-6FB8-41FF-9F1E-F0284D463B27}"/>
              </a:ext>
            </a:extLst>
          </p:cNvPr>
          <p:cNvCxnSpPr>
            <a:cxnSpLocks/>
            <a:stCxn id="6" idx="4"/>
            <a:endCxn id="9" idx="0"/>
          </p:cNvCxnSpPr>
          <p:nvPr/>
        </p:nvCxnSpPr>
        <p:spPr>
          <a:xfrm rot="16200000" flipH="1">
            <a:off x="2550951" y="2797451"/>
            <a:ext cx="258924" cy="1672"/>
          </a:xfrm>
          <a:prstGeom prst="curved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E0AA5A5-B8DC-4D46-B261-4A8687F99B50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 rot="5400000">
            <a:off x="2325372" y="3898256"/>
            <a:ext cx="411984" cy="299771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6CC7A7F-415A-4C02-9A13-47DC6AC9E676}"/>
              </a:ext>
            </a:extLst>
          </p:cNvPr>
          <p:cNvCxnSpPr>
            <a:cxnSpLocks/>
            <a:stCxn id="9" idx="4"/>
            <a:endCxn id="11" idx="0"/>
          </p:cNvCxnSpPr>
          <p:nvPr/>
        </p:nvCxnSpPr>
        <p:spPr>
          <a:xfrm rot="16200000" flipH="1">
            <a:off x="2966626" y="3556772"/>
            <a:ext cx="486002" cy="1056756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74949AD-56B5-4BE7-B8FA-EB60A68A498A}"/>
              </a:ext>
            </a:extLst>
          </p:cNvPr>
          <p:cNvCxnSpPr>
            <a:cxnSpLocks/>
            <a:stCxn id="8" idx="4"/>
            <a:endCxn id="12" idx="0"/>
          </p:cNvCxnSpPr>
          <p:nvPr/>
        </p:nvCxnSpPr>
        <p:spPr>
          <a:xfrm rot="5400000">
            <a:off x="1954586" y="5074583"/>
            <a:ext cx="332943" cy="520842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836943E-1821-458E-857D-7A8F7C3323D9}"/>
              </a:ext>
            </a:extLst>
          </p:cNvPr>
          <p:cNvCxnSpPr>
            <a:cxnSpLocks/>
            <a:stCxn id="8" idx="4"/>
            <a:endCxn id="13" idx="0"/>
          </p:cNvCxnSpPr>
          <p:nvPr/>
        </p:nvCxnSpPr>
        <p:spPr>
          <a:xfrm rot="16200000" flipH="1">
            <a:off x="2554975" y="4995035"/>
            <a:ext cx="332943" cy="679937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A732811-542E-433A-9D3A-819979FC5F56}"/>
              </a:ext>
            </a:extLst>
          </p:cNvPr>
          <p:cNvSpPr/>
          <p:nvPr/>
        </p:nvSpPr>
        <p:spPr>
          <a:xfrm>
            <a:off x="8072159" y="2854897"/>
            <a:ext cx="1577613" cy="15323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Fused</a:t>
            </a:r>
            <a:r>
              <a:rPr lang="fr-FR"/>
              <a:t> Op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B6A908-6B43-428F-873B-0E9691812EF7}"/>
              </a:ext>
            </a:extLst>
          </p:cNvPr>
          <p:cNvSpPr/>
          <p:nvPr/>
        </p:nvSpPr>
        <p:spPr>
          <a:xfrm>
            <a:off x="9649772" y="5280412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730335-41FC-4B25-B570-4C43BD98C59E}"/>
              </a:ext>
            </a:extLst>
          </p:cNvPr>
          <p:cNvSpPr/>
          <p:nvPr/>
        </p:nvSpPr>
        <p:spPr>
          <a:xfrm>
            <a:off x="7248214" y="5284090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69FB0C-CFAD-4B7A-8000-C5B26C47F31B}"/>
              </a:ext>
            </a:extLst>
          </p:cNvPr>
          <p:cNvSpPr/>
          <p:nvPr/>
        </p:nvSpPr>
        <p:spPr>
          <a:xfrm>
            <a:off x="8479127" y="5284090"/>
            <a:ext cx="763675" cy="840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X</a:t>
            </a:r>
            <a:endParaRPr lang="en-US"/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09E39284-413B-4E62-8E48-962E4CAA13EB}"/>
              </a:ext>
            </a:extLst>
          </p:cNvPr>
          <p:cNvCxnSpPr>
            <a:cxnSpLocks/>
            <a:endCxn id="34" idx="0"/>
          </p:cNvCxnSpPr>
          <p:nvPr/>
        </p:nvCxnSpPr>
        <p:spPr>
          <a:xfrm rot="10800000" flipV="1">
            <a:off x="7630052" y="4387274"/>
            <a:ext cx="1056756" cy="896816"/>
          </a:xfrm>
          <a:prstGeom prst="curved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B1CC76C1-F04A-41F5-993C-08DD5B8AC6BB}"/>
              </a:ext>
            </a:extLst>
          </p:cNvPr>
          <p:cNvCxnSpPr>
            <a:cxnSpLocks/>
            <a:stCxn id="32" idx="4"/>
            <a:endCxn id="35" idx="0"/>
          </p:cNvCxnSpPr>
          <p:nvPr/>
        </p:nvCxnSpPr>
        <p:spPr>
          <a:xfrm rot="5400000">
            <a:off x="8412558" y="4835681"/>
            <a:ext cx="896817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32039AE7-1355-45C5-BD10-3A1F83C1BDE3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9125585" y="4387274"/>
            <a:ext cx="906025" cy="893138"/>
          </a:xfrm>
          <a:prstGeom prst="curved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2F47D1CF-AB8A-422B-A05F-A6E029B7721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095270" y="1421482"/>
            <a:ext cx="1584307" cy="332943"/>
          </a:xfrm>
          <a:prstGeom prst="curved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BE3E5AE-1FD5-4A08-85BF-D75A439A92C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7385538" y="1587953"/>
            <a:ext cx="1475428" cy="1266944"/>
          </a:xfrm>
          <a:prstGeom prst="curved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DF7D99F-80EA-4E94-9DF5-FB920B5F076C}"/>
              </a:ext>
            </a:extLst>
          </p:cNvPr>
          <p:cNvCxnSpPr>
            <a:cxnSpLocks/>
          </p:cNvCxnSpPr>
          <p:nvPr/>
        </p:nvCxnSpPr>
        <p:spPr>
          <a:xfrm flipH="1">
            <a:off x="5204795" y="2874345"/>
            <a:ext cx="1016689" cy="1379788"/>
          </a:xfrm>
          <a:prstGeom prst="line">
            <a:avLst/>
          </a:prstGeom>
          <a:ln w="730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B8A1B5F2-4103-4D04-94AB-8A4B279FABD7}"/>
              </a:ext>
            </a:extLst>
          </p:cNvPr>
          <p:cNvSpPr/>
          <p:nvPr/>
        </p:nvSpPr>
        <p:spPr>
          <a:xfrm rot="2267218">
            <a:off x="5912673" y="2246023"/>
            <a:ext cx="914400" cy="914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E37BBC-F2F1-4B71-8A25-9B123001019C}"/>
              </a:ext>
            </a:extLst>
          </p:cNvPr>
          <p:cNvSpPr/>
          <p:nvPr/>
        </p:nvSpPr>
        <p:spPr>
          <a:xfrm rot="2206704">
            <a:off x="5295825" y="3649984"/>
            <a:ext cx="175462" cy="75372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B49731A5-B1F7-4F01-8750-9CFE10D038FA}"/>
              </a:ext>
            </a:extLst>
          </p:cNvPr>
          <p:cNvSpPr/>
          <p:nvPr/>
        </p:nvSpPr>
        <p:spPr>
          <a:xfrm>
            <a:off x="5229645" y="2321734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xplosion: 8 Points 63">
            <a:extLst>
              <a:ext uri="{FF2B5EF4-FFF2-40B4-BE49-F238E27FC236}">
                <a16:creationId xmlns:a16="http://schemas.microsoft.com/office/drawing/2014/main" id="{5F2C1085-D702-4316-8C54-8301DE1E8F86}"/>
              </a:ext>
            </a:extLst>
          </p:cNvPr>
          <p:cNvSpPr/>
          <p:nvPr/>
        </p:nvSpPr>
        <p:spPr>
          <a:xfrm>
            <a:off x="5795346" y="1864041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xplosion: 8 Points 64">
            <a:extLst>
              <a:ext uri="{FF2B5EF4-FFF2-40B4-BE49-F238E27FC236}">
                <a16:creationId xmlns:a16="http://schemas.microsoft.com/office/drawing/2014/main" id="{ED803651-036B-4C08-AD04-6966ABEDAE4E}"/>
              </a:ext>
            </a:extLst>
          </p:cNvPr>
          <p:cNvSpPr/>
          <p:nvPr/>
        </p:nvSpPr>
        <p:spPr>
          <a:xfrm>
            <a:off x="6401253" y="1801026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45A546EA-93E4-4FDB-99E7-F0596D58ECEE}"/>
              </a:ext>
            </a:extLst>
          </p:cNvPr>
          <p:cNvSpPr/>
          <p:nvPr/>
        </p:nvSpPr>
        <p:spPr>
          <a:xfrm>
            <a:off x="5439577" y="1864041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AA8326F8-C34C-4146-8A9E-D9B4927126CF}"/>
              </a:ext>
            </a:extLst>
          </p:cNvPr>
          <p:cNvSpPr/>
          <p:nvPr/>
        </p:nvSpPr>
        <p:spPr>
          <a:xfrm>
            <a:off x="5252164" y="1564616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BB1204B9-4AAE-4616-92D8-AD172180D5B5}"/>
              </a:ext>
            </a:extLst>
          </p:cNvPr>
          <p:cNvSpPr/>
          <p:nvPr/>
        </p:nvSpPr>
        <p:spPr>
          <a:xfrm>
            <a:off x="4586037" y="1394728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Explosion: 8 Points 68">
            <a:extLst>
              <a:ext uri="{FF2B5EF4-FFF2-40B4-BE49-F238E27FC236}">
                <a16:creationId xmlns:a16="http://schemas.microsoft.com/office/drawing/2014/main" id="{AD439E8F-0E96-4F66-B653-1C0774BBA847}"/>
              </a:ext>
            </a:extLst>
          </p:cNvPr>
          <p:cNvSpPr/>
          <p:nvPr/>
        </p:nvSpPr>
        <p:spPr>
          <a:xfrm>
            <a:off x="4872986" y="1677015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A291C06-4CFC-47E7-9B4B-55F4C0397912}"/>
              </a:ext>
            </a:extLst>
          </p:cNvPr>
          <p:cNvCxnSpPr>
            <a:cxnSpLocks/>
          </p:cNvCxnSpPr>
          <p:nvPr/>
        </p:nvCxnSpPr>
        <p:spPr>
          <a:xfrm flipV="1">
            <a:off x="6710076" y="1957554"/>
            <a:ext cx="198055" cy="28976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8B790D-22BB-4E34-923D-0987F6A0BB66}"/>
              </a:ext>
            </a:extLst>
          </p:cNvPr>
          <p:cNvCxnSpPr>
            <a:cxnSpLocks/>
          </p:cNvCxnSpPr>
          <p:nvPr/>
        </p:nvCxnSpPr>
        <p:spPr>
          <a:xfrm>
            <a:off x="6689446" y="3105594"/>
            <a:ext cx="271011" cy="23144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ACACDD5-0EB8-4F5E-85FB-C00D7A803D36}"/>
              </a:ext>
            </a:extLst>
          </p:cNvPr>
          <p:cNvCxnSpPr>
            <a:cxnSpLocks/>
          </p:cNvCxnSpPr>
          <p:nvPr/>
        </p:nvCxnSpPr>
        <p:spPr>
          <a:xfrm>
            <a:off x="5695667" y="2283801"/>
            <a:ext cx="271011" cy="23144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F5F0237-5348-4947-B8A0-76C82AD4591E}"/>
              </a:ext>
            </a:extLst>
          </p:cNvPr>
          <p:cNvCxnSpPr>
            <a:cxnSpLocks/>
          </p:cNvCxnSpPr>
          <p:nvPr/>
        </p:nvCxnSpPr>
        <p:spPr>
          <a:xfrm flipH="1">
            <a:off x="6834111" y="2533114"/>
            <a:ext cx="422452" cy="6487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65024D4-7058-4BF1-93C6-795C5392354E}"/>
              </a:ext>
            </a:extLst>
          </p:cNvPr>
          <p:cNvCxnSpPr>
            <a:cxnSpLocks/>
          </p:cNvCxnSpPr>
          <p:nvPr/>
        </p:nvCxnSpPr>
        <p:spPr>
          <a:xfrm>
            <a:off x="6202208" y="1905519"/>
            <a:ext cx="78380" cy="30182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xplosion: 8 Points 85">
            <a:extLst>
              <a:ext uri="{FF2B5EF4-FFF2-40B4-BE49-F238E27FC236}">
                <a16:creationId xmlns:a16="http://schemas.microsoft.com/office/drawing/2014/main" id="{29398DC9-45C2-472A-9342-65D1AF44E0D0}"/>
              </a:ext>
            </a:extLst>
          </p:cNvPr>
          <p:cNvSpPr/>
          <p:nvPr/>
        </p:nvSpPr>
        <p:spPr>
          <a:xfrm>
            <a:off x="4051810" y="1475289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6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3AC473-D2DA-4334-B6C6-913CC8FB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XLA: Memory Streaming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792186-2671-4518-B3CA-CE5F773C4290}"/>
              </a:ext>
            </a:extLst>
          </p:cNvPr>
          <p:cNvSpPr/>
          <p:nvPr/>
        </p:nvSpPr>
        <p:spPr>
          <a:xfrm>
            <a:off x="311654" y="2613912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BFA4B-9B5A-4E73-994D-787920891DD3}"/>
              </a:ext>
            </a:extLst>
          </p:cNvPr>
          <p:cNvSpPr/>
          <p:nvPr/>
        </p:nvSpPr>
        <p:spPr>
          <a:xfrm>
            <a:off x="2504444" y="1941003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dot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0360619-C608-4982-9522-17B0B690982D}"/>
              </a:ext>
            </a:extLst>
          </p:cNvPr>
          <p:cNvSpPr/>
          <p:nvPr/>
        </p:nvSpPr>
        <p:spPr>
          <a:xfrm>
            <a:off x="5868915" y="1941002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add</a:t>
            </a:r>
            <a:endParaRPr lang="fr-FR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262C0E0-E858-40F6-A24B-B5CD6DE4096C}"/>
              </a:ext>
            </a:extLst>
          </p:cNvPr>
          <p:cNvSpPr/>
          <p:nvPr/>
        </p:nvSpPr>
        <p:spPr>
          <a:xfrm>
            <a:off x="8996201" y="192895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log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793CE-71AF-4989-8660-D35391CAEABE}"/>
              </a:ext>
            </a:extLst>
          </p:cNvPr>
          <p:cNvSpPr/>
          <p:nvPr/>
        </p:nvSpPr>
        <p:spPr>
          <a:xfrm>
            <a:off x="369151" y="263936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78F2EC-C789-4D2C-B59A-0B16B6FF1BFA}"/>
              </a:ext>
            </a:extLst>
          </p:cNvPr>
          <p:cNvSpPr/>
          <p:nvPr/>
        </p:nvSpPr>
        <p:spPr>
          <a:xfrm>
            <a:off x="497733" y="264740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A68D77-27CF-4CED-9CD0-EF0DF94F2954}"/>
              </a:ext>
            </a:extLst>
          </p:cNvPr>
          <p:cNvSpPr/>
          <p:nvPr/>
        </p:nvSpPr>
        <p:spPr>
          <a:xfrm>
            <a:off x="632080" y="264104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EAE1078-89AF-4076-BF23-B05D9FDD9540}"/>
              </a:ext>
            </a:extLst>
          </p:cNvPr>
          <p:cNvSpPr/>
          <p:nvPr/>
        </p:nvSpPr>
        <p:spPr>
          <a:xfrm>
            <a:off x="760662" y="263903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EEFF0F-C183-40BE-A436-4FEF567281E2}"/>
              </a:ext>
            </a:extLst>
          </p:cNvPr>
          <p:cNvSpPr/>
          <p:nvPr/>
        </p:nvSpPr>
        <p:spPr>
          <a:xfrm>
            <a:off x="893341" y="264103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07557C-B870-4A10-A433-740BF5139679}"/>
              </a:ext>
            </a:extLst>
          </p:cNvPr>
          <p:cNvSpPr/>
          <p:nvPr/>
        </p:nvSpPr>
        <p:spPr>
          <a:xfrm>
            <a:off x="1021923" y="263903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AC6DBA5-B9FA-430D-9478-DE9EE4EDA949}"/>
              </a:ext>
            </a:extLst>
          </p:cNvPr>
          <p:cNvSpPr/>
          <p:nvPr/>
        </p:nvSpPr>
        <p:spPr>
          <a:xfrm>
            <a:off x="1156270" y="264271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0F32BE6-0A6B-4504-A206-AC4863F0D929}"/>
              </a:ext>
            </a:extLst>
          </p:cNvPr>
          <p:cNvSpPr/>
          <p:nvPr/>
        </p:nvSpPr>
        <p:spPr>
          <a:xfrm>
            <a:off x="1284852" y="264071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C88F41-9B02-4480-8BC9-4CD166BB9E75}"/>
              </a:ext>
            </a:extLst>
          </p:cNvPr>
          <p:cNvSpPr/>
          <p:nvPr/>
        </p:nvSpPr>
        <p:spPr>
          <a:xfrm>
            <a:off x="1415848" y="264104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5DF14F-80B1-4BC4-9FC1-26626AFCEA60}"/>
              </a:ext>
            </a:extLst>
          </p:cNvPr>
          <p:cNvSpPr/>
          <p:nvPr/>
        </p:nvSpPr>
        <p:spPr>
          <a:xfrm>
            <a:off x="1544430" y="263903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10E27DF-0547-48A5-ABFD-8ED0F2A3831F}"/>
              </a:ext>
            </a:extLst>
          </p:cNvPr>
          <p:cNvSpPr/>
          <p:nvPr/>
        </p:nvSpPr>
        <p:spPr>
          <a:xfrm>
            <a:off x="1678777" y="264272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903328E-F4E1-4DC0-A6E5-9D38BE2050F1}"/>
              </a:ext>
            </a:extLst>
          </p:cNvPr>
          <p:cNvSpPr/>
          <p:nvPr/>
        </p:nvSpPr>
        <p:spPr>
          <a:xfrm>
            <a:off x="1807359" y="264071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96C27A-79FC-4CEB-908F-5668AEC011E3}"/>
              </a:ext>
            </a:extLst>
          </p:cNvPr>
          <p:cNvSpPr/>
          <p:nvPr/>
        </p:nvSpPr>
        <p:spPr>
          <a:xfrm>
            <a:off x="1940038" y="264271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B5C8AF-CDEF-4D80-BB04-EB7401CC2DE4}"/>
              </a:ext>
            </a:extLst>
          </p:cNvPr>
          <p:cNvSpPr/>
          <p:nvPr/>
        </p:nvSpPr>
        <p:spPr>
          <a:xfrm>
            <a:off x="323380" y="2062933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882FABF-92CB-4327-A4C7-826845B3ADBF}"/>
              </a:ext>
            </a:extLst>
          </p:cNvPr>
          <p:cNvSpPr/>
          <p:nvPr/>
        </p:nvSpPr>
        <p:spPr>
          <a:xfrm>
            <a:off x="380877" y="208838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F1CD1FC-2067-49DD-8808-A407E026456F}"/>
              </a:ext>
            </a:extLst>
          </p:cNvPr>
          <p:cNvSpPr/>
          <p:nvPr/>
        </p:nvSpPr>
        <p:spPr>
          <a:xfrm>
            <a:off x="509459" y="208637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F05828-7EAA-43A6-98DE-4B73D9188E82}"/>
              </a:ext>
            </a:extLst>
          </p:cNvPr>
          <p:cNvSpPr/>
          <p:nvPr/>
        </p:nvSpPr>
        <p:spPr>
          <a:xfrm>
            <a:off x="643806" y="209006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6408755-7E27-4FEC-A2DF-84DAEE82D2A6}"/>
              </a:ext>
            </a:extLst>
          </p:cNvPr>
          <p:cNvSpPr/>
          <p:nvPr/>
        </p:nvSpPr>
        <p:spPr>
          <a:xfrm>
            <a:off x="772388" y="208805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2967E7-3319-45BD-9CFF-F8D43CDB6C02}"/>
              </a:ext>
            </a:extLst>
          </p:cNvPr>
          <p:cNvSpPr/>
          <p:nvPr/>
        </p:nvSpPr>
        <p:spPr>
          <a:xfrm>
            <a:off x="905067" y="209006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800D04A-E574-4586-84AC-0255B34C4DCA}"/>
              </a:ext>
            </a:extLst>
          </p:cNvPr>
          <p:cNvSpPr/>
          <p:nvPr/>
        </p:nvSpPr>
        <p:spPr>
          <a:xfrm>
            <a:off x="1033649" y="208805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B252E7C-1918-498A-9FDC-6E35C9205330}"/>
              </a:ext>
            </a:extLst>
          </p:cNvPr>
          <p:cNvSpPr/>
          <p:nvPr/>
        </p:nvSpPr>
        <p:spPr>
          <a:xfrm>
            <a:off x="1167996" y="209173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1CEDE32-85E0-4E8D-9538-6FBDCF41D043}"/>
              </a:ext>
            </a:extLst>
          </p:cNvPr>
          <p:cNvSpPr/>
          <p:nvPr/>
        </p:nvSpPr>
        <p:spPr>
          <a:xfrm>
            <a:off x="1296578" y="208973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99615B1-B1B0-4D12-81A0-62D2356E62CB}"/>
              </a:ext>
            </a:extLst>
          </p:cNvPr>
          <p:cNvSpPr/>
          <p:nvPr/>
        </p:nvSpPr>
        <p:spPr>
          <a:xfrm>
            <a:off x="1427574" y="209006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311174B-B80D-4113-B40B-F6FF4617A043}"/>
              </a:ext>
            </a:extLst>
          </p:cNvPr>
          <p:cNvSpPr/>
          <p:nvPr/>
        </p:nvSpPr>
        <p:spPr>
          <a:xfrm>
            <a:off x="1556156" y="208805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C2501-2960-4CF7-8326-C74E21FC4820}"/>
              </a:ext>
            </a:extLst>
          </p:cNvPr>
          <p:cNvSpPr/>
          <p:nvPr/>
        </p:nvSpPr>
        <p:spPr>
          <a:xfrm>
            <a:off x="1690503" y="209174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8931B09-DD8B-4FDE-ACA6-40A80EACB74D}"/>
              </a:ext>
            </a:extLst>
          </p:cNvPr>
          <p:cNvSpPr/>
          <p:nvPr/>
        </p:nvSpPr>
        <p:spPr>
          <a:xfrm>
            <a:off x="1819085" y="208973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FCF8E24-BB4A-47B0-A743-565F98F1F082}"/>
              </a:ext>
            </a:extLst>
          </p:cNvPr>
          <p:cNvSpPr/>
          <p:nvPr/>
        </p:nvSpPr>
        <p:spPr>
          <a:xfrm>
            <a:off x="1951764" y="209173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FBC3636-4687-469D-B421-D96542390DBD}"/>
              </a:ext>
            </a:extLst>
          </p:cNvPr>
          <p:cNvSpPr/>
          <p:nvPr/>
        </p:nvSpPr>
        <p:spPr>
          <a:xfrm>
            <a:off x="3679531" y="2615586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C7DA39E-89FC-4128-B1CD-75FD81208A19}"/>
              </a:ext>
            </a:extLst>
          </p:cNvPr>
          <p:cNvSpPr/>
          <p:nvPr/>
        </p:nvSpPr>
        <p:spPr>
          <a:xfrm>
            <a:off x="3737028" y="264103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FF6C14-BCA0-4E21-8262-75046CF17989}"/>
              </a:ext>
            </a:extLst>
          </p:cNvPr>
          <p:cNvSpPr/>
          <p:nvPr/>
        </p:nvSpPr>
        <p:spPr>
          <a:xfrm>
            <a:off x="3865610" y="263903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44A6595-B5EB-47C6-A507-CFCF6F07C048}"/>
              </a:ext>
            </a:extLst>
          </p:cNvPr>
          <p:cNvSpPr/>
          <p:nvPr/>
        </p:nvSpPr>
        <p:spPr>
          <a:xfrm>
            <a:off x="3999957" y="264271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7F11D5F-EF2A-4A43-AC7E-D4E0E80D481F}"/>
              </a:ext>
            </a:extLst>
          </p:cNvPr>
          <p:cNvSpPr/>
          <p:nvPr/>
        </p:nvSpPr>
        <p:spPr>
          <a:xfrm>
            <a:off x="4128539" y="264071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7E6D03F-F80C-41E8-83AF-948BA47C99A0}"/>
              </a:ext>
            </a:extLst>
          </p:cNvPr>
          <p:cNvSpPr/>
          <p:nvPr/>
        </p:nvSpPr>
        <p:spPr>
          <a:xfrm>
            <a:off x="4261218" y="264271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FF72B69-6B61-4E49-93C2-72DCD06645F9}"/>
              </a:ext>
            </a:extLst>
          </p:cNvPr>
          <p:cNvSpPr/>
          <p:nvPr/>
        </p:nvSpPr>
        <p:spPr>
          <a:xfrm>
            <a:off x="4389800" y="264070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76EEB77-4940-41BD-BE80-7184DB744B9E}"/>
              </a:ext>
            </a:extLst>
          </p:cNvPr>
          <p:cNvSpPr/>
          <p:nvPr/>
        </p:nvSpPr>
        <p:spPr>
          <a:xfrm>
            <a:off x="4524147" y="264439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40AB1C6-409D-4817-A893-DD045D3F55F4}"/>
              </a:ext>
            </a:extLst>
          </p:cNvPr>
          <p:cNvSpPr/>
          <p:nvPr/>
        </p:nvSpPr>
        <p:spPr>
          <a:xfrm>
            <a:off x="4652729" y="264238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114C5B1-AD27-439F-B246-7464F78F7EB6}"/>
              </a:ext>
            </a:extLst>
          </p:cNvPr>
          <p:cNvSpPr/>
          <p:nvPr/>
        </p:nvSpPr>
        <p:spPr>
          <a:xfrm>
            <a:off x="4783725" y="264271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C6BC304-7240-4759-A1FF-0206C3FB28F7}"/>
              </a:ext>
            </a:extLst>
          </p:cNvPr>
          <p:cNvSpPr/>
          <p:nvPr/>
        </p:nvSpPr>
        <p:spPr>
          <a:xfrm>
            <a:off x="4912307" y="264071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C1798B4-CCB3-48ED-BA1D-2762ADA02DC8}"/>
              </a:ext>
            </a:extLst>
          </p:cNvPr>
          <p:cNvSpPr/>
          <p:nvPr/>
        </p:nvSpPr>
        <p:spPr>
          <a:xfrm>
            <a:off x="5046654" y="264439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CE249D8-CBA2-4F36-8B0E-BB5419602078}"/>
              </a:ext>
            </a:extLst>
          </p:cNvPr>
          <p:cNvSpPr/>
          <p:nvPr/>
        </p:nvSpPr>
        <p:spPr>
          <a:xfrm>
            <a:off x="5175236" y="264238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A89D32E-3944-4901-9744-9B31247B0498}"/>
              </a:ext>
            </a:extLst>
          </p:cNvPr>
          <p:cNvSpPr/>
          <p:nvPr/>
        </p:nvSpPr>
        <p:spPr>
          <a:xfrm>
            <a:off x="5307915" y="264439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1DFD33D-DE87-43BD-8D20-D9BD69918146}"/>
              </a:ext>
            </a:extLst>
          </p:cNvPr>
          <p:cNvSpPr/>
          <p:nvPr/>
        </p:nvSpPr>
        <p:spPr>
          <a:xfrm>
            <a:off x="3691257" y="2064607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CF1C2C6-31B3-4581-984C-4425340C2627}"/>
              </a:ext>
            </a:extLst>
          </p:cNvPr>
          <p:cNvSpPr/>
          <p:nvPr/>
        </p:nvSpPr>
        <p:spPr>
          <a:xfrm>
            <a:off x="3748754" y="209005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34F42E7-2B2B-437E-A208-061C151974B2}"/>
              </a:ext>
            </a:extLst>
          </p:cNvPr>
          <p:cNvSpPr/>
          <p:nvPr/>
        </p:nvSpPr>
        <p:spPr>
          <a:xfrm>
            <a:off x="3877336" y="208805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AE6F625-E229-4617-B140-DBB95526145C}"/>
              </a:ext>
            </a:extLst>
          </p:cNvPr>
          <p:cNvSpPr/>
          <p:nvPr/>
        </p:nvSpPr>
        <p:spPr>
          <a:xfrm>
            <a:off x="4011683" y="209173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2F2A91B-81E9-4887-80FD-2DF34F5AFC43}"/>
              </a:ext>
            </a:extLst>
          </p:cNvPr>
          <p:cNvSpPr/>
          <p:nvPr/>
        </p:nvSpPr>
        <p:spPr>
          <a:xfrm>
            <a:off x="4140265" y="208973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E0BBBD5-8D4C-4D4C-9C9B-2CB7184EF249}"/>
              </a:ext>
            </a:extLst>
          </p:cNvPr>
          <p:cNvSpPr/>
          <p:nvPr/>
        </p:nvSpPr>
        <p:spPr>
          <a:xfrm>
            <a:off x="4272944" y="209173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ABCC104-B008-4875-8BAF-E407246CC60D}"/>
              </a:ext>
            </a:extLst>
          </p:cNvPr>
          <p:cNvSpPr/>
          <p:nvPr/>
        </p:nvSpPr>
        <p:spPr>
          <a:xfrm>
            <a:off x="4401526" y="208972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2C762ED-A98B-4548-A27A-97EAE201E67C}"/>
              </a:ext>
            </a:extLst>
          </p:cNvPr>
          <p:cNvSpPr/>
          <p:nvPr/>
        </p:nvSpPr>
        <p:spPr>
          <a:xfrm>
            <a:off x="4535873" y="209341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87C2733-3D6F-49C4-97BE-9AF6EB666CE4}"/>
              </a:ext>
            </a:extLst>
          </p:cNvPr>
          <p:cNvSpPr/>
          <p:nvPr/>
        </p:nvSpPr>
        <p:spPr>
          <a:xfrm>
            <a:off x="4674503" y="209140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2E6D908-B7D0-497F-95D0-6309D547118F}"/>
              </a:ext>
            </a:extLst>
          </p:cNvPr>
          <p:cNvSpPr/>
          <p:nvPr/>
        </p:nvSpPr>
        <p:spPr>
          <a:xfrm>
            <a:off x="4805499" y="209173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FB124DA-CB5D-42D7-9F22-95207E626B0F}"/>
              </a:ext>
            </a:extLst>
          </p:cNvPr>
          <p:cNvSpPr/>
          <p:nvPr/>
        </p:nvSpPr>
        <p:spPr>
          <a:xfrm>
            <a:off x="4934081" y="208973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9237B1A-2F55-40FB-BFE0-22AE4DD3044F}"/>
              </a:ext>
            </a:extLst>
          </p:cNvPr>
          <p:cNvSpPr/>
          <p:nvPr/>
        </p:nvSpPr>
        <p:spPr>
          <a:xfrm>
            <a:off x="5068428" y="209341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335CBFF-A4FF-472A-A196-FDD7902F998F}"/>
              </a:ext>
            </a:extLst>
          </p:cNvPr>
          <p:cNvSpPr/>
          <p:nvPr/>
        </p:nvSpPr>
        <p:spPr>
          <a:xfrm>
            <a:off x="5207058" y="209140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B811947-60EA-4BA8-96F0-E583479749D1}"/>
              </a:ext>
            </a:extLst>
          </p:cNvPr>
          <p:cNvSpPr/>
          <p:nvPr/>
        </p:nvSpPr>
        <p:spPr>
          <a:xfrm>
            <a:off x="5339737" y="209341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8FD707A-0A09-42B7-B49A-1DAC7E94BD24}"/>
              </a:ext>
            </a:extLst>
          </p:cNvPr>
          <p:cNvSpPr/>
          <p:nvPr/>
        </p:nvSpPr>
        <p:spPr>
          <a:xfrm>
            <a:off x="6983850" y="2281996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53B94C9-2017-4AEC-8334-46643DEAAD7E}"/>
              </a:ext>
            </a:extLst>
          </p:cNvPr>
          <p:cNvSpPr/>
          <p:nvPr/>
        </p:nvSpPr>
        <p:spPr>
          <a:xfrm>
            <a:off x="7041347" y="230744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DF56143-AFBA-4FC2-B7BD-C686AB969891}"/>
              </a:ext>
            </a:extLst>
          </p:cNvPr>
          <p:cNvSpPr/>
          <p:nvPr/>
        </p:nvSpPr>
        <p:spPr>
          <a:xfrm>
            <a:off x="7169929" y="231549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94B55DA8-61CC-4B28-BD4F-AACFD889AF4D}"/>
              </a:ext>
            </a:extLst>
          </p:cNvPr>
          <p:cNvSpPr/>
          <p:nvPr/>
        </p:nvSpPr>
        <p:spPr>
          <a:xfrm>
            <a:off x="7304276" y="230912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777E38E-4745-4063-BC63-962E3A7B38BE}"/>
              </a:ext>
            </a:extLst>
          </p:cNvPr>
          <p:cNvSpPr/>
          <p:nvPr/>
        </p:nvSpPr>
        <p:spPr>
          <a:xfrm>
            <a:off x="7432858" y="230712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7E1B20F-9BD7-4C36-AC9E-A92BB7DDC4CC}"/>
              </a:ext>
            </a:extLst>
          </p:cNvPr>
          <p:cNvSpPr/>
          <p:nvPr/>
        </p:nvSpPr>
        <p:spPr>
          <a:xfrm>
            <a:off x="7565537" y="230912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4426276-A691-443C-956E-087772970477}"/>
              </a:ext>
            </a:extLst>
          </p:cNvPr>
          <p:cNvSpPr/>
          <p:nvPr/>
        </p:nvSpPr>
        <p:spPr>
          <a:xfrm>
            <a:off x="7694119" y="230711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E58D855-F5F1-4A7D-9502-D1FC3389B90F}"/>
              </a:ext>
            </a:extLst>
          </p:cNvPr>
          <p:cNvSpPr/>
          <p:nvPr/>
        </p:nvSpPr>
        <p:spPr>
          <a:xfrm>
            <a:off x="7828466" y="231080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18FD2D8-07C2-42BC-BB84-1C9C0514B73E}"/>
              </a:ext>
            </a:extLst>
          </p:cNvPr>
          <p:cNvSpPr/>
          <p:nvPr/>
        </p:nvSpPr>
        <p:spPr>
          <a:xfrm>
            <a:off x="7957048" y="230879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585DBC6-BE00-4874-8C34-B96C81438105}"/>
              </a:ext>
            </a:extLst>
          </p:cNvPr>
          <p:cNvSpPr/>
          <p:nvPr/>
        </p:nvSpPr>
        <p:spPr>
          <a:xfrm>
            <a:off x="8098092" y="230912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FD96677-0A6D-48E1-A4DC-E25BBB9CF4FE}"/>
              </a:ext>
            </a:extLst>
          </p:cNvPr>
          <p:cNvSpPr/>
          <p:nvPr/>
        </p:nvSpPr>
        <p:spPr>
          <a:xfrm>
            <a:off x="8226674" y="230712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6552423-B923-403E-A8C1-C9A103B552DE}"/>
              </a:ext>
            </a:extLst>
          </p:cNvPr>
          <p:cNvSpPr/>
          <p:nvPr/>
        </p:nvSpPr>
        <p:spPr>
          <a:xfrm>
            <a:off x="8361021" y="231080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966A9468-81AD-4D85-8C6B-10F1DA5711C8}"/>
              </a:ext>
            </a:extLst>
          </p:cNvPr>
          <p:cNvSpPr/>
          <p:nvPr/>
        </p:nvSpPr>
        <p:spPr>
          <a:xfrm>
            <a:off x="8499651" y="230879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C9081D8-AE4E-4F45-853F-14CE20B9CEA0}"/>
              </a:ext>
            </a:extLst>
          </p:cNvPr>
          <p:cNvSpPr/>
          <p:nvPr/>
        </p:nvSpPr>
        <p:spPr>
          <a:xfrm>
            <a:off x="8632330" y="231080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179BBCC-E4E8-47DA-970E-116D2EC5172D}"/>
              </a:ext>
            </a:extLst>
          </p:cNvPr>
          <p:cNvSpPr/>
          <p:nvPr/>
        </p:nvSpPr>
        <p:spPr>
          <a:xfrm>
            <a:off x="10111137" y="2290053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A63EDD10-0503-4D9D-A724-812415F45376}"/>
              </a:ext>
            </a:extLst>
          </p:cNvPr>
          <p:cNvSpPr/>
          <p:nvPr/>
        </p:nvSpPr>
        <p:spPr>
          <a:xfrm>
            <a:off x="10168634" y="231550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28F22BA9-77D8-4E9D-BA4A-012B10E1ACA4}"/>
              </a:ext>
            </a:extLst>
          </p:cNvPr>
          <p:cNvSpPr/>
          <p:nvPr/>
        </p:nvSpPr>
        <p:spPr>
          <a:xfrm>
            <a:off x="10297216" y="231349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512F11F4-1326-4E5E-A8C0-1E2A75544524}"/>
              </a:ext>
            </a:extLst>
          </p:cNvPr>
          <p:cNvSpPr/>
          <p:nvPr/>
        </p:nvSpPr>
        <p:spPr>
          <a:xfrm>
            <a:off x="10431563" y="230713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1FD4230-D785-47CA-A5E8-7A3BD77C7A6C}"/>
              </a:ext>
            </a:extLst>
          </p:cNvPr>
          <p:cNvSpPr/>
          <p:nvPr/>
        </p:nvSpPr>
        <p:spPr>
          <a:xfrm>
            <a:off x="10560145" y="231517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B47C293-E75A-4902-B582-2672E3E74689}"/>
              </a:ext>
            </a:extLst>
          </p:cNvPr>
          <p:cNvSpPr/>
          <p:nvPr/>
        </p:nvSpPr>
        <p:spPr>
          <a:xfrm>
            <a:off x="10692824" y="230713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3123DA5-BE4A-448C-8F25-C6A19C736C06}"/>
              </a:ext>
            </a:extLst>
          </p:cNvPr>
          <p:cNvSpPr/>
          <p:nvPr/>
        </p:nvSpPr>
        <p:spPr>
          <a:xfrm>
            <a:off x="10821406" y="231517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7C7E3DA-817E-45F6-9CDC-7E5EB4422DB0}"/>
              </a:ext>
            </a:extLst>
          </p:cNvPr>
          <p:cNvSpPr/>
          <p:nvPr/>
        </p:nvSpPr>
        <p:spPr>
          <a:xfrm>
            <a:off x="10955753" y="231885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EC1074C-D4F5-410F-9B82-5D673365293A}"/>
              </a:ext>
            </a:extLst>
          </p:cNvPr>
          <p:cNvSpPr/>
          <p:nvPr/>
        </p:nvSpPr>
        <p:spPr>
          <a:xfrm>
            <a:off x="11084335" y="231685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1EB2F77-B9D6-49E2-BA46-407CBCA5BDE4}"/>
              </a:ext>
            </a:extLst>
          </p:cNvPr>
          <p:cNvSpPr/>
          <p:nvPr/>
        </p:nvSpPr>
        <p:spPr>
          <a:xfrm>
            <a:off x="11225379" y="231718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FF455EB-94E3-4DF8-B326-E07959D066DB}"/>
              </a:ext>
            </a:extLst>
          </p:cNvPr>
          <p:cNvSpPr/>
          <p:nvPr/>
        </p:nvSpPr>
        <p:spPr>
          <a:xfrm>
            <a:off x="11353961" y="231517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AB68F0D-2212-4590-9A43-8D3DEAED91C5}"/>
              </a:ext>
            </a:extLst>
          </p:cNvPr>
          <p:cNvSpPr/>
          <p:nvPr/>
        </p:nvSpPr>
        <p:spPr>
          <a:xfrm>
            <a:off x="11488308" y="231886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2B949727-39AA-4E90-A3DC-42A3F438B598}"/>
              </a:ext>
            </a:extLst>
          </p:cNvPr>
          <p:cNvSpPr/>
          <p:nvPr/>
        </p:nvSpPr>
        <p:spPr>
          <a:xfrm>
            <a:off x="11626938" y="231685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B702493F-D37F-4E6C-9199-D281245A3B7B}"/>
              </a:ext>
            </a:extLst>
          </p:cNvPr>
          <p:cNvSpPr/>
          <p:nvPr/>
        </p:nvSpPr>
        <p:spPr>
          <a:xfrm>
            <a:off x="11759617" y="231885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458A4-E595-4851-8550-E2575C313A1F}"/>
              </a:ext>
            </a:extLst>
          </p:cNvPr>
          <p:cNvSpPr/>
          <p:nvPr/>
        </p:nvSpPr>
        <p:spPr>
          <a:xfrm>
            <a:off x="311654" y="1511276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</a:t>
            </a:r>
            <a:endParaRPr lang="en-US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C599628-C549-459D-8E9C-6A5254BDD466}"/>
              </a:ext>
            </a:extLst>
          </p:cNvPr>
          <p:cNvSpPr/>
          <p:nvPr/>
        </p:nvSpPr>
        <p:spPr>
          <a:xfrm>
            <a:off x="323380" y="2905651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X</a:t>
            </a:r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D5A0505-7215-4077-B355-C556D32A9D99}"/>
              </a:ext>
            </a:extLst>
          </p:cNvPr>
          <p:cNvSpPr/>
          <p:nvPr/>
        </p:nvSpPr>
        <p:spPr>
          <a:xfrm>
            <a:off x="3691257" y="1496215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  <a:endParaRPr lang="en-US"/>
          </a:p>
        </p:txBody>
      </p:sp>
      <p:cxnSp>
        <p:nvCxnSpPr>
          <p:cNvPr id="194" name="Connector: Curved 193">
            <a:extLst>
              <a:ext uri="{FF2B5EF4-FFF2-40B4-BE49-F238E27FC236}">
                <a16:creationId xmlns:a16="http://schemas.microsoft.com/office/drawing/2014/main" id="{3C932FE3-3F9A-45E0-B241-992030882589}"/>
              </a:ext>
            </a:extLst>
          </p:cNvPr>
          <p:cNvCxnSpPr>
            <a:cxnSpLocks/>
            <a:stCxn id="80" idx="3"/>
            <a:endCxn id="38" idx="2"/>
          </p:cNvCxnSpPr>
          <p:nvPr/>
        </p:nvCxnSpPr>
        <p:spPr>
          <a:xfrm>
            <a:off x="2135195" y="2170953"/>
            <a:ext cx="369249" cy="227250"/>
          </a:xfrm>
          <a:prstGeom prst="curvedConnector3">
            <a:avLst>
              <a:gd name="adj1" fmla="val 71771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or: Curved 194">
            <a:extLst>
              <a:ext uri="{FF2B5EF4-FFF2-40B4-BE49-F238E27FC236}">
                <a16:creationId xmlns:a16="http://schemas.microsoft.com/office/drawing/2014/main" id="{1E6C672F-B0D2-4F63-ACE3-47D038EAB0B5}"/>
              </a:ext>
            </a:extLst>
          </p:cNvPr>
          <p:cNvCxnSpPr>
            <a:cxnSpLocks/>
            <a:stCxn id="37" idx="3"/>
            <a:endCxn id="38" idx="2"/>
          </p:cNvCxnSpPr>
          <p:nvPr/>
        </p:nvCxnSpPr>
        <p:spPr>
          <a:xfrm flipV="1">
            <a:off x="2123469" y="2398203"/>
            <a:ext cx="380975" cy="323729"/>
          </a:xfrm>
          <a:prstGeom prst="curvedConnector3">
            <a:avLst>
              <a:gd name="adj1" fmla="val 76376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or: Curved 195">
            <a:extLst>
              <a:ext uri="{FF2B5EF4-FFF2-40B4-BE49-F238E27FC236}">
                <a16:creationId xmlns:a16="http://schemas.microsoft.com/office/drawing/2014/main" id="{2716B030-5E5C-4DB5-9E94-45E4755F6B0E}"/>
              </a:ext>
            </a:extLst>
          </p:cNvPr>
          <p:cNvCxnSpPr>
            <a:cxnSpLocks/>
            <a:stCxn id="38" idx="6"/>
            <a:endCxn id="122" idx="1"/>
          </p:cNvCxnSpPr>
          <p:nvPr/>
        </p:nvCxnSpPr>
        <p:spPr>
          <a:xfrm>
            <a:off x="3418844" y="2398203"/>
            <a:ext cx="260687" cy="325403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or: Curved 196">
            <a:extLst>
              <a:ext uri="{FF2B5EF4-FFF2-40B4-BE49-F238E27FC236}">
                <a16:creationId xmlns:a16="http://schemas.microsoft.com/office/drawing/2014/main" id="{2D69B8EC-BF88-4E93-ABDC-B9FDE45E03C9}"/>
              </a:ext>
            </a:extLst>
          </p:cNvPr>
          <p:cNvCxnSpPr>
            <a:cxnSpLocks/>
            <a:stCxn id="122" idx="3"/>
            <a:endCxn id="42" idx="2"/>
          </p:cNvCxnSpPr>
          <p:nvPr/>
        </p:nvCxnSpPr>
        <p:spPr>
          <a:xfrm flipV="1">
            <a:off x="5491346" y="2398202"/>
            <a:ext cx="377569" cy="325404"/>
          </a:xfrm>
          <a:prstGeom prst="curvedConnector3">
            <a:avLst>
              <a:gd name="adj1" fmla="val 81936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or: Curved 197">
            <a:extLst>
              <a:ext uri="{FF2B5EF4-FFF2-40B4-BE49-F238E27FC236}">
                <a16:creationId xmlns:a16="http://schemas.microsoft.com/office/drawing/2014/main" id="{3793CEF2-B0C4-4176-B269-67FD67E51EA0}"/>
              </a:ext>
            </a:extLst>
          </p:cNvPr>
          <p:cNvCxnSpPr>
            <a:cxnSpLocks/>
            <a:stCxn id="149" idx="3"/>
            <a:endCxn id="42" idx="2"/>
          </p:cNvCxnSpPr>
          <p:nvPr/>
        </p:nvCxnSpPr>
        <p:spPr>
          <a:xfrm>
            <a:off x="5472966" y="2178823"/>
            <a:ext cx="395949" cy="219379"/>
          </a:xfrm>
          <a:prstGeom prst="curvedConnector3">
            <a:avLst>
              <a:gd name="adj1" fmla="val 7284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or: Curved 200">
            <a:extLst>
              <a:ext uri="{FF2B5EF4-FFF2-40B4-BE49-F238E27FC236}">
                <a16:creationId xmlns:a16="http://schemas.microsoft.com/office/drawing/2014/main" id="{E83B0C26-96D9-41AE-9658-E6E430B5F2C5}"/>
              </a:ext>
            </a:extLst>
          </p:cNvPr>
          <p:cNvCxnSpPr>
            <a:cxnSpLocks/>
            <a:stCxn id="42" idx="6"/>
            <a:endCxn id="164" idx="1"/>
          </p:cNvCxnSpPr>
          <p:nvPr/>
        </p:nvCxnSpPr>
        <p:spPr>
          <a:xfrm flipV="1">
            <a:off x="6783315" y="2390016"/>
            <a:ext cx="200535" cy="8186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ctor: Curved 203">
            <a:extLst>
              <a:ext uri="{FF2B5EF4-FFF2-40B4-BE49-F238E27FC236}">
                <a16:creationId xmlns:a16="http://schemas.microsoft.com/office/drawing/2014/main" id="{FB8C8212-2556-4D4E-B74F-39CCE79042CB}"/>
              </a:ext>
            </a:extLst>
          </p:cNvPr>
          <p:cNvCxnSpPr>
            <a:cxnSpLocks/>
            <a:stCxn id="177" idx="3"/>
            <a:endCxn id="46" idx="2"/>
          </p:cNvCxnSpPr>
          <p:nvPr/>
        </p:nvCxnSpPr>
        <p:spPr>
          <a:xfrm flipV="1">
            <a:off x="8765559" y="2386150"/>
            <a:ext cx="230642" cy="10062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nector: Curved 206">
            <a:extLst>
              <a:ext uri="{FF2B5EF4-FFF2-40B4-BE49-F238E27FC236}">
                <a16:creationId xmlns:a16="http://schemas.microsoft.com/office/drawing/2014/main" id="{BD4F4A56-A7C2-45C5-AACB-2D022B860F9F}"/>
              </a:ext>
            </a:extLst>
          </p:cNvPr>
          <p:cNvCxnSpPr>
            <a:cxnSpLocks/>
            <a:stCxn id="46" idx="6"/>
            <a:endCxn id="178" idx="1"/>
          </p:cNvCxnSpPr>
          <p:nvPr/>
        </p:nvCxnSpPr>
        <p:spPr>
          <a:xfrm>
            <a:off x="9910601" y="2386150"/>
            <a:ext cx="200536" cy="11923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12D56196-C123-498F-8407-87FCD9CDE3D6}"/>
              </a:ext>
            </a:extLst>
          </p:cNvPr>
          <p:cNvSpPr/>
          <p:nvPr/>
        </p:nvSpPr>
        <p:spPr>
          <a:xfrm>
            <a:off x="363570" y="5388924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4CBB83FC-04F4-431E-941A-DBABF8FFD086}"/>
              </a:ext>
            </a:extLst>
          </p:cNvPr>
          <p:cNvSpPr/>
          <p:nvPr/>
        </p:nvSpPr>
        <p:spPr>
          <a:xfrm>
            <a:off x="2556360" y="4716015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dot</a:t>
            </a: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D157F9F8-FA27-4D98-A7ED-32817A75525E}"/>
              </a:ext>
            </a:extLst>
          </p:cNvPr>
          <p:cNvSpPr/>
          <p:nvPr/>
        </p:nvSpPr>
        <p:spPr>
          <a:xfrm>
            <a:off x="5920831" y="4716014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add</a:t>
            </a:r>
            <a:endParaRPr lang="fr-FR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20D339A-D6B4-4994-BFDE-B9CE75817816}"/>
              </a:ext>
            </a:extLst>
          </p:cNvPr>
          <p:cNvSpPr/>
          <p:nvPr/>
        </p:nvSpPr>
        <p:spPr>
          <a:xfrm>
            <a:off x="9048117" y="4703962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log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9CDB78A-85AB-4028-B909-3527CC39D0BB}"/>
              </a:ext>
            </a:extLst>
          </p:cNvPr>
          <p:cNvSpPr/>
          <p:nvPr/>
        </p:nvSpPr>
        <p:spPr>
          <a:xfrm>
            <a:off x="421067" y="541437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B8B4EC5-F0DE-4297-A70A-F1A36AD25CF8}"/>
              </a:ext>
            </a:extLst>
          </p:cNvPr>
          <p:cNvSpPr/>
          <p:nvPr/>
        </p:nvSpPr>
        <p:spPr>
          <a:xfrm>
            <a:off x="549649" y="542241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B283715-C782-4D8D-AAD2-81701CEBD1B6}"/>
              </a:ext>
            </a:extLst>
          </p:cNvPr>
          <p:cNvSpPr/>
          <p:nvPr/>
        </p:nvSpPr>
        <p:spPr>
          <a:xfrm>
            <a:off x="683996" y="541605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FB7B25B-785D-411C-9FF8-4959AFCE6575}"/>
              </a:ext>
            </a:extLst>
          </p:cNvPr>
          <p:cNvSpPr/>
          <p:nvPr/>
        </p:nvSpPr>
        <p:spPr>
          <a:xfrm>
            <a:off x="812578" y="541404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55B4FEB8-E611-4ECB-813D-15C07E7E9770}"/>
              </a:ext>
            </a:extLst>
          </p:cNvPr>
          <p:cNvSpPr/>
          <p:nvPr/>
        </p:nvSpPr>
        <p:spPr>
          <a:xfrm>
            <a:off x="945257" y="541605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4A33D304-53B9-43C9-84CD-E5BEC578B47A}"/>
              </a:ext>
            </a:extLst>
          </p:cNvPr>
          <p:cNvSpPr/>
          <p:nvPr/>
        </p:nvSpPr>
        <p:spPr>
          <a:xfrm>
            <a:off x="1073839" y="541404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FAE3009F-C175-4E58-90A1-E2857258FCDB}"/>
              </a:ext>
            </a:extLst>
          </p:cNvPr>
          <p:cNvSpPr/>
          <p:nvPr/>
        </p:nvSpPr>
        <p:spPr>
          <a:xfrm>
            <a:off x="1208186" y="541772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3F1CC85-08F0-4C8C-8AA4-0CF7F78AA41C}"/>
              </a:ext>
            </a:extLst>
          </p:cNvPr>
          <p:cNvSpPr/>
          <p:nvPr/>
        </p:nvSpPr>
        <p:spPr>
          <a:xfrm>
            <a:off x="1336768" y="541572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E1A03CD-F90C-4D2F-82B0-FF1D0468CD09}"/>
              </a:ext>
            </a:extLst>
          </p:cNvPr>
          <p:cNvSpPr/>
          <p:nvPr/>
        </p:nvSpPr>
        <p:spPr>
          <a:xfrm>
            <a:off x="1467764" y="541605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70CDF31-976E-4D4B-8E63-FAA4AA7B8CEB}"/>
              </a:ext>
            </a:extLst>
          </p:cNvPr>
          <p:cNvSpPr/>
          <p:nvPr/>
        </p:nvSpPr>
        <p:spPr>
          <a:xfrm>
            <a:off x="1596346" y="541404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4E4F4D2-F8F5-4DE0-8E51-035F670B2FE8}"/>
              </a:ext>
            </a:extLst>
          </p:cNvPr>
          <p:cNvSpPr/>
          <p:nvPr/>
        </p:nvSpPr>
        <p:spPr>
          <a:xfrm>
            <a:off x="1730693" y="541773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F65803A8-2ECA-4F4A-A5EE-3AA8EBC1D3EA}"/>
              </a:ext>
            </a:extLst>
          </p:cNvPr>
          <p:cNvSpPr/>
          <p:nvPr/>
        </p:nvSpPr>
        <p:spPr>
          <a:xfrm>
            <a:off x="1859275" y="541572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E022CD4-45E3-4D88-A49D-58F890E19AFD}"/>
              </a:ext>
            </a:extLst>
          </p:cNvPr>
          <p:cNvSpPr/>
          <p:nvPr/>
        </p:nvSpPr>
        <p:spPr>
          <a:xfrm>
            <a:off x="1991954" y="541772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8F42E9B0-AE11-4567-B46F-BBD227DCE873}"/>
              </a:ext>
            </a:extLst>
          </p:cNvPr>
          <p:cNvSpPr/>
          <p:nvPr/>
        </p:nvSpPr>
        <p:spPr>
          <a:xfrm>
            <a:off x="375296" y="4837945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630F0D8-9177-4B3B-9611-A70039099376}"/>
              </a:ext>
            </a:extLst>
          </p:cNvPr>
          <p:cNvSpPr/>
          <p:nvPr/>
        </p:nvSpPr>
        <p:spPr>
          <a:xfrm>
            <a:off x="432793" y="486339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252D8F4-D85C-4C1D-BFD6-80D6726AD188}"/>
              </a:ext>
            </a:extLst>
          </p:cNvPr>
          <p:cNvSpPr/>
          <p:nvPr/>
        </p:nvSpPr>
        <p:spPr>
          <a:xfrm>
            <a:off x="561375" y="486139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70FFC16-3760-4F31-B018-F4755C89B5D3}"/>
              </a:ext>
            </a:extLst>
          </p:cNvPr>
          <p:cNvSpPr/>
          <p:nvPr/>
        </p:nvSpPr>
        <p:spPr>
          <a:xfrm>
            <a:off x="695722" y="486507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45187B0D-0E71-4278-AD08-497862CB20E4}"/>
              </a:ext>
            </a:extLst>
          </p:cNvPr>
          <p:cNvSpPr/>
          <p:nvPr/>
        </p:nvSpPr>
        <p:spPr>
          <a:xfrm>
            <a:off x="824304" y="486306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7EA7BEE-0840-4EE5-8CAE-E53EDE0ECF24}"/>
              </a:ext>
            </a:extLst>
          </p:cNvPr>
          <p:cNvSpPr/>
          <p:nvPr/>
        </p:nvSpPr>
        <p:spPr>
          <a:xfrm>
            <a:off x="956983" y="486507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643C97AF-8BC9-487D-A443-C779CA502F78}"/>
              </a:ext>
            </a:extLst>
          </p:cNvPr>
          <p:cNvSpPr/>
          <p:nvPr/>
        </p:nvSpPr>
        <p:spPr>
          <a:xfrm>
            <a:off x="1085565" y="486306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882AAE76-E6C5-47CE-9F2D-79560DBA685D}"/>
              </a:ext>
            </a:extLst>
          </p:cNvPr>
          <p:cNvSpPr/>
          <p:nvPr/>
        </p:nvSpPr>
        <p:spPr>
          <a:xfrm>
            <a:off x="1219912" y="486675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4D244962-8924-47A1-B9E4-419157FC3A72}"/>
              </a:ext>
            </a:extLst>
          </p:cNvPr>
          <p:cNvSpPr/>
          <p:nvPr/>
        </p:nvSpPr>
        <p:spPr>
          <a:xfrm>
            <a:off x="1348494" y="486474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D387B836-A8F1-4FDB-9C19-7D611CBC3E30}"/>
              </a:ext>
            </a:extLst>
          </p:cNvPr>
          <p:cNvSpPr/>
          <p:nvPr/>
        </p:nvSpPr>
        <p:spPr>
          <a:xfrm>
            <a:off x="1479490" y="486507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FC7AD72-7A9B-4CCA-9F64-4068BB0E9964}"/>
              </a:ext>
            </a:extLst>
          </p:cNvPr>
          <p:cNvSpPr/>
          <p:nvPr/>
        </p:nvSpPr>
        <p:spPr>
          <a:xfrm>
            <a:off x="1608072" y="486306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7223548F-A04E-4C48-A74A-8B7C7DECB8F4}"/>
              </a:ext>
            </a:extLst>
          </p:cNvPr>
          <p:cNvSpPr/>
          <p:nvPr/>
        </p:nvSpPr>
        <p:spPr>
          <a:xfrm>
            <a:off x="1742419" y="486675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4A171CA-34E2-4FAD-BF8A-45E837A6A0EC}"/>
              </a:ext>
            </a:extLst>
          </p:cNvPr>
          <p:cNvSpPr/>
          <p:nvPr/>
        </p:nvSpPr>
        <p:spPr>
          <a:xfrm>
            <a:off x="1871001" y="486474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ABF43617-A875-415B-885F-3A981D43B2D8}"/>
              </a:ext>
            </a:extLst>
          </p:cNvPr>
          <p:cNvSpPr/>
          <p:nvPr/>
        </p:nvSpPr>
        <p:spPr>
          <a:xfrm>
            <a:off x="2003680" y="486675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28F93BC0-1AAB-4685-947B-2B0D70734459}"/>
              </a:ext>
            </a:extLst>
          </p:cNvPr>
          <p:cNvSpPr/>
          <p:nvPr/>
        </p:nvSpPr>
        <p:spPr>
          <a:xfrm>
            <a:off x="4312351" y="5422416"/>
            <a:ext cx="601974" cy="239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37EDD25-371F-41A1-9806-5953402FB546}"/>
              </a:ext>
            </a:extLst>
          </p:cNvPr>
          <p:cNvSpPr/>
          <p:nvPr/>
        </p:nvSpPr>
        <p:spPr>
          <a:xfrm>
            <a:off x="4369847" y="544786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995687D-245B-4955-BA95-698C449B94E4}"/>
              </a:ext>
            </a:extLst>
          </p:cNvPr>
          <p:cNvSpPr/>
          <p:nvPr/>
        </p:nvSpPr>
        <p:spPr>
          <a:xfrm>
            <a:off x="4498429" y="544586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5600612F-2650-4099-B736-E28DF377FCC7}"/>
              </a:ext>
            </a:extLst>
          </p:cNvPr>
          <p:cNvSpPr/>
          <p:nvPr/>
        </p:nvSpPr>
        <p:spPr>
          <a:xfrm>
            <a:off x="4632776" y="544954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DAC47AAA-17F7-4F66-A82A-491F32AE026A}"/>
              </a:ext>
            </a:extLst>
          </p:cNvPr>
          <p:cNvSpPr/>
          <p:nvPr/>
        </p:nvSpPr>
        <p:spPr>
          <a:xfrm>
            <a:off x="4761358" y="544754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FEC9FF99-0602-40F6-93DA-82524029E074}"/>
              </a:ext>
            </a:extLst>
          </p:cNvPr>
          <p:cNvSpPr/>
          <p:nvPr/>
        </p:nvSpPr>
        <p:spPr>
          <a:xfrm>
            <a:off x="3743173" y="4839619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B8080CBF-2669-4F3D-AF88-ED7250EDEF5D}"/>
              </a:ext>
            </a:extLst>
          </p:cNvPr>
          <p:cNvSpPr/>
          <p:nvPr/>
        </p:nvSpPr>
        <p:spPr>
          <a:xfrm>
            <a:off x="3800670" y="486507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3F66F2C-44F1-4679-961B-324D62D0D09F}"/>
              </a:ext>
            </a:extLst>
          </p:cNvPr>
          <p:cNvSpPr/>
          <p:nvPr/>
        </p:nvSpPr>
        <p:spPr>
          <a:xfrm>
            <a:off x="3929252" y="486306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372BB438-0C6F-4FDD-A15D-FD58EB202100}"/>
              </a:ext>
            </a:extLst>
          </p:cNvPr>
          <p:cNvSpPr/>
          <p:nvPr/>
        </p:nvSpPr>
        <p:spPr>
          <a:xfrm>
            <a:off x="4063599" y="486674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EFD25DF9-CB4E-4D98-859D-61FCBFEDEB6C}"/>
              </a:ext>
            </a:extLst>
          </p:cNvPr>
          <p:cNvSpPr/>
          <p:nvPr/>
        </p:nvSpPr>
        <p:spPr>
          <a:xfrm>
            <a:off x="4192181" y="486474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7641C0CF-9002-44DC-9C71-847C08571BF9}"/>
              </a:ext>
            </a:extLst>
          </p:cNvPr>
          <p:cNvSpPr/>
          <p:nvPr/>
        </p:nvSpPr>
        <p:spPr>
          <a:xfrm>
            <a:off x="4324860" y="486674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AEC3E9D5-BFBD-4B4D-981F-1730C46D00AB}"/>
              </a:ext>
            </a:extLst>
          </p:cNvPr>
          <p:cNvSpPr/>
          <p:nvPr/>
        </p:nvSpPr>
        <p:spPr>
          <a:xfrm>
            <a:off x="4453442" y="486474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B6917BC-F74F-44EB-8E1D-5981E0BB7D17}"/>
              </a:ext>
            </a:extLst>
          </p:cNvPr>
          <p:cNvSpPr/>
          <p:nvPr/>
        </p:nvSpPr>
        <p:spPr>
          <a:xfrm>
            <a:off x="4587789" y="486842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54720C9-627B-4CE8-B23A-BDF54E638CF3}"/>
              </a:ext>
            </a:extLst>
          </p:cNvPr>
          <p:cNvSpPr/>
          <p:nvPr/>
        </p:nvSpPr>
        <p:spPr>
          <a:xfrm>
            <a:off x="4726419" y="4866418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460EB7D8-891C-453D-98D5-D04EA1DF9576}"/>
              </a:ext>
            </a:extLst>
          </p:cNvPr>
          <p:cNvSpPr/>
          <p:nvPr/>
        </p:nvSpPr>
        <p:spPr>
          <a:xfrm>
            <a:off x="4857415" y="486674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CFC15271-CD0F-47E2-BEAF-A7E7605F3690}"/>
              </a:ext>
            </a:extLst>
          </p:cNvPr>
          <p:cNvSpPr/>
          <p:nvPr/>
        </p:nvSpPr>
        <p:spPr>
          <a:xfrm>
            <a:off x="4985997" y="486474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11BBDB5-C180-401C-A025-D9E1E1D712DF}"/>
              </a:ext>
            </a:extLst>
          </p:cNvPr>
          <p:cNvSpPr/>
          <p:nvPr/>
        </p:nvSpPr>
        <p:spPr>
          <a:xfrm>
            <a:off x="5120344" y="485837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4DFEF2F-A291-42E7-AEB7-A489AAE5112C}"/>
              </a:ext>
            </a:extLst>
          </p:cNvPr>
          <p:cNvSpPr/>
          <p:nvPr/>
        </p:nvSpPr>
        <p:spPr>
          <a:xfrm>
            <a:off x="5258974" y="486642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0295E233-5688-40CE-912F-E7B20174254A}"/>
              </a:ext>
            </a:extLst>
          </p:cNvPr>
          <p:cNvSpPr/>
          <p:nvPr/>
        </p:nvSpPr>
        <p:spPr>
          <a:xfrm>
            <a:off x="5391653" y="486842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995A54F2-9280-493F-9780-BBE2543AC142}"/>
              </a:ext>
            </a:extLst>
          </p:cNvPr>
          <p:cNvSpPr/>
          <p:nvPr/>
        </p:nvSpPr>
        <p:spPr>
          <a:xfrm>
            <a:off x="10163053" y="5065065"/>
            <a:ext cx="1811815" cy="21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25AFAF1A-510F-4750-B08C-E3445FD55A1C}"/>
              </a:ext>
            </a:extLst>
          </p:cNvPr>
          <p:cNvSpPr/>
          <p:nvPr/>
        </p:nvSpPr>
        <p:spPr>
          <a:xfrm>
            <a:off x="10220550" y="509051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A8EA30D-8FC8-4CDC-A05C-41C3497C3647}"/>
              </a:ext>
            </a:extLst>
          </p:cNvPr>
          <p:cNvSpPr/>
          <p:nvPr/>
        </p:nvSpPr>
        <p:spPr>
          <a:xfrm>
            <a:off x="10349132" y="5088511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E3BF2F57-CEC8-4B57-9CD6-E1F52145FE09}"/>
              </a:ext>
            </a:extLst>
          </p:cNvPr>
          <p:cNvSpPr/>
          <p:nvPr/>
        </p:nvSpPr>
        <p:spPr>
          <a:xfrm>
            <a:off x="10483479" y="508214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4515503D-5610-43DF-B790-E308E16DB559}"/>
              </a:ext>
            </a:extLst>
          </p:cNvPr>
          <p:cNvSpPr/>
          <p:nvPr/>
        </p:nvSpPr>
        <p:spPr>
          <a:xfrm>
            <a:off x="10612061" y="509018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6065C06-901D-43B4-830B-4D698D2CC839}"/>
              </a:ext>
            </a:extLst>
          </p:cNvPr>
          <p:cNvSpPr/>
          <p:nvPr/>
        </p:nvSpPr>
        <p:spPr>
          <a:xfrm>
            <a:off x="10744740" y="508214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4D08BC39-69C1-4E66-9E63-B173E87C4318}"/>
              </a:ext>
            </a:extLst>
          </p:cNvPr>
          <p:cNvSpPr/>
          <p:nvPr/>
        </p:nvSpPr>
        <p:spPr>
          <a:xfrm>
            <a:off x="10873322" y="509018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DCC9453A-575A-4627-A153-3535227E7A26}"/>
              </a:ext>
            </a:extLst>
          </p:cNvPr>
          <p:cNvSpPr/>
          <p:nvPr/>
        </p:nvSpPr>
        <p:spPr>
          <a:xfrm>
            <a:off x="11007669" y="509387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073249A3-C32F-4FF7-B6E4-373C6BC77239}"/>
              </a:ext>
            </a:extLst>
          </p:cNvPr>
          <p:cNvSpPr/>
          <p:nvPr/>
        </p:nvSpPr>
        <p:spPr>
          <a:xfrm>
            <a:off x="11136251" y="509186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79091573-1F79-45BD-8209-60A9855C191E}"/>
              </a:ext>
            </a:extLst>
          </p:cNvPr>
          <p:cNvSpPr/>
          <p:nvPr/>
        </p:nvSpPr>
        <p:spPr>
          <a:xfrm>
            <a:off x="11277295" y="5092195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1B35075-8505-49F3-92E9-1EE78E1C72C7}"/>
              </a:ext>
            </a:extLst>
          </p:cNvPr>
          <p:cNvSpPr/>
          <p:nvPr/>
        </p:nvSpPr>
        <p:spPr>
          <a:xfrm>
            <a:off x="11405877" y="5090189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95666048-EECB-4DA2-96AC-C0D036FF8988}"/>
              </a:ext>
            </a:extLst>
          </p:cNvPr>
          <p:cNvSpPr/>
          <p:nvPr/>
        </p:nvSpPr>
        <p:spPr>
          <a:xfrm>
            <a:off x="11540224" y="5093873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7920BDB-86B0-4885-BB3D-DC03B9E486CB}"/>
              </a:ext>
            </a:extLst>
          </p:cNvPr>
          <p:cNvSpPr/>
          <p:nvPr/>
        </p:nvSpPr>
        <p:spPr>
          <a:xfrm>
            <a:off x="11678854" y="5091867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48FC6498-EE81-4669-9CCA-5A4942544223}"/>
              </a:ext>
            </a:extLst>
          </p:cNvPr>
          <p:cNvSpPr/>
          <p:nvPr/>
        </p:nvSpPr>
        <p:spPr>
          <a:xfrm>
            <a:off x="11811533" y="509387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4545E46-79C3-4E7D-9201-6FB9E879A631}"/>
              </a:ext>
            </a:extLst>
          </p:cNvPr>
          <p:cNvSpPr/>
          <p:nvPr/>
        </p:nvSpPr>
        <p:spPr>
          <a:xfrm>
            <a:off x="363570" y="4286288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</a:t>
            </a:r>
            <a:endParaRPr lang="en-US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F4E7E318-AB06-4049-8543-3C9AEF60CC40}"/>
              </a:ext>
            </a:extLst>
          </p:cNvPr>
          <p:cNvSpPr/>
          <p:nvPr/>
        </p:nvSpPr>
        <p:spPr>
          <a:xfrm>
            <a:off x="375296" y="5680663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X</a:t>
            </a:r>
            <a:endParaRPr lang="en-US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BD4F4EDA-F523-4BBD-8CEB-B4B33BD76DC5}"/>
              </a:ext>
            </a:extLst>
          </p:cNvPr>
          <p:cNvSpPr/>
          <p:nvPr/>
        </p:nvSpPr>
        <p:spPr>
          <a:xfrm>
            <a:off x="3743173" y="4271227"/>
            <a:ext cx="642164" cy="512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  <a:endParaRPr lang="en-US"/>
          </a:p>
        </p:txBody>
      </p:sp>
      <p:cxnSp>
        <p:nvCxnSpPr>
          <p:cNvPr id="300" name="Connector: Curved 299">
            <a:extLst>
              <a:ext uri="{FF2B5EF4-FFF2-40B4-BE49-F238E27FC236}">
                <a16:creationId xmlns:a16="http://schemas.microsoft.com/office/drawing/2014/main" id="{7CFBB658-15AD-46BA-BA0A-EA298A6224E8}"/>
              </a:ext>
            </a:extLst>
          </p:cNvPr>
          <p:cNvCxnSpPr>
            <a:cxnSpLocks/>
            <a:stCxn id="227" idx="3"/>
            <a:endCxn id="211" idx="2"/>
          </p:cNvCxnSpPr>
          <p:nvPr/>
        </p:nvCxnSpPr>
        <p:spPr>
          <a:xfrm>
            <a:off x="2187111" y="4945965"/>
            <a:ext cx="369249" cy="227250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or: Curved 300">
            <a:extLst>
              <a:ext uri="{FF2B5EF4-FFF2-40B4-BE49-F238E27FC236}">
                <a16:creationId xmlns:a16="http://schemas.microsoft.com/office/drawing/2014/main" id="{7E1D0820-9E3B-4C92-A1F9-998172C51E3F}"/>
              </a:ext>
            </a:extLst>
          </p:cNvPr>
          <p:cNvCxnSpPr>
            <a:cxnSpLocks/>
            <a:stCxn id="210" idx="3"/>
            <a:endCxn id="211" idx="2"/>
          </p:cNvCxnSpPr>
          <p:nvPr/>
        </p:nvCxnSpPr>
        <p:spPr>
          <a:xfrm flipV="1">
            <a:off x="2175385" y="5173215"/>
            <a:ext cx="380975" cy="323729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or: Curved 301">
            <a:extLst>
              <a:ext uri="{FF2B5EF4-FFF2-40B4-BE49-F238E27FC236}">
                <a16:creationId xmlns:a16="http://schemas.microsoft.com/office/drawing/2014/main" id="{08664A88-AB7C-4FA5-9261-8D3419E1CE81}"/>
              </a:ext>
            </a:extLst>
          </p:cNvPr>
          <p:cNvCxnSpPr>
            <a:cxnSpLocks/>
            <a:stCxn id="211" idx="6"/>
            <a:endCxn id="242" idx="1"/>
          </p:cNvCxnSpPr>
          <p:nvPr/>
        </p:nvCxnSpPr>
        <p:spPr>
          <a:xfrm>
            <a:off x="3470760" y="5173215"/>
            <a:ext cx="899087" cy="360064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or: Curved 302">
            <a:extLst>
              <a:ext uri="{FF2B5EF4-FFF2-40B4-BE49-F238E27FC236}">
                <a16:creationId xmlns:a16="http://schemas.microsoft.com/office/drawing/2014/main" id="{A871BE32-D2BE-41B4-8342-75D4801A65BD}"/>
              </a:ext>
            </a:extLst>
          </p:cNvPr>
          <p:cNvCxnSpPr>
            <a:cxnSpLocks/>
            <a:stCxn id="241" idx="3"/>
            <a:endCxn id="212" idx="2"/>
          </p:cNvCxnSpPr>
          <p:nvPr/>
        </p:nvCxnSpPr>
        <p:spPr>
          <a:xfrm flipV="1">
            <a:off x="4914325" y="5173214"/>
            <a:ext cx="1006506" cy="369110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or: Curved 303">
            <a:extLst>
              <a:ext uri="{FF2B5EF4-FFF2-40B4-BE49-F238E27FC236}">
                <a16:creationId xmlns:a16="http://schemas.microsoft.com/office/drawing/2014/main" id="{12FB90BD-9F4B-4943-8876-7B79699A2DDA}"/>
              </a:ext>
            </a:extLst>
          </p:cNvPr>
          <p:cNvCxnSpPr>
            <a:cxnSpLocks/>
            <a:stCxn id="268" idx="3"/>
            <a:endCxn id="212" idx="2"/>
          </p:cNvCxnSpPr>
          <p:nvPr/>
        </p:nvCxnSpPr>
        <p:spPr>
          <a:xfrm>
            <a:off x="5524882" y="4953835"/>
            <a:ext cx="395949" cy="219379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Connector: Curved 304">
            <a:extLst>
              <a:ext uri="{FF2B5EF4-FFF2-40B4-BE49-F238E27FC236}">
                <a16:creationId xmlns:a16="http://schemas.microsoft.com/office/drawing/2014/main" id="{F9BCCF9F-7F55-40A4-A11A-6810E7DC7EF5}"/>
              </a:ext>
            </a:extLst>
          </p:cNvPr>
          <p:cNvCxnSpPr>
            <a:cxnSpLocks/>
            <a:stCxn id="212" idx="6"/>
            <a:endCxn id="316" idx="1"/>
          </p:cNvCxnSpPr>
          <p:nvPr/>
        </p:nvCxnSpPr>
        <p:spPr>
          <a:xfrm>
            <a:off x="6835231" y="5173214"/>
            <a:ext cx="912631" cy="28819"/>
          </a:xfrm>
          <a:prstGeom prst="curvedConnector3">
            <a:avLst>
              <a:gd name="adj1" fmla="val 100647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nector: Curved 305">
            <a:extLst>
              <a:ext uri="{FF2B5EF4-FFF2-40B4-BE49-F238E27FC236}">
                <a16:creationId xmlns:a16="http://schemas.microsoft.com/office/drawing/2014/main" id="{59AAA3EF-012C-45D5-9FF1-5BA6A796156B}"/>
              </a:ext>
            </a:extLst>
          </p:cNvPr>
          <p:cNvCxnSpPr>
            <a:cxnSpLocks/>
            <a:stCxn id="319" idx="3"/>
            <a:endCxn id="213" idx="2"/>
          </p:cNvCxnSpPr>
          <p:nvPr/>
        </p:nvCxnSpPr>
        <p:spPr>
          <a:xfrm flipV="1">
            <a:off x="8272602" y="5161162"/>
            <a:ext cx="775515" cy="40543"/>
          </a:xfrm>
          <a:prstGeom prst="curvedConnector3">
            <a:avLst>
              <a:gd name="adj1" fmla="val 88871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Connector: Curved 306">
            <a:extLst>
              <a:ext uri="{FF2B5EF4-FFF2-40B4-BE49-F238E27FC236}">
                <a16:creationId xmlns:a16="http://schemas.microsoft.com/office/drawing/2014/main" id="{50DA5888-5C6C-4E73-A784-8E28905E8447}"/>
              </a:ext>
            </a:extLst>
          </p:cNvPr>
          <p:cNvCxnSpPr>
            <a:cxnSpLocks/>
            <a:stCxn id="213" idx="6"/>
            <a:endCxn id="283" idx="1"/>
          </p:cNvCxnSpPr>
          <p:nvPr/>
        </p:nvCxnSpPr>
        <p:spPr>
          <a:xfrm>
            <a:off x="9962517" y="5161162"/>
            <a:ext cx="200536" cy="11923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Rectangle 314">
            <a:extLst>
              <a:ext uri="{FF2B5EF4-FFF2-40B4-BE49-F238E27FC236}">
                <a16:creationId xmlns:a16="http://schemas.microsoft.com/office/drawing/2014/main" id="{679B63BF-EB95-482A-9BDF-945CAED5C7D2}"/>
              </a:ext>
            </a:extLst>
          </p:cNvPr>
          <p:cNvSpPr/>
          <p:nvPr/>
        </p:nvSpPr>
        <p:spPr>
          <a:xfrm>
            <a:off x="7710462" y="5081122"/>
            <a:ext cx="601974" cy="239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89CA28D-7247-4CDE-B895-EF649B0011E0}"/>
              </a:ext>
            </a:extLst>
          </p:cNvPr>
          <p:cNvSpPr/>
          <p:nvPr/>
        </p:nvSpPr>
        <p:spPr>
          <a:xfrm>
            <a:off x="7747862" y="5116622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31A0FC6D-74F7-499F-B1BB-1AAE993F280F}"/>
              </a:ext>
            </a:extLst>
          </p:cNvPr>
          <p:cNvSpPr/>
          <p:nvPr/>
        </p:nvSpPr>
        <p:spPr>
          <a:xfrm>
            <a:off x="7876444" y="5114616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E160F02-C519-41AB-B5B9-D8607695B6F1}"/>
              </a:ext>
            </a:extLst>
          </p:cNvPr>
          <p:cNvSpPr/>
          <p:nvPr/>
        </p:nvSpPr>
        <p:spPr>
          <a:xfrm>
            <a:off x="8010791" y="5118300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13AC3B04-ABCF-47C8-80E9-B9F514F5CB11}"/>
              </a:ext>
            </a:extLst>
          </p:cNvPr>
          <p:cNvSpPr/>
          <p:nvPr/>
        </p:nvSpPr>
        <p:spPr>
          <a:xfrm>
            <a:off x="8139373" y="5116294"/>
            <a:ext cx="133229" cy="17082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E5DCFE0A-8DF8-49F4-B11A-9794479BD572}"/>
              </a:ext>
            </a:extLst>
          </p:cNvPr>
          <p:cNvSpPr/>
          <p:nvPr/>
        </p:nvSpPr>
        <p:spPr>
          <a:xfrm>
            <a:off x="4296666" y="5306517"/>
            <a:ext cx="637416" cy="51246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7E961B82-1CFA-4EB3-9D04-8A71E59DD8A8}"/>
              </a:ext>
            </a:extLst>
          </p:cNvPr>
          <p:cNvSpPr/>
          <p:nvPr/>
        </p:nvSpPr>
        <p:spPr>
          <a:xfrm>
            <a:off x="7684830" y="4933396"/>
            <a:ext cx="637416" cy="51246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5EC9A18D-B11D-4E9F-8177-543AE02DF07B}"/>
              </a:ext>
            </a:extLst>
          </p:cNvPr>
          <p:cNvSpPr/>
          <p:nvPr/>
        </p:nvSpPr>
        <p:spPr>
          <a:xfrm>
            <a:off x="962782" y="5295132"/>
            <a:ext cx="637416" cy="38553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1801264F-1FA5-4452-A78F-3502C18DE71D}"/>
              </a:ext>
            </a:extLst>
          </p:cNvPr>
          <p:cNvSpPr/>
          <p:nvPr/>
        </p:nvSpPr>
        <p:spPr>
          <a:xfrm>
            <a:off x="964094" y="4756568"/>
            <a:ext cx="637416" cy="38553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E524F1F-E291-401D-AEC0-5A1FF19EEF92}"/>
              </a:ext>
            </a:extLst>
          </p:cNvPr>
          <p:cNvSpPr/>
          <p:nvPr/>
        </p:nvSpPr>
        <p:spPr>
          <a:xfrm>
            <a:off x="4330189" y="4714656"/>
            <a:ext cx="637416" cy="38553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66A3862-C9FF-4C11-ACB2-CA74F6F4CE6D}"/>
              </a:ext>
            </a:extLst>
          </p:cNvPr>
          <p:cNvSpPr/>
          <p:nvPr/>
        </p:nvSpPr>
        <p:spPr>
          <a:xfrm>
            <a:off x="10739339" y="4920986"/>
            <a:ext cx="637416" cy="38553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ACEFC9DB-463E-4B79-B711-ACB30E9C8C1A}"/>
              </a:ext>
            </a:extLst>
          </p:cNvPr>
          <p:cNvCxnSpPr>
            <a:cxnSpLocks/>
          </p:cNvCxnSpPr>
          <p:nvPr/>
        </p:nvCxnSpPr>
        <p:spPr>
          <a:xfrm>
            <a:off x="961249" y="4756568"/>
            <a:ext cx="718088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DC521F13-91E8-43A7-BA97-02EEC1F17445}"/>
              </a:ext>
            </a:extLst>
          </p:cNvPr>
          <p:cNvCxnSpPr>
            <a:cxnSpLocks/>
          </p:cNvCxnSpPr>
          <p:nvPr/>
        </p:nvCxnSpPr>
        <p:spPr>
          <a:xfrm>
            <a:off x="962782" y="5289122"/>
            <a:ext cx="718088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B68900CB-D965-43A9-9106-1AC5B15DDCD9}"/>
              </a:ext>
            </a:extLst>
          </p:cNvPr>
          <p:cNvCxnSpPr>
            <a:cxnSpLocks/>
          </p:cNvCxnSpPr>
          <p:nvPr/>
        </p:nvCxnSpPr>
        <p:spPr>
          <a:xfrm>
            <a:off x="4322399" y="4703962"/>
            <a:ext cx="718088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5B73343B-07AA-4730-A481-DC3F34712F7B}"/>
              </a:ext>
            </a:extLst>
          </p:cNvPr>
          <p:cNvCxnSpPr>
            <a:cxnSpLocks/>
          </p:cNvCxnSpPr>
          <p:nvPr/>
        </p:nvCxnSpPr>
        <p:spPr>
          <a:xfrm>
            <a:off x="10751388" y="4924684"/>
            <a:ext cx="718088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Explosion: 8 Points 357">
            <a:extLst>
              <a:ext uri="{FF2B5EF4-FFF2-40B4-BE49-F238E27FC236}">
                <a16:creationId xmlns:a16="http://schemas.microsoft.com/office/drawing/2014/main" id="{3A115315-6210-4C58-B141-812BB6BDCE1B}"/>
              </a:ext>
            </a:extLst>
          </p:cNvPr>
          <p:cNvSpPr/>
          <p:nvPr/>
        </p:nvSpPr>
        <p:spPr>
          <a:xfrm>
            <a:off x="6916391" y="3391450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Explosion: 8 Points 358">
            <a:extLst>
              <a:ext uri="{FF2B5EF4-FFF2-40B4-BE49-F238E27FC236}">
                <a16:creationId xmlns:a16="http://schemas.microsoft.com/office/drawing/2014/main" id="{EDC4E96D-FA8A-4593-9B20-619AAC9429BF}"/>
              </a:ext>
            </a:extLst>
          </p:cNvPr>
          <p:cNvSpPr/>
          <p:nvPr/>
        </p:nvSpPr>
        <p:spPr>
          <a:xfrm>
            <a:off x="6340534" y="3364551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Explosion: 8 Points 359">
            <a:extLst>
              <a:ext uri="{FF2B5EF4-FFF2-40B4-BE49-F238E27FC236}">
                <a16:creationId xmlns:a16="http://schemas.microsoft.com/office/drawing/2014/main" id="{4972A8A6-45EF-42D6-B336-93FE0DE897BC}"/>
              </a:ext>
            </a:extLst>
          </p:cNvPr>
          <p:cNvSpPr/>
          <p:nvPr/>
        </p:nvSpPr>
        <p:spPr>
          <a:xfrm>
            <a:off x="4887667" y="3161884"/>
            <a:ext cx="253538" cy="29209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Explosion: 8 Points 360">
            <a:extLst>
              <a:ext uri="{FF2B5EF4-FFF2-40B4-BE49-F238E27FC236}">
                <a16:creationId xmlns:a16="http://schemas.microsoft.com/office/drawing/2014/main" id="{A6C13649-0D71-4B59-B6C3-5B92840DF468}"/>
              </a:ext>
            </a:extLst>
          </p:cNvPr>
          <p:cNvSpPr/>
          <p:nvPr/>
        </p:nvSpPr>
        <p:spPr>
          <a:xfrm>
            <a:off x="5341066" y="3231091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Explosion: 8 Points 361">
            <a:extLst>
              <a:ext uri="{FF2B5EF4-FFF2-40B4-BE49-F238E27FC236}">
                <a16:creationId xmlns:a16="http://schemas.microsoft.com/office/drawing/2014/main" id="{BFEB05DB-259D-4816-9863-00BD4442F27A}"/>
              </a:ext>
            </a:extLst>
          </p:cNvPr>
          <p:cNvSpPr/>
          <p:nvPr/>
        </p:nvSpPr>
        <p:spPr>
          <a:xfrm>
            <a:off x="3995866" y="3105863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Explosion: 8 Points 362">
            <a:extLst>
              <a:ext uri="{FF2B5EF4-FFF2-40B4-BE49-F238E27FC236}">
                <a16:creationId xmlns:a16="http://schemas.microsoft.com/office/drawing/2014/main" id="{6CAAF4CB-8CFF-4D40-A1D6-83F1DC200235}"/>
              </a:ext>
            </a:extLst>
          </p:cNvPr>
          <p:cNvSpPr/>
          <p:nvPr/>
        </p:nvSpPr>
        <p:spPr>
          <a:xfrm>
            <a:off x="6651415" y="3765580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Explosion: 8 Points 363">
            <a:extLst>
              <a:ext uri="{FF2B5EF4-FFF2-40B4-BE49-F238E27FC236}">
                <a16:creationId xmlns:a16="http://schemas.microsoft.com/office/drawing/2014/main" id="{9CA1A1C2-97C9-4E45-BA34-8A779FC0F56A}"/>
              </a:ext>
            </a:extLst>
          </p:cNvPr>
          <p:cNvSpPr/>
          <p:nvPr/>
        </p:nvSpPr>
        <p:spPr>
          <a:xfrm>
            <a:off x="7316297" y="3161884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Explosion: 8 Points 368">
            <a:extLst>
              <a:ext uri="{FF2B5EF4-FFF2-40B4-BE49-F238E27FC236}">
                <a16:creationId xmlns:a16="http://schemas.microsoft.com/office/drawing/2014/main" id="{8820B05C-D46A-478C-91DB-14D6FF8C054F}"/>
              </a:ext>
            </a:extLst>
          </p:cNvPr>
          <p:cNvSpPr/>
          <p:nvPr/>
        </p:nvSpPr>
        <p:spPr>
          <a:xfrm>
            <a:off x="4749990" y="3469624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Arrow: Down 369">
            <a:extLst>
              <a:ext uri="{FF2B5EF4-FFF2-40B4-BE49-F238E27FC236}">
                <a16:creationId xmlns:a16="http://schemas.microsoft.com/office/drawing/2014/main" id="{B5AAB702-E39D-49E2-B471-3704FB4C7723}"/>
              </a:ext>
            </a:extLst>
          </p:cNvPr>
          <p:cNvSpPr/>
          <p:nvPr/>
        </p:nvSpPr>
        <p:spPr>
          <a:xfrm>
            <a:off x="5664434" y="3187983"/>
            <a:ext cx="484632" cy="97840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Explosion: 8 Points 370">
            <a:extLst>
              <a:ext uri="{FF2B5EF4-FFF2-40B4-BE49-F238E27FC236}">
                <a16:creationId xmlns:a16="http://schemas.microsoft.com/office/drawing/2014/main" id="{59BBC9B1-85B7-4FDA-9995-42ED4E888BDC}"/>
              </a:ext>
            </a:extLst>
          </p:cNvPr>
          <p:cNvSpPr/>
          <p:nvPr/>
        </p:nvSpPr>
        <p:spPr>
          <a:xfrm>
            <a:off x="8252465" y="3133413"/>
            <a:ext cx="131900" cy="18702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*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0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5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3AC473-D2DA-4334-B6C6-913CC8FB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Producing 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native code for specific hardware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89036B-7688-4FFC-9ABD-148B613FF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6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A picture containing person, outdoor, bench, child&#10;&#10;Description generated with very high confidence">
            <a:extLst>
              <a:ext uri="{FF2B5EF4-FFF2-40B4-BE49-F238E27FC236}">
                <a16:creationId xmlns:a16="http://schemas.microsoft.com/office/drawing/2014/main" id="{BFF2DCFF-F804-4AE7-8573-D48DC1CB6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13" y="374608"/>
            <a:ext cx="4508809" cy="6220298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148E90D-8FF6-446B-8114-DBE7DA130696}"/>
              </a:ext>
            </a:extLst>
          </p:cNvPr>
          <p:cNvSpPr txBox="1">
            <a:spLocks/>
          </p:cNvSpPr>
          <p:nvPr/>
        </p:nvSpPr>
        <p:spPr>
          <a:xfrm>
            <a:off x="781433" y="1920397"/>
            <a:ext cx="3973825" cy="3235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>
                <a:solidFill>
                  <a:schemeClr val="bg1"/>
                </a:solidFill>
                <a:cs typeface="Calibri" panose="020F0502020204030204"/>
              </a:rPr>
              <a:t>Compilation:</a:t>
            </a:r>
          </a:p>
          <a:p>
            <a:pPr marL="0" indent="0">
              <a:buNone/>
            </a:pPr>
            <a:r>
              <a:rPr lang="en-US" err="1">
                <a:solidFill>
                  <a:schemeClr val="bg1"/>
                </a:solidFill>
                <a:cs typeface="Calibri" panose="020F0502020204030204"/>
              </a:rPr>
              <a:t>Aot</a:t>
            </a:r>
            <a:r>
              <a:rPr lang="en-US">
                <a:solidFill>
                  <a:schemeClr val="bg1"/>
                </a:solidFill>
                <a:cs typeface="Calibri" panose="020F0502020204030204"/>
              </a:rPr>
              <a:t>:</a:t>
            </a:r>
          </a:p>
          <a:p>
            <a:pPr marL="742950" lvl="1"/>
            <a:r>
              <a:rPr lang="en-US">
                <a:solidFill>
                  <a:schemeClr val="bg1"/>
                </a:solidFill>
                <a:cs typeface="Calibri" panose="020F0502020204030204"/>
              </a:rPr>
              <a:t>Self service for users</a:t>
            </a:r>
          </a:p>
          <a:p>
            <a:pPr marL="742950" lvl="1"/>
            <a:r>
              <a:rPr lang="en-US">
                <a:solidFill>
                  <a:schemeClr val="bg1"/>
                </a:solidFill>
                <a:cs typeface="Calibri" panose="020F0502020204030204"/>
              </a:rPr>
              <a:t>Reduce footprint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cs typeface="Calibri" panose="020F0502020204030204"/>
              </a:rPr>
              <a:t>JIT</a:t>
            </a:r>
          </a:p>
          <a:p>
            <a:pPr marL="742950" lvl="1" indent="-285750"/>
            <a:r>
              <a:rPr lang="en-US">
                <a:solidFill>
                  <a:schemeClr val="bg1"/>
                </a:solidFill>
                <a:cs typeface="Calibri" panose="020F0502020204030204"/>
              </a:rPr>
              <a:t>Chosen solution</a:t>
            </a:r>
          </a:p>
          <a:p>
            <a:pPr marL="380365" indent="-380365"/>
            <a:endParaRPr lang="en-US" sz="21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BA936E-A582-41C3-8A57-1ABF2A58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27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lôture, extérieur, bâtiment, terrain&#10;&#10;Description générée automatiquement">
            <a:extLst>
              <a:ext uri="{FF2B5EF4-FFF2-40B4-BE49-F238E27FC236}">
                <a16:creationId xmlns:a16="http://schemas.microsoft.com/office/drawing/2014/main" id="{D2755BC4-33BD-4333-8447-9ACD2AD62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2" b="3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8382" y="632990"/>
            <a:ext cx="4833822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ea typeface="+mj-lt"/>
                <a:cs typeface="+mj-lt"/>
              </a:rPr>
              <a:t>XLA was a bit experimental</a:t>
            </a:r>
            <a:endParaRPr lang="en-US" sz="3300">
              <a:cs typeface="Calibri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327248" y="1774372"/>
            <a:ext cx="4356425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CPU not very well supported </a:t>
            </a:r>
          </a:p>
          <a:p>
            <a:pPr marL="0" indent="0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Not all operations in the graph were supported by XLA:</a:t>
            </a:r>
            <a:endParaRPr lang="en-US" sz="1800">
              <a:latin typeface="Arial"/>
              <a:ea typeface="+mn-ea"/>
              <a:cs typeface="Arial"/>
            </a:endParaRPr>
          </a:p>
          <a:p>
            <a:pPr lvl="1"/>
            <a:r>
              <a:rPr lang="en-US" sz="1800">
                <a:latin typeface="+mn-lt"/>
                <a:ea typeface="+mn-ea"/>
                <a:cs typeface="+mn-cs"/>
              </a:rPr>
              <a:t>String operations</a:t>
            </a:r>
            <a:endParaRPr lang="en-US" sz="1800">
              <a:latin typeface="Arial"/>
              <a:ea typeface="+mn-ea"/>
              <a:cs typeface="Arial"/>
            </a:endParaRPr>
          </a:p>
          <a:p>
            <a:pPr lvl="1"/>
            <a:r>
              <a:rPr lang="en-US" sz="1800">
                <a:latin typeface="+mn-lt"/>
                <a:ea typeface="+mn-ea"/>
                <a:cs typeface="+mn-cs"/>
              </a:rPr>
              <a:t>Asset lookup</a:t>
            </a:r>
            <a:endParaRPr lang="en-US" sz="1800">
              <a:latin typeface="Arial"/>
              <a:ea typeface="+mn-ea"/>
              <a:cs typeface="Arial"/>
            </a:endParaRPr>
          </a:p>
          <a:p>
            <a:pPr lvl="1"/>
            <a:r>
              <a:rPr lang="en-US" sz="1800">
                <a:solidFill>
                  <a:srgbClr val="44546A"/>
                </a:solidFill>
                <a:latin typeface="+mn-lt"/>
                <a:ea typeface="+mn-ea"/>
                <a:cs typeface="Calibri"/>
              </a:rPr>
              <a:t>Etc...</a:t>
            </a:r>
          </a:p>
          <a:p>
            <a:endParaRPr lang="en-US" sz="1800"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73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XLA custom activation</a:t>
            </a:r>
          </a:p>
        </p:txBody>
      </p:sp>
      <p:pic>
        <p:nvPicPr>
          <p:cNvPr id="6" name="Image 5" descr="Une image contenant intérieur, table, vivant, pièce&#10;&#10;Description générée automatiquement">
            <a:extLst>
              <a:ext uri="{FF2B5EF4-FFF2-40B4-BE49-F238E27FC236}">
                <a16:creationId xmlns:a16="http://schemas.microsoft.com/office/drawing/2014/main" id="{37F77F90-BF87-4601-990E-C1A22FBB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2D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Finds the subgraphs which supports XLA</a:t>
            </a:r>
          </a:p>
          <a:p>
            <a:pPr marL="0" indent="0" algn="ctr">
              <a:buNone/>
            </a:pPr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Decorate them with XLA operations</a:t>
            </a:r>
          </a:p>
        </p:txBody>
      </p:sp>
    </p:spTree>
    <p:extLst>
      <p:ext uri="{BB962C8B-B14F-4D97-AF65-F5344CB8AC3E}">
        <p14:creationId xmlns:p14="http://schemas.microsoft.com/office/powerpoint/2010/main" val="191948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Worldwide </a:t>
            </a:r>
            <a:r>
              <a:rPr lang="fr-FR" err="1"/>
              <a:t>footprint</a:t>
            </a:r>
            <a:r>
              <a:rPr lang="fr-FR"/>
              <a:t>, infra and </a:t>
            </a:r>
            <a:r>
              <a:rPr lang="fr-FR" err="1"/>
              <a:t>markets</a:t>
            </a:r>
            <a:endParaRPr lang="fr-FR"/>
          </a:p>
        </p:txBody>
      </p:sp>
      <p:grpSp>
        <p:nvGrpSpPr>
          <p:cNvPr id="471" name="Group 696"/>
          <p:cNvGrpSpPr/>
          <p:nvPr/>
        </p:nvGrpSpPr>
        <p:grpSpPr>
          <a:xfrm>
            <a:off x="613260" y="1151150"/>
            <a:ext cx="11215573" cy="4779373"/>
            <a:chOff x="-509508" y="658149"/>
            <a:chExt cx="11431932" cy="5272372"/>
          </a:xfrm>
        </p:grpSpPr>
        <p:grpSp>
          <p:nvGrpSpPr>
            <p:cNvPr id="472" name="Group 476"/>
            <p:cNvGrpSpPr/>
            <p:nvPr/>
          </p:nvGrpSpPr>
          <p:grpSpPr>
            <a:xfrm>
              <a:off x="-509508" y="658149"/>
              <a:ext cx="11431932" cy="5006079"/>
              <a:chOff x="-455534" y="937549"/>
              <a:chExt cx="11653003" cy="5102888"/>
            </a:xfrm>
          </p:grpSpPr>
          <p:grpSp>
            <p:nvGrpSpPr>
              <p:cNvPr id="572" name="Group 475"/>
              <p:cNvGrpSpPr/>
              <p:nvPr/>
            </p:nvGrpSpPr>
            <p:grpSpPr>
              <a:xfrm>
                <a:off x="3129012" y="937549"/>
                <a:ext cx="8068457" cy="5102888"/>
                <a:chOff x="3129012" y="937549"/>
                <a:chExt cx="8068457" cy="5102888"/>
              </a:xfrm>
            </p:grpSpPr>
            <p:sp>
              <p:nvSpPr>
                <p:cNvPr id="623" name="Freeform 148"/>
                <p:cNvSpPr>
                  <a:spLocks noEditPoints="1"/>
                </p:cNvSpPr>
                <p:nvPr/>
              </p:nvSpPr>
              <p:spPr bwMode="auto">
                <a:xfrm>
                  <a:off x="3129012" y="2279189"/>
                  <a:ext cx="2438219" cy="1861236"/>
                </a:xfrm>
                <a:custGeom>
                  <a:avLst/>
                  <a:gdLst>
                    <a:gd name="T0" fmla="*/ 343 w 442"/>
                    <a:gd name="T1" fmla="*/ 202 h 337"/>
                    <a:gd name="T2" fmla="*/ 364 w 442"/>
                    <a:gd name="T3" fmla="*/ 207 h 337"/>
                    <a:gd name="T4" fmla="*/ 369 w 442"/>
                    <a:gd name="T5" fmla="*/ 210 h 337"/>
                    <a:gd name="T6" fmla="*/ 378 w 442"/>
                    <a:gd name="T7" fmla="*/ 226 h 337"/>
                    <a:gd name="T8" fmla="*/ 405 w 442"/>
                    <a:gd name="T9" fmla="*/ 220 h 337"/>
                    <a:gd name="T10" fmla="*/ 442 w 442"/>
                    <a:gd name="T11" fmla="*/ 213 h 337"/>
                    <a:gd name="T12" fmla="*/ 430 w 442"/>
                    <a:gd name="T13" fmla="*/ 230 h 337"/>
                    <a:gd name="T14" fmla="*/ 414 w 442"/>
                    <a:gd name="T15" fmla="*/ 239 h 337"/>
                    <a:gd name="T16" fmla="*/ 407 w 442"/>
                    <a:gd name="T17" fmla="*/ 250 h 337"/>
                    <a:gd name="T18" fmla="*/ 401 w 442"/>
                    <a:gd name="T19" fmla="*/ 247 h 337"/>
                    <a:gd name="T20" fmla="*/ 406 w 442"/>
                    <a:gd name="T21" fmla="*/ 260 h 337"/>
                    <a:gd name="T22" fmla="*/ 403 w 442"/>
                    <a:gd name="T23" fmla="*/ 266 h 337"/>
                    <a:gd name="T24" fmla="*/ 386 w 442"/>
                    <a:gd name="T25" fmla="*/ 278 h 337"/>
                    <a:gd name="T26" fmla="*/ 389 w 442"/>
                    <a:gd name="T27" fmla="*/ 301 h 337"/>
                    <a:gd name="T28" fmla="*/ 380 w 442"/>
                    <a:gd name="T29" fmla="*/ 296 h 337"/>
                    <a:gd name="T30" fmla="*/ 362 w 442"/>
                    <a:gd name="T31" fmla="*/ 285 h 337"/>
                    <a:gd name="T32" fmla="*/ 345 w 442"/>
                    <a:gd name="T33" fmla="*/ 291 h 337"/>
                    <a:gd name="T34" fmla="*/ 321 w 442"/>
                    <a:gd name="T35" fmla="*/ 301 h 337"/>
                    <a:gd name="T36" fmla="*/ 267 w 442"/>
                    <a:gd name="T37" fmla="*/ 281 h 337"/>
                    <a:gd name="T38" fmla="*/ 223 w 442"/>
                    <a:gd name="T39" fmla="*/ 254 h 337"/>
                    <a:gd name="T40" fmla="*/ 215 w 442"/>
                    <a:gd name="T41" fmla="*/ 220 h 337"/>
                    <a:gd name="T42" fmla="*/ 221 w 442"/>
                    <a:gd name="T43" fmla="*/ 188 h 337"/>
                    <a:gd name="T44" fmla="*/ 74 w 442"/>
                    <a:gd name="T45" fmla="*/ 322 h 337"/>
                    <a:gd name="T46" fmla="*/ 87 w 442"/>
                    <a:gd name="T47" fmla="*/ 329 h 337"/>
                    <a:gd name="T48" fmla="*/ 156 w 442"/>
                    <a:gd name="T49" fmla="*/ 113 h 337"/>
                    <a:gd name="T50" fmla="*/ 124 w 442"/>
                    <a:gd name="T51" fmla="*/ 104 h 337"/>
                    <a:gd name="T52" fmla="*/ 114 w 442"/>
                    <a:gd name="T53" fmla="*/ 111 h 337"/>
                    <a:gd name="T54" fmla="*/ 107 w 442"/>
                    <a:gd name="T55" fmla="*/ 106 h 337"/>
                    <a:gd name="T56" fmla="*/ 109 w 442"/>
                    <a:gd name="T57" fmla="*/ 99 h 337"/>
                    <a:gd name="T58" fmla="*/ 87 w 442"/>
                    <a:gd name="T59" fmla="*/ 132 h 337"/>
                    <a:gd name="T60" fmla="*/ 65 w 442"/>
                    <a:gd name="T61" fmla="*/ 148 h 337"/>
                    <a:gd name="T62" fmla="*/ 82 w 442"/>
                    <a:gd name="T63" fmla="*/ 130 h 337"/>
                    <a:gd name="T64" fmla="*/ 70 w 442"/>
                    <a:gd name="T65" fmla="*/ 120 h 337"/>
                    <a:gd name="T66" fmla="*/ 63 w 442"/>
                    <a:gd name="T67" fmla="*/ 110 h 337"/>
                    <a:gd name="T68" fmla="*/ 49 w 442"/>
                    <a:gd name="T69" fmla="*/ 100 h 337"/>
                    <a:gd name="T70" fmla="*/ 64 w 442"/>
                    <a:gd name="T71" fmla="*/ 83 h 337"/>
                    <a:gd name="T72" fmla="*/ 61 w 442"/>
                    <a:gd name="T73" fmla="*/ 74 h 337"/>
                    <a:gd name="T74" fmla="*/ 51 w 442"/>
                    <a:gd name="T75" fmla="*/ 57 h 337"/>
                    <a:gd name="T76" fmla="*/ 65 w 442"/>
                    <a:gd name="T77" fmla="*/ 55 h 337"/>
                    <a:gd name="T78" fmla="*/ 63 w 442"/>
                    <a:gd name="T79" fmla="*/ 49 h 337"/>
                    <a:gd name="T80" fmla="*/ 59 w 442"/>
                    <a:gd name="T81" fmla="*/ 26 h 337"/>
                    <a:gd name="T82" fmla="*/ 87 w 442"/>
                    <a:gd name="T83" fmla="*/ 5 h 337"/>
                    <a:gd name="T84" fmla="*/ 148 w 442"/>
                    <a:gd name="T85" fmla="*/ 20 h 337"/>
                    <a:gd name="T86" fmla="*/ 169 w 442"/>
                    <a:gd name="T87" fmla="*/ 124 h 337"/>
                    <a:gd name="T88" fmla="*/ 179 w 442"/>
                    <a:gd name="T89" fmla="*/ 132 h 337"/>
                    <a:gd name="T90" fmla="*/ 191 w 442"/>
                    <a:gd name="T91" fmla="*/ 149 h 337"/>
                    <a:gd name="T92" fmla="*/ 30 w 442"/>
                    <a:gd name="T93" fmla="*/ 83 h 337"/>
                    <a:gd name="T94" fmla="*/ 45 w 442"/>
                    <a:gd name="T95" fmla="*/ 110 h 337"/>
                    <a:gd name="T96" fmla="*/ 53 w 442"/>
                    <a:gd name="T97" fmla="*/ 105 h 337"/>
                    <a:gd name="T98" fmla="*/ 17 w 442"/>
                    <a:gd name="T99" fmla="*/ 168 h 337"/>
                    <a:gd name="T100" fmla="*/ 41 w 442"/>
                    <a:gd name="T101" fmla="*/ 160 h 337"/>
                    <a:gd name="T102" fmla="*/ 97 w 442"/>
                    <a:gd name="T103" fmla="*/ 128 h 337"/>
                    <a:gd name="T104" fmla="*/ 101 w 442"/>
                    <a:gd name="T105" fmla="*/ 127 h 337"/>
                    <a:gd name="T106" fmla="*/ 124 w 442"/>
                    <a:gd name="T107" fmla="*/ 109 h 337"/>
                    <a:gd name="T108" fmla="*/ 173 w 442"/>
                    <a:gd name="T109" fmla="*/ 127 h 337"/>
                    <a:gd name="T110" fmla="*/ 171 w 442"/>
                    <a:gd name="T111" fmla="*/ 136 h 337"/>
                    <a:gd name="T112" fmla="*/ 176 w 442"/>
                    <a:gd name="T113" fmla="*/ 140 h 337"/>
                    <a:gd name="T114" fmla="*/ 181 w 442"/>
                    <a:gd name="T115" fmla="*/ 139 h 337"/>
                    <a:gd name="T116" fmla="*/ 179 w 442"/>
                    <a:gd name="T117" fmla="*/ 141 h 337"/>
                    <a:gd name="T118" fmla="*/ 177 w 442"/>
                    <a:gd name="T119" fmla="*/ 140 h 337"/>
                    <a:gd name="T120" fmla="*/ 261 w 442"/>
                    <a:gd name="T121" fmla="*/ 231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42" h="337">
                      <a:moveTo>
                        <a:pt x="221" y="188"/>
                      </a:moveTo>
                      <a:cubicBezTo>
                        <a:pt x="330" y="188"/>
                        <a:pt x="330" y="188"/>
                        <a:pt x="330" y="188"/>
                      </a:cubicBezTo>
                      <a:cubicBezTo>
                        <a:pt x="330" y="185"/>
                        <a:pt x="330" y="185"/>
                        <a:pt x="330" y="185"/>
                      </a:cubicBezTo>
                      <a:cubicBezTo>
                        <a:pt x="331" y="186"/>
                        <a:pt x="331" y="186"/>
                        <a:pt x="331" y="186"/>
                      </a:cubicBezTo>
                      <a:cubicBezTo>
                        <a:pt x="333" y="190"/>
                        <a:pt x="333" y="190"/>
                        <a:pt x="333" y="190"/>
                      </a:cubicBezTo>
                      <a:cubicBezTo>
                        <a:pt x="334" y="190"/>
                        <a:pt x="334" y="190"/>
                        <a:pt x="334" y="190"/>
                      </a:cubicBezTo>
                      <a:cubicBezTo>
                        <a:pt x="337" y="191"/>
                        <a:pt x="337" y="191"/>
                        <a:pt x="337" y="191"/>
                      </a:cubicBezTo>
                      <a:cubicBezTo>
                        <a:pt x="340" y="190"/>
                        <a:pt x="340" y="190"/>
                        <a:pt x="340" y="190"/>
                      </a:cubicBezTo>
                      <a:cubicBezTo>
                        <a:pt x="345" y="194"/>
                        <a:pt x="345" y="194"/>
                        <a:pt x="345" y="194"/>
                      </a:cubicBezTo>
                      <a:cubicBezTo>
                        <a:pt x="348" y="193"/>
                        <a:pt x="348" y="193"/>
                        <a:pt x="348" y="193"/>
                      </a:cubicBezTo>
                      <a:cubicBezTo>
                        <a:pt x="352" y="194"/>
                        <a:pt x="352" y="194"/>
                        <a:pt x="352" y="194"/>
                      </a:cubicBezTo>
                      <a:cubicBezTo>
                        <a:pt x="342" y="202"/>
                        <a:pt x="342" y="202"/>
                        <a:pt x="342" y="202"/>
                      </a:cubicBezTo>
                      <a:cubicBezTo>
                        <a:pt x="343" y="202"/>
                        <a:pt x="343" y="202"/>
                        <a:pt x="343" y="202"/>
                      </a:cubicBezTo>
                      <a:cubicBezTo>
                        <a:pt x="347" y="201"/>
                        <a:pt x="347" y="201"/>
                        <a:pt x="347" y="201"/>
                      </a:cubicBezTo>
                      <a:cubicBezTo>
                        <a:pt x="349" y="203"/>
                        <a:pt x="349" y="203"/>
                        <a:pt x="349" y="203"/>
                      </a:cubicBezTo>
                      <a:cubicBezTo>
                        <a:pt x="354" y="200"/>
                        <a:pt x="354" y="200"/>
                        <a:pt x="354" y="200"/>
                      </a:cubicBezTo>
                      <a:cubicBezTo>
                        <a:pt x="359" y="197"/>
                        <a:pt x="359" y="197"/>
                        <a:pt x="359" y="197"/>
                      </a:cubicBezTo>
                      <a:cubicBezTo>
                        <a:pt x="356" y="201"/>
                        <a:pt x="356" y="201"/>
                        <a:pt x="356" y="201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70" y="202"/>
                        <a:pt x="370" y="202"/>
                        <a:pt x="370" y="202"/>
                      </a:cubicBezTo>
                      <a:cubicBezTo>
                        <a:pt x="370" y="203"/>
                        <a:pt x="370" y="203"/>
                        <a:pt x="370" y="203"/>
                      </a:cubicBezTo>
                      <a:cubicBezTo>
                        <a:pt x="372" y="203"/>
                        <a:pt x="372" y="203"/>
                        <a:pt x="372" y="203"/>
                      </a:cubicBezTo>
                      <a:cubicBezTo>
                        <a:pt x="374" y="206"/>
                        <a:pt x="374" y="206"/>
                        <a:pt x="374" y="206"/>
                      </a:cubicBezTo>
                      <a:cubicBezTo>
                        <a:pt x="370" y="206"/>
                        <a:pt x="370" y="206"/>
                        <a:pt x="370" y="206"/>
                      </a:cubicBezTo>
                      <a:cubicBezTo>
                        <a:pt x="364" y="208"/>
                        <a:pt x="364" y="208"/>
                        <a:pt x="364" y="208"/>
                      </a:cubicBezTo>
                      <a:cubicBezTo>
                        <a:pt x="364" y="207"/>
                        <a:pt x="364" y="207"/>
                        <a:pt x="364" y="207"/>
                      </a:cubicBezTo>
                      <a:cubicBezTo>
                        <a:pt x="361" y="208"/>
                        <a:pt x="361" y="208"/>
                        <a:pt x="361" y="208"/>
                      </a:cubicBezTo>
                      <a:cubicBezTo>
                        <a:pt x="359" y="213"/>
                        <a:pt x="359" y="213"/>
                        <a:pt x="359" y="213"/>
                      </a:cubicBezTo>
                      <a:cubicBezTo>
                        <a:pt x="362" y="210"/>
                        <a:pt x="362" y="210"/>
                        <a:pt x="362" y="210"/>
                      </a:cubicBezTo>
                      <a:cubicBezTo>
                        <a:pt x="359" y="222"/>
                        <a:pt x="359" y="222"/>
                        <a:pt x="359" y="222"/>
                      </a:cubicBezTo>
                      <a:cubicBezTo>
                        <a:pt x="359" y="224"/>
                        <a:pt x="359" y="224"/>
                        <a:pt x="359" y="224"/>
                      </a:cubicBezTo>
                      <a:cubicBezTo>
                        <a:pt x="359" y="226"/>
                        <a:pt x="359" y="226"/>
                        <a:pt x="359" y="226"/>
                      </a:cubicBezTo>
                      <a:cubicBezTo>
                        <a:pt x="360" y="230"/>
                        <a:pt x="360" y="230"/>
                        <a:pt x="360" y="230"/>
                      </a:cubicBezTo>
                      <a:cubicBezTo>
                        <a:pt x="363" y="229"/>
                        <a:pt x="363" y="229"/>
                        <a:pt x="363" y="229"/>
                      </a:cubicBezTo>
                      <a:cubicBezTo>
                        <a:pt x="365" y="222"/>
                        <a:pt x="365" y="222"/>
                        <a:pt x="365" y="222"/>
                      </a:cubicBezTo>
                      <a:cubicBezTo>
                        <a:pt x="365" y="217"/>
                        <a:pt x="365" y="217"/>
                        <a:pt x="365" y="217"/>
                      </a:cubicBezTo>
                      <a:cubicBezTo>
                        <a:pt x="367" y="211"/>
                        <a:pt x="367" y="211"/>
                        <a:pt x="367" y="211"/>
                      </a:cubicBezTo>
                      <a:cubicBezTo>
                        <a:pt x="368" y="212"/>
                        <a:pt x="368" y="212"/>
                        <a:pt x="368" y="212"/>
                      </a:cubicBezTo>
                      <a:cubicBezTo>
                        <a:pt x="369" y="210"/>
                        <a:pt x="369" y="210"/>
                        <a:pt x="369" y="210"/>
                      </a:cubicBezTo>
                      <a:cubicBezTo>
                        <a:pt x="370" y="210"/>
                        <a:pt x="370" y="210"/>
                        <a:pt x="370" y="210"/>
                      </a:cubicBezTo>
                      <a:cubicBezTo>
                        <a:pt x="370" y="208"/>
                        <a:pt x="370" y="208"/>
                        <a:pt x="370" y="208"/>
                      </a:cubicBezTo>
                      <a:cubicBezTo>
                        <a:pt x="377" y="211"/>
                        <a:pt x="377" y="211"/>
                        <a:pt x="377" y="211"/>
                      </a:cubicBezTo>
                      <a:cubicBezTo>
                        <a:pt x="376" y="212"/>
                        <a:pt x="376" y="212"/>
                        <a:pt x="376" y="212"/>
                      </a:cubicBezTo>
                      <a:cubicBezTo>
                        <a:pt x="377" y="215"/>
                        <a:pt x="377" y="215"/>
                        <a:pt x="377" y="215"/>
                      </a:cubicBezTo>
                      <a:cubicBezTo>
                        <a:pt x="375" y="217"/>
                        <a:pt x="375" y="217"/>
                        <a:pt x="375" y="217"/>
                      </a:cubicBezTo>
                      <a:cubicBezTo>
                        <a:pt x="374" y="219"/>
                        <a:pt x="374" y="219"/>
                        <a:pt x="374" y="219"/>
                      </a:cubicBezTo>
                      <a:cubicBezTo>
                        <a:pt x="377" y="218"/>
                        <a:pt x="377" y="218"/>
                        <a:pt x="377" y="218"/>
                      </a:cubicBezTo>
                      <a:cubicBezTo>
                        <a:pt x="378" y="217"/>
                        <a:pt x="378" y="217"/>
                        <a:pt x="378" y="217"/>
                      </a:cubicBezTo>
                      <a:cubicBezTo>
                        <a:pt x="380" y="223"/>
                        <a:pt x="380" y="223"/>
                        <a:pt x="380" y="223"/>
                      </a:cubicBezTo>
                      <a:cubicBezTo>
                        <a:pt x="380" y="222"/>
                        <a:pt x="380" y="222"/>
                        <a:pt x="380" y="222"/>
                      </a:cubicBezTo>
                      <a:cubicBezTo>
                        <a:pt x="380" y="225"/>
                        <a:pt x="380" y="225"/>
                        <a:pt x="380" y="225"/>
                      </a:cubicBezTo>
                      <a:cubicBezTo>
                        <a:pt x="378" y="226"/>
                        <a:pt x="378" y="226"/>
                        <a:pt x="378" y="226"/>
                      </a:cubicBezTo>
                      <a:cubicBezTo>
                        <a:pt x="378" y="228"/>
                        <a:pt x="378" y="228"/>
                        <a:pt x="378" y="228"/>
                      </a:cubicBezTo>
                      <a:cubicBezTo>
                        <a:pt x="378" y="228"/>
                        <a:pt x="378" y="228"/>
                        <a:pt x="378" y="228"/>
                      </a:cubicBezTo>
                      <a:cubicBezTo>
                        <a:pt x="376" y="230"/>
                        <a:pt x="376" y="230"/>
                        <a:pt x="376" y="230"/>
                      </a:cubicBezTo>
                      <a:cubicBezTo>
                        <a:pt x="379" y="231"/>
                        <a:pt x="379" y="231"/>
                        <a:pt x="379" y="231"/>
                      </a:cubicBezTo>
                      <a:cubicBezTo>
                        <a:pt x="383" y="231"/>
                        <a:pt x="383" y="231"/>
                        <a:pt x="383" y="231"/>
                      </a:cubicBezTo>
                      <a:cubicBezTo>
                        <a:pt x="386" y="228"/>
                        <a:pt x="386" y="228"/>
                        <a:pt x="386" y="228"/>
                      </a:cubicBezTo>
                      <a:cubicBezTo>
                        <a:pt x="388" y="229"/>
                        <a:pt x="388" y="229"/>
                        <a:pt x="388" y="229"/>
                      </a:cubicBezTo>
                      <a:cubicBezTo>
                        <a:pt x="395" y="224"/>
                        <a:pt x="395" y="224"/>
                        <a:pt x="395" y="224"/>
                      </a:cubicBezTo>
                      <a:cubicBezTo>
                        <a:pt x="394" y="224"/>
                        <a:pt x="394" y="224"/>
                        <a:pt x="394" y="224"/>
                      </a:cubicBezTo>
                      <a:cubicBezTo>
                        <a:pt x="394" y="221"/>
                        <a:pt x="394" y="221"/>
                        <a:pt x="394" y="221"/>
                      </a:cubicBezTo>
                      <a:cubicBezTo>
                        <a:pt x="397" y="220"/>
                        <a:pt x="397" y="220"/>
                        <a:pt x="397" y="220"/>
                      </a:cubicBezTo>
                      <a:cubicBezTo>
                        <a:pt x="399" y="222"/>
                        <a:pt x="399" y="222"/>
                        <a:pt x="399" y="222"/>
                      </a:cubicBezTo>
                      <a:cubicBezTo>
                        <a:pt x="405" y="220"/>
                        <a:pt x="405" y="220"/>
                        <a:pt x="405" y="220"/>
                      </a:cubicBezTo>
                      <a:cubicBezTo>
                        <a:pt x="405" y="216"/>
                        <a:pt x="405" y="216"/>
                        <a:pt x="405" y="216"/>
                      </a:cubicBezTo>
                      <a:cubicBezTo>
                        <a:pt x="410" y="212"/>
                        <a:pt x="410" y="212"/>
                        <a:pt x="410" y="212"/>
                      </a:cubicBezTo>
                      <a:cubicBezTo>
                        <a:pt x="424" y="212"/>
                        <a:pt x="424" y="212"/>
                        <a:pt x="424" y="212"/>
                      </a:cubicBezTo>
                      <a:cubicBezTo>
                        <a:pt x="428" y="208"/>
                        <a:pt x="428" y="208"/>
                        <a:pt x="428" y="208"/>
                      </a:cubicBezTo>
                      <a:cubicBezTo>
                        <a:pt x="429" y="205"/>
                        <a:pt x="429" y="205"/>
                        <a:pt x="429" y="205"/>
                      </a:cubicBezTo>
                      <a:cubicBezTo>
                        <a:pt x="432" y="197"/>
                        <a:pt x="432" y="197"/>
                        <a:pt x="432" y="197"/>
                      </a:cubicBezTo>
                      <a:cubicBezTo>
                        <a:pt x="433" y="198"/>
                        <a:pt x="433" y="198"/>
                        <a:pt x="433" y="198"/>
                      </a:cubicBezTo>
                      <a:cubicBezTo>
                        <a:pt x="436" y="198"/>
                        <a:pt x="436" y="198"/>
                        <a:pt x="436" y="198"/>
                      </a:cubicBezTo>
                      <a:cubicBezTo>
                        <a:pt x="439" y="201"/>
                        <a:pt x="439" y="201"/>
                        <a:pt x="439" y="201"/>
                      </a:cubicBezTo>
                      <a:cubicBezTo>
                        <a:pt x="439" y="209"/>
                        <a:pt x="439" y="209"/>
                        <a:pt x="439" y="209"/>
                      </a:cubicBezTo>
                      <a:cubicBezTo>
                        <a:pt x="442" y="211"/>
                        <a:pt x="442" y="211"/>
                        <a:pt x="442" y="211"/>
                      </a:cubicBezTo>
                      <a:cubicBezTo>
                        <a:pt x="441" y="212"/>
                        <a:pt x="441" y="212"/>
                        <a:pt x="441" y="212"/>
                      </a:cubicBezTo>
                      <a:cubicBezTo>
                        <a:pt x="442" y="213"/>
                        <a:pt x="442" y="213"/>
                        <a:pt x="442" y="213"/>
                      </a:cubicBezTo>
                      <a:cubicBezTo>
                        <a:pt x="437" y="216"/>
                        <a:pt x="437" y="216"/>
                        <a:pt x="437" y="216"/>
                      </a:cubicBezTo>
                      <a:cubicBezTo>
                        <a:pt x="435" y="214"/>
                        <a:pt x="435" y="214"/>
                        <a:pt x="435" y="214"/>
                      </a:cubicBezTo>
                      <a:cubicBezTo>
                        <a:pt x="434" y="217"/>
                        <a:pt x="434" y="217"/>
                        <a:pt x="434" y="217"/>
                      </a:cubicBezTo>
                      <a:cubicBezTo>
                        <a:pt x="431" y="219"/>
                        <a:pt x="431" y="219"/>
                        <a:pt x="431" y="219"/>
                      </a:cubicBezTo>
                      <a:cubicBezTo>
                        <a:pt x="430" y="218"/>
                        <a:pt x="430" y="218"/>
                        <a:pt x="430" y="218"/>
                      </a:cubicBezTo>
                      <a:cubicBezTo>
                        <a:pt x="428" y="222"/>
                        <a:pt x="428" y="222"/>
                        <a:pt x="428" y="222"/>
                      </a:cubicBezTo>
                      <a:cubicBezTo>
                        <a:pt x="426" y="223"/>
                        <a:pt x="426" y="223"/>
                        <a:pt x="426" y="223"/>
                      </a:cubicBezTo>
                      <a:cubicBezTo>
                        <a:pt x="427" y="225"/>
                        <a:pt x="427" y="225"/>
                        <a:pt x="427" y="225"/>
                      </a:cubicBezTo>
                      <a:cubicBezTo>
                        <a:pt x="426" y="226"/>
                        <a:pt x="426" y="226"/>
                        <a:pt x="426" y="226"/>
                      </a:cubicBezTo>
                      <a:cubicBezTo>
                        <a:pt x="428" y="229"/>
                        <a:pt x="428" y="229"/>
                        <a:pt x="428" y="229"/>
                      </a:cubicBezTo>
                      <a:cubicBezTo>
                        <a:pt x="429" y="230"/>
                        <a:pt x="429" y="230"/>
                        <a:pt x="429" y="230"/>
                      </a:cubicBezTo>
                      <a:cubicBezTo>
                        <a:pt x="430" y="229"/>
                        <a:pt x="430" y="229"/>
                        <a:pt x="430" y="229"/>
                      </a:cubicBezTo>
                      <a:cubicBezTo>
                        <a:pt x="430" y="230"/>
                        <a:pt x="430" y="230"/>
                        <a:pt x="430" y="230"/>
                      </a:cubicBezTo>
                      <a:cubicBezTo>
                        <a:pt x="429" y="230"/>
                        <a:pt x="429" y="230"/>
                        <a:pt x="429" y="230"/>
                      </a:cubicBezTo>
                      <a:cubicBezTo>
                        <a:pt x="428" y="230"/>
                        <a:pt x="428" y="230"/>
                        <a:pt x="428" y="230"/>
                      </a:cubicBezTo>
                      <a:cubicBezTo>
                        <a:pt x="427" y="230"/>
                        <a:pt x="427" y="230"/>
                        <a:pt x="427" y="230"/>
                      </a:cubicBezTo>
                      <a:cubicBezTo>
                        <a:pt x="426" y="231"/>
                        <a:pt x="426" y="231"/>
                        <a:pt x="426" y="231"/>
                      </a:cubicBezTo>
                      <a:cubicBezTo>
                        <a:pt x="425" y="230"/>
                        <a:pt x="425" y="230"/>
                        <a:pt x="425" y="230"/>
                      </a:cubicBezTo>
                      <a:cubicBezTo>
                        <a:pt x="425" y="231"/>
                        <a:pt x="425" y="231"/>
                        <a:pt x="425" y="231"/>
                      </a:cubicBezTo>
                      <a:cubicBezTo>
                        <a:pt x="420" y="232"/>
                        <a:pt x="420" y="232"/>
                        <a:pt x="420" y="232"/>
                      </a:cubicBezTo>
                      <a:cubicBezTo>
                        <a:pt x="418" y="232"/>
                        <a:pt x="418" y="232"/>
                        <a:pt x="418" y="232"/>
                      </a:cubicBezTo>
                      <a:cubicBezTo>
                        <a:pt x="418" y="233"/>
                        <a:pt x="418" y="233"/>
                        <a:pt x="418" y="233"/>
                      </a:cubicBezTo>
                      <a:cubicBezTo>
                        <a:pt x="415" y="234"/>
                        <a:pt x="415" y="234"/>
                        <a:pt x="415" y="234"/>
                      </a:cubicBezTo>
                      <a:cubicBezTo>
                        <a:pt x="413" y="236"/>
                        <a:pt x="413" y="236"/>
                        <a:pt x="413" y="236"/>
                      </a:cubicBezTo>
                      <a:cubicBezTo>
                        <a:pt x="414" y="237"/>
                        <a:pt x="414" y="237"/>
                        <a:pt x="414" y="237"/>
                      </a:cubicBezTo>
                      <a:cubicBezTo>
                        <a:pt x="414" y="239"/>
                        <a:pt x="414" y="239"/>
                        <a:pt x="414" y="239"/>
                      </a:cubicBezTo>
                      <a:cubicBezTo>
                        <a:pt x="413" y="239"/>
                        <a:pt x="413" y="239"/>
                        <a:pt x="413" y="239"/>
                      </a:cubicBezTo>
                      <a:cubicBezTo>
                        <a:pt x="413" y="240"/>
                        <a:pt x="413" y="240"/>
                        <a:pt x="413" y="240"/>
                      </a:cubicBezTo>
                      <a:cubicBezTo>
                        <a:pt x="411" y="244"/>
                        <a:pt x="411" y="244"/>
                        <a:pt x="411" y="244"/>
                      </a:cubicBezTo>
                      <a:cubicBezTo>
                        <a:pt x="410" y="243"/>
                        <a:pt x="410" y="243"/>
                        <a:pt x="410" y="243"/>
                      </a:cubicBezTo>
                      <a:cubicBezTo>
                        <a:pt x="408" y="241"/>
                        <a:pt x="408" y="241"/>
                        <a:pt x="408" y="241"/>
                      </a:cubicBezTo>
                      <a:cubicBezTo>
                        <a:pt x="408" y="242"/>
                        <a:pt x="408" y="242"/>
                        <a:pt x="408" y="242"/>
                      </a:cubicBezTo>
                      <a:cubicBezTo>
                        <a:pt x="410" y="246"/>
                        <a:pt x="410" y="246"/>
                        <a:pt x="410" y="246"/>
                      </a:cubicBezTo>
                      <a:cubicBezTo>
                        <a:pt x="409" y="249"/>
                        <a:pt x="409" y="249"/>
                        <a:pt x="409" y="249"/>
                      </a:cubicBezTo>
                      <a:cubicBezTo>
                        <a:pt x="407" y="251"/>
                        <a:pt x="407" y="251"/>
                        <a:pt x="407" y="251"/>
                      </a:cubicBezTo>
                      <a:cubicBezTo>
                        <a:pt x="407" y="254"/>
                        <a:pt x="407" y="254"/>
                        <a:pt x="407" y="254"/>
                      </a:cubicBezTo>
                      <a:cubicBezTo>
                        <a:pt x="406" y="253"/>
                        <a:pt x="406" y="253"/>
                        <a:pt x="406" y="253"/>
                      </a:cubicBezTo>
                      <a:cubicBezTo>
                        <a:pt x="407" y="250"/>
                        <a:pt x="407" y="250"/>
                        <a:pt x="407" y="250"/>
                      </a:cubicBezTo>
                      <a:cubicBezTo>
                        <a:pt x="407" y="250"/>
                        <a:pt x="407" y="250"/>
                        <a:pt x="407" y="250"/>
                      </a:cubicBezTo>
                      <a:cubicBezTo>
                        <a:pt x="405" y="248"/>
                        <a:pt x="405" y="248"/>
                        <a:pt x="405" y="248"/>
                      </a:cubicBezTo>
                      <a:cubicBezTo>
                        <a:pt x="406" y="246"/>
                        <a:pt x="406" y="246"/>
                        <a:pt x="406" y="246"/>
                      </a:cubicBezTo>
                      <a:cubicBezTo>
                        <a:pt x="405" y="244"/>
                        <a:pt x="405" y="244"/>
                        <a:pt x="405" y="244"/>
                      </a:cubicBezTo>
                      <a:cubicBezTo>
                        <a:pt x="405" y="244"/>
                        <a:pt x="405" y="244"/>
                        <a:pt x="405" y="244"/>
                      </a:cubicBezTo>
                      <a:cubicBezTo>
                        <a:pt x="405" y="243"/>
                        <a:pt x="405" y="243"/>
                        <a:pt x="405" y="243"/>
                      </a:cubicBezTo>
                      <a:cubicBezTo>
                        <a:pt x="406" y="242"/>
                        <a:pt x="406" y="242"/>
                        <a:pt x="406" y="242"/>
                      </a:cubicBezTo>
                      <a:cubicBezTo>
                        <a:pt x="406" y="241"/>
                        <a:pt x="406" y="241"/>
                        <a:pt x="406" y="241"/>
                      </a:cubicBezTo>
                      <a:cubicBezTo>
                        <a:pt x="406" y="242"/>
                        <a:pt x="406" y="242"/>
                        <a:pt x="406" y="242"/>
                      </a:cubicBezTo>
                      <a:cubicBezTo>
                        <a:pt x="404" y="243"/>
                        <a:pt x="404" y="243"/>
                        <a:pt x="404" y="243"/>
                      </a:cubicBezTo>
                      <a:cubicBezTo>
                        <a:pt x="404" y="248"/>
                        <a:pt x="404" y="248"/>
                        <a:pt x="404" y="248"/>
                      </a:cubicBezTo>
                      <a:cubicBezTo>
                        <a:pt x="401" y="247"/>
                        <a:pt x="401" y="247"/>
                        <a:pt x="401" y="247"/>
                      </a:cubicBezTo>
                      <a:cubicBezTo>
                        <a:pt x="401" y="246"/>
                        <a:pt x="401" y="246"/>
                        <a:pt x="401" y="246"/>
                      </a:cubicBezTo>
                      <a:cubicBezTo>
                        <a:pt x="401" y="247"/>
                        <a:pt x="401" y="247"/>
                        <a:pt x="401" y="247"/>
                      </a:cubicBezTo>
                      <a:cubicBezTo>
                        <a:pt x="405" y="250"/>
                        <a:pt x="405" y="250"/>
                        <a:pt x="405" y="250"/>
                      </a:cubicBezTo>
                      <a:cubicBezTo>
                        <a:pt x="404" y="251"/>
                        <a:pt x="404" y="251"/>
                        <a:pt x="404" y="251"/>
                      </a:cubicBezTo>
                      <a:cubicBezTo>
                        <a:pt x="405" y="252"/>
                        <a:pt x="405" y="252"/>
                        <a:pt x="405" y="252"/>
                      </a:cubicBezTo>
                      <a:cubicBezTo>
                        <a:pt x="404" y="254"/>
                        <a:pt x="404" y="254"/>
                        <a:pt x="404" y="254"/>
                      </a:cubicBezTo>
                      <a:cubicBezTo>
                        <a:pt x="404" y="255"/>
                        <a:pt x="404" y="255"/>
                        <a:pt x="404" y="255"/>
                      </a:cubicBezTo>
                      <a:cubicBezTo>
                        <a:pt x="406" y="255"/>
                        <a:pt x="406" y="255"/>
                        <a:pt x="406" y="255"/>
                      </a:cubicBezTo>
                      <a:cubicBezTo>
                        <a:pt x="406" y="256"/>
                        <a:pt x="406" y="256"/>
                        <a:pt x="406" y="256"/>
                      </a:cubicBezTo>
                      <a:cubicBezTo>
                        <a:pt x="406" y="257"/>
                        <a:pt x="406" y="257"/>
                        <a:pt x="406" y="257"/>
                      </a:cubicBezTo>
                      <a:cubicBezTo>
                        <a:pt x="407" y="258"/>
                        <a:pt x="407" y="258"/>
                        <a:pt x="407" y="258"/>
                      </a:cubicBezTo>
                      <a:cubicBezTo>
                        <a:pt x="404" y="259"/>
                        <a:pt x="404" y="259"/>
                        <a:pt x="404" y="259"/>
                      </a:cubicBezTo>
                      <a:cubicBezTo>
                        <a:pt x="403" y="258"/>
                        <a:pt x="403" y="258"/>
                        <a:pt x="403" y="258"/>
                      </a:cubicBezTo>
                      <a:cubicBezTo>
                        <a:pt x="403" y="260"/>
                        <a:pt x="403" y="260"/>
                        <a:pt x="403" y="260"/>
                      </a:cubicBezTo>
                      <a:cubicBezTo>
                        <a:pt x="406" y="260"/>
                        <a:pt x="406" y="260"/>
                        <a:pt x="406" y="260"/>
                      </a:cubicBezTo>
                      <a:cubicBezTo>
                        <a:pt x="406" y="261"/>
                        <a:pt x="406" y="261"/>
                        <a:pt x="406" y="261"/>
                      </a:cubicBezTo>
                      <a:cubicBezTo>
                        <a:pt x="407" y="260"/>
                        <a:pt x="407" y="260"/>
                        <a:pt x="407" y="260"/>
                      </a:cubicBezTo>
                      <a:cubicBezTo>
                        <a:pt x="407" y="261"/>
                        <a:pt x="407" y="261"/>
                        <a:pt x="407" y="261"/>
                      </a:cubicBezTo>
                      <a:cubicBezTo>
                        <a:pt x="405" y="263"/>
                        <a:pt x="405" y="263"/>
                        <a:pt x="405" y="263"/>
                      </a:cubicBezTo>
                      <a:cubicBezTo>
                        <a:pt x="404" y="262"/>
                        <a:pt x="404" y="262"/>
                        <a:pt x="404" y="262"/>
                      </a:cubicBezTo>
                      <a:cubicBezTo>
                        <a:pt x="403" y="262"/>
                        <a:pt x="403" y="262"/>
                        <a:pt x="403" y="262"/>
                      </a:cubicBezTo>
                      <a:cubicBezTo>
                        <a:pt x="404" y="263"/>
                        <a:pt x="404" y="263"/>
                        <a:pt x="404" y="263"/>
                      </a:cubicBezTo>
                      <a:cubicBezTo>
                        <a:pt x="403" y="264"/>
                        <a:pt x="403" y="264"/>
                        <a:pt x="403" y="264"/>
                      </a:cubicBezTo>
                      <a:cubicBezTo>
                        <a:pt x="403" y="264"/>
                        <a:pt x="403" y="264"/>
                        <a:pt x="403" y="264"/>
                      </a:cubicBezTo>
                      <a:cubicBezTo>
                        <a:pt x="403" y="264"/>
                        <a:pt x="403" y="264"/>
                        <a:pt x="403" y="264"/>
                      </a:cubicBezTo>
                      <a:cubicBezTo>
                        <a:pt x="404" y="264"/>
                        <a:pt x="404" y="264"/>
                        <a:pt x="404" y="264"/>
                      </a:cubicBezTo>
                      <a:cubicBezTo>
                        <a:pt x="404" y="265"/>
                        <a:pt x="404" y="265"/>
                        <a:pt x="404" y="265"/>
                      </a:cubicBezTo>
                      <a:cubicBezTo>
                        <a:pt x="403" y="266"/>
                        <a:pt x="403" y="266"/>
                        <a:pt x="403" y="266"/>
                      </a:cubicBezTo>
                      <a:cubicBezTo>
                        <a:pt x="401" y="266"/>
                        <a:pt x="401" y="266"/>
                        <a:pt x="401" y="266"/>
                      </a:cubicBezTo>
                      <a:cubicBezTo>
                        <a:pt x="399" y="268"/>
                        <a:pt x="399" y="268"/>
                        <a:pt x="399" y="268"/>
                      </a:cubicBezTo>
                      <a:cubicBezTo>
                        <a:pt x="398" y="269"/>
                        <a:pt x="398" y="269"/>
                        <a:pt x="398" y="269"/>
                      </a:cubicBezTo>
                      <a:cubicBezTo>
                        <a:pt x="396" y="269"/>
                        <a:pt x="396" y="269"/>
                        <a:pt x="396" y="269"/>
                      </a:cubicBezTo>
                      <a:cubicBezTo>
                        <a:pt x="393" y="271"/>
                        <a:pt x="393" y="271"/>
                        <a:pt x="393" y="271"/>
                      </a:cubicBezTo>
                      <a:cubicBezTo>
                        <a:pt x="393" y="273"/>
                        <a:pt x="393" y="273"/>
                        <a:pt x="393" y="273"/>
                      </a:cubicBezTo>
                      <a:cubicBezTo>
                        <a:pt x="392" y="273"/>
                        <a:pt x="392" y="273"/>
                        <a:pt x="392" y="273"/>
                      </a:cubicBezTo>
                      <a:cubicBezTo>
                        <a:pt x="389" y="276"/>
                        <a:pt x="389" y="276"/>
                        <a:pt x="389" y="276"/>
                      </a:cubicBezTo>
                      <a:cubicBezTo>
                        <a:pt x="388" y="275"/>
                        <a:pt x="388" y="275"/>
                        <a:pt x="388" y="275"/>
                      </a:cubicBezTo>
                      <a:cubicBezTo>
                        <a:pt x="387" y="276"/>
                        <a:pt x="387" y="276"/>
                        <a:pt x="387" y="276"/>
                      </a:cubicBezTo>
                      <a:cubicBezTo>
                        <a:pt x="387" y="277"/>
                        <a:pt x="387" y="277"/>
                        <a:pt x="387" y="277"/>
                      </a:cubicBezTo>
                      <a:cubicBezTo>
                        <a:pt x="387" y="277"/>
                        <a:pt x="387" y="277"/>
                        <a:pt x="387" y="277"/>
                      </a:cubicBezTo>
                      <a:cubicBezTo>
                        <a:pt x="386" y="278"/>
                        <a:pt x="386" y="278"/>
                        <a:pt x="386" y="278"/>
                      </a:cubicBezTo>
                      <a:cubicBezTo>
                        <a:pt x="384" y="281"/>
                        <a:pt x="384" y="281"/>
                        <a:pt x="384" y="281"/>
                      </a:cubicBezTo>
                      <a:cubicBezTo>
                        <a:pt x="384" y="282"/>
                        <a:pt x="384" y="282"/>
                        <a:pt x="384" y="282"/>
                      </a:cubicBezTo>
                      <a:cubicBezTo>
                        <a:pt x="384" y="283"/>
                        <a:pt x="384" y="283"/>
                        <a:pt x="384" y="283"/>
                      </a:cubicBezTo>
                      <a:cubicBezTo>
                        <a:pt x="384" y="284"/>
                        <a:pt x="384" y="284"/>
                        <a:pt x="384" y="284"/>
                      </a:cubicBezTo>
                      <a:cubicBezTo>
                        <a:pt x="384" y="285"/>
                        <a:pt x="384" y="285"/>
                        <a:pt x="384" y="285"/>
                      </a:cubicBezTo>
                      <a:cubicBezTo>
                        <a:pt x="385" y="288"/>
                        <a:pt x="385" y="288"/>
                        <a:pt x="385" y="288"/>
                      </a:cubicBezTo>
                      <a:cubicBezTo>
                        <a:pt x="385" y="291"/>
                        <a:pt x="385" y="291"/>
                        <a:pt x="385" y="291"/>
                      </a:cubicBezTo>
                      <a:cubicBezTo>
                        <a:pt x="387" y="294"/>
                        <a:pt x="387" y="294"/>
                        <a:pt x="387" y="294"/>
                      </a:cubicBezTo>
                      <a:cubicBezTo>
                        <a:pt x="387" y="295"/>
                        <a:pt x="387" y="295"/>
                        <a:pt x="387" y="295"/>
                      </a:cubicBezTo>
                      <a:cubicBezTo>
                        <a:pt x="387" y="295"/>
                        <a:pt x="387" y="295"/>
                        <a:pt x="387" y="295"/>
                      </a:cubicBezTo>
                      <a:cubicBezTo>
                        <a:pt x="387" y="296"/>
                        <a:pt x="387" y="296"/>
                        <a:pt x="387" y="296"/>
                      </a:cubicBezTo>
                      <a:cubicBezTo>
                        <a:pt x="388" y="298"/>
                        <a:pt x="388" y="298"/>
                        <a:pt x="388" y="298"/>
                      </a:cubicBezTo>
                      <a:cubicBezTo>
                        <a:pt x="389" y="301"/>
                        <a:pt x="389" y="301"/>
                        <a:pt x="389" y="301"/>
                      </a:cubicBezTo>
                      <a:cubicBezTo>
                        <a:pt x="390" y="305"/>
                        <a:pt x="390" y="305"/>
                        <a:pt x="390" y="305"/>
                      </a:cubicBezTo>
                      <a:cubicBezTo>
                        <a:pt x="389" y="306"/>
                        <a:pt x="389" y="306"/>
                        <a:pt x="389" y="306"/>
                      </a:cubicBezTo>
                      <a:cubicBezTo>
                        <a:pt x="388" y="309"/>
                        <a:pt x="388" y="309"/>
                        <a:pt x="388" y="309"/>
                      </a:cubicBezTo>
                      <a:cubicBezTo>
                        <a:pt x="386" y="309"/>
                        <a:pt x="386" y="309"/>
                        <a:pt x="386" y="309"/>
                      </a:cubicBezTo>
                      <a:cubicBezTo>
                        <a:pt x="385" y="309"/>
                        <a:pt x="385" y="309"/>
                        <a:pt x="385" y="309"/>
                      </a:cubicBezTo>
                      <a:cubicBezTo>
                        <a:pt x="385" y="309"/>
                        <a:pt x="385" y="309"/>
                        <a:pt x="385" y="309"/>
                      </a:cubicBezTo>
                      <a:cubicBezTo>
                        <a:pt x="385" y="308"/>
                        <a:pt x="385" y="308"/>
                        <a:pt x="385" y="308"/>
                      </a:cubicBezTo>
                      <a:cubicBezTo>
                        <a:pt x="384" y="306"/>
                        <a:pt x="384" y="306"/>
                        <a:pt x="384" y="306"/>
                      </a:cubicBezTo>
                      <a:cubicBezTo>
                        <a:pt x="383" y="306"/>
                        <a:pt x="383" y="306"/>
                        <a:pt x="383" y="306"/>
                      </a:cubicBezTo>
                      <a:cubicBezTo>
                        <a:pt x="381" y="302"/>
                        <a:pt x="381" y="302"/>
                        <a:pt x="381" y="302"/>
                      </a:cubicBezTo>
                      <a:cubicBezTo>
                        <a:pt x="381" y="302"/>
                        <a:pt x="381" y="302"/>
                        <a:pt x="381" y="302"/>
                      </a:cubicBezTo>
                      <a:cubicBezTo>
                        <a:pt x="379" y="299"/>
                        <a:pt x="379" y="299"/>
                        <a:pt x="379" y="299"/>
                      </a:cubicBezTo>
                      <a:cubicBezTo>
                        <a:pt x="380" y="296"/>
                        <a:pt x="380" y="296"/>
                        <a:pt x="380" y="296"/>
                      </a:cubicBezTo>
                      <a:cubicBezTo>
                        <a:pt x="379" y="297"/>
                        <a:pt x="379" y="297"/>
                        <a:pt x="379" y="297"/>
                      </a:cubicBezTo>
                      <a:cubicBezTo>
                        <a:pt x="379" y="294"/>
                        <a:pt x="379" y="294"/>
                        <a:pt x="379" y="294"/>
                      </a:cubicBezTo>
                      <a:cubicBezTo>
                        <a:pt x="379" y="292"/>
                        <a:pt x="379" y="292"/>
                        <a:pt x="379" y="292"/>
                      </a:cubicBezTo>
                      <a:cubicBezTo>
                        <a:pt x="378" y="291"/>
                        <a:pt x="378" y="291"/>
                        <a:pt x="378" y="291"/>
                      </a:cubicBezTo>
                      <a:cubicBezTo>
                        <a:pt x="376" y="290"/>
                        <a:pt x="376" y="290"/>
                        <a:pt x="376" y="290"/>
                      </a:cubicBezTo>
                      <a:cubicBezTo>
                        <a:pt x="376" y="289"/>
                        <a:pt x="376" y="289"/>
                        <a:pt x="376" y="289"/>
                      </a:cubicBezTo>
                      <a:cubicBezTo>
                        <a:pt x="374" y="287"/>
                        <a:pt x="374" y="287"/>
                        <a:pt x="374" y="287"/>
                      </a:cubicBezTo>
                      <a:cubicBezTo>
                        <a:pt x="371" y="288"/>
                        <a:pt x="371" y="288"/>
                        <a:pt x="371" y="288"/>
                      </a:cubicBezTo>
                      <a:cubicBezTo>
                        <a:pt x="369" y="289"/>
                        <a:pt x="369" y="289"/>
                        <a:pt x="369" y="289"/>
                      </a:cubicBezTo>
                      <a:cubicBezTo>
                        <a:pt x="368" y="287"/>
                        <a:pt x="368" y="287"/>
                        <a:pt x="368" y="287"/>
                      </a:cubicBezTo>
                      <a:cubicBezTo>
                        <a:pt x="365" y="286"/>
                        <a:pt x="365" y="286"/>
                        <a:pt x="365" y="286"/>
                      </a:cubicBezTo>
                      <a:cubicBezTo>
                        <a:pt x="364" y="285"/>
                        <a:pt x="364" y="285"/>
                        <a:pt x="364" y="285"/>
                      </a:cubicBezTo>
                      <a:cubicBezTo>
                        <a:pt x="362" y="285"/>
                        <a:pt x="362" y="285"/>
                        <a:pt x="362" y="285"/>
                      </a:cubicBezTo>
                      <a:cubicBezTo>
                        <a:pt x="362" y="285"/>
                        <a:pt x="362" y="285"/>
                        <a:pt x="362" y="285"/>
                      </a:cubicBezTo>
                      <a:cubicBezTo>
                        <a:pt x="358" y="286"/>
                        <a:pt x="358" y="286"/>
                        <a:pt x="358" y="286"/>
                      </a:cubicBezTo>
                      <a:cubicBezTo>
                        <a:pt x="358" y="284"/>
                        <a:pt x="358" y="284"/>
                        <a:pt x="358" y="284"/>
                      </a:cubicBezTo>
                      <a:cubicBezTo>
                        <a:pt x="357" y="286"/>
                        <a:pt x="357" y="286"/>
                        <a:pt x="357" y="286"/>
                      </a:cubicBezTo>
                      <a:cubicBezTo>
                        <a:pt x="353" y="286"/>
                        <a:pt x="353" y="286"/>
                        <a:pt x="353" y="286"/>
                      </a:cubicBezTo>
                      <a:cubicBezTo>
                        <a:pt x="350" y="287"/>
                        <a:pt x="350" y="287"/>
                        <a:pt x="350" y="287"/>
                      </a:cubicBezTo>
                      <a:cubicBezTo>
                        <a:pt x="351" y="287"/>
                        <a:pt x="351" y="287"/>
                        <a:pt x="351" y="287"/>
                      </a:cubicBezTo>
                      <a:cubicBezTo>
                        <a:pt x="353" y="287"/>
                        <a:pt x="353" y="287"/>
                        <a:pt x="353" y="287"/>
                      </a:cubicBezTo>
                      <a:cubicBezTo>
                        <a:pt x="351" y="289"/>
                        <a:pt x="351" y="289"/>
                        <a:pt x="351" y="289"/>
                      </a:cubicBezTo>
                      <a:cubicBezTo>
                        <a:pt x="353" y="291"/>
                        <a:pt x="353" y="291"/>
                        <a:pt x="353" y="291"/>
                      </a:cubicBezTo>
                      <a:cubicBezTo>
                        <a:pt x="350" y="290"/>
                        <a:pt x="350" y="290"/>
                        <a:pt x="350" y="290"/>
                      </a:cubicBezTo>
                      <a:cubicBezTo>
                        <a:pt x="349" y="291"/>
                        <a:pt x="349" y="291"/>
                        <a:pt x="349" y="291"/>
                      </a:cubicBezTo>
                      <a:cubicBezTo>
                        <a:pt x="345" y="291"/>
                        <a:pt x="345" y="291"/>
                        <a:pt x="345" y="291"/>
                      </a:cubicBezTo>
                      <a:cubicBezTo>
                        <a:pt x="344" y="289"/>
                        <a:pt x="344" y="289"/>
                        <a:pt x="344" y="289"/>
                      </a:cubicBezTo>
                      <a:cubicBezTo>
                        <a:pt x="342" y="288"/>
                        <a:pt x="342" y="288"/>
                        <a:pt x="342" y="288"/>
                      </a:cubicBezTo>
                      <a:cubicBezTo>
                        <a:pt x="341" y="290"/>
                        <a:pt x="341" y="290"/>
                        <a:pt x="341" y="290"/>
                      </a:cubicBezTo>
                      <a:cubicBezTo>
                        <a:pt x="337" y="288"/>
                        <a:pt x="337" y="288"/>
                        <a:pt x="337" y="288"/>
                      </a:cubicBezTo>
                      <a:cubicBezTo>
                        <a:pt x="331" y="290"/>
                        <a:pt x="331" y="290"/>
                        <a:pt x="331" y="290"/>
                      </a:cubicBezTo>
                      <a:cubicBezTo>
                        <a:pt x="331" y="288"/>
                        <a:pt x="331" y="288"/>
                        <a:pt x="331" y="288"/>
                      </a:cubicBezTo>
                      <a:cubicBezTo>
                        <a:pt x="330" y="293"/>
                        <a:pt x="330" y="293"/>
                        <a:pt x="330" y="293"/>
                      </a:cubicBezTo>
                      <a:cubicBezTo>
                        <a:pt x="327" y="294"/>
                        <a:pt x="327" y="294"/>
                        <a:pt x="327" y="294"/>
                      </a:cubicBezTo>
                      <a:cubicBezTo>
                        <a:pt x="327" y="293"/>
                        <a:pt x="327" y="293"/>
                        <a:pt x="327" y="293"/>
                      </a:cubicBezTo>
                      <a:cubicBezTo>
                        <a:pt x="325" y="294"/>
                        <a:pt x="325" y="294"/>
                        <a:pt x="325" y="294"/>
                      </a:cubicBezTo>
                      <a:cubicBezTo>
                        <a:pt x="325" y="295"/>
                        <a:pt x="325" y="295"/>
                        <a:pt x="325" y="295"/>
                      </a:cubicBezTo>
                      <a:cubicBezTo>
                        <a:pt x="323" y="296"/>
                        <a:pt x="323" y="296"/>
                        <a:pt x="323" y="296"/>
                      </a:cubicBezTo>
                      <a:cubicBezTo>
                        <a:pt x="321" y="301"/>
                        <a:pt x="321" y="301"/>
                        <a:pt x="321" y="301"/>
                      </a:cubicBezTo>
                      <a:cubicBezTo>
                        <a:pt x="322" y="306"/>
                        <a:pt x="322" y="306"/>
                        <a:pt x="322" y="306"/>
                      </a:cubicBezTo>
                      <a:cubicBezTo>
                        <a:pt x="315" y="304"/>
                        <a:pt x="315" y="304"/>
                        <a:pt x="315" y="304"/>
                      </a:cubicBezTo>
                      <a:cubicBezTo>
                        <a:pt x="313" y="298"/>
                        <a:pt x="313" y="298"/>
                        <a:pt x="313" y="298"/>
                      </a:cubicBezTo>
                      <a:cubicBezTo>
                        <a:pt x="311" y="297"/>
                        <a:pt x="311" y="297"/>
                        <a:pt x="311" y="297"/>
                      </a:cubicBezTo>
                      <a:cubicBezTo>
                        <a:pt x="305" y="288"/>
                        <a:pt x="305" y="288"/>
                        <a:pt x="305" y="288"/>
                      </a:cubicBezTo>
                      <a:cubicBezTo>
                        <a:pt x="300" y="288"/>
                        <a:pt x="300" y="288"/>
                        <a:pt x="300" y="288"/>
                      </a:cubicBezTo>
                      <a:cubicBezTo>
                        <a:pt x="298" y="292"/>
                        <a:pt x="298" y="292"/>
                        <a:pt x="298" y="292"/>
                      </a:cubicBezTo>
                      <a:cubicBezTo>
                        <a:pt x="292" y="288"/>
                        <a:pt x="292" y="288"/>
                        <a:pt x="292" y="288"/>
                      </a:cubicBezTo>
                      <a:cubicBezTo>
                        <a:pt x="291" y="284"/>
                        <a:pt x="291" y="284"/>
                        <a:pt x="291" y="284"/>
                      </a:cubicBezTo>
                      <a:cubicBezTo>
                        <a:pt x="285" y="279"/>
                        <a:pt x="285" y="279"/>
                        <a:pt x="285" y="279"/>
                      </a:cubicBezTo>
                      <a:cubicBezTo>
                        <a:pt x="278" y="279"/>
                        <a:pt x="278" y="279"/>
                        <a:pt x="278" y="279"/>
                      </a:cubicBezTo>
                      <a:cubicBezTo>
                        <a:pt x="278" y="281"/>
                        <a:pt x="278" y="281"/>
                        <a:pt x="278" y="281"/>
                      </a:cubicBezTo>
                      <a:cubicBezTo>
                        <a:pt x="267" y="281"/>
                        <a:pt x="267" y="281"/>
                        <a:pt x="267" y="281"/>
                      </a:cubicBezTo>
                      <a:cubicBezTo>
                        <a:pt x="251" y="275"/>
                        <a:pt x="251" y="275"/>
                        <a:pt x="251" y="275"/>
                      </a:cubicBezTo>
                      <a:cubicBezTo>
                        <a:pt x="243" y="276"/>
                        <a:pt x="243" y="276"/>
                        <a:pt x="243" y="276"/>
                      </a:cubicBezTo>
                      <a:cubicBezTo>
                        <a:pt x="243" y="273"/>
                        <a:pt x="243" y="273"/>
                        <a:pt x="243" y="273"/>
                      </a:cubicBezTo>
                      <a:cubicBezTo>
                        <a:pt x="240" y="270"/>
                        <a:pt x="240" y="270"/>
                        <a:pt x="240" y="270"/>
                      </a:cubicBezTo>
                      <a:cubicBezTo>
                        <a:pt x="238" y="270"/>
                        <a:pt x="238" y="270"/>
                        <a:pt x="238" y="270"/>
                      </a:cubicBezTo>
                      <a:cubicBezTo>
                        <a:pt x="237" y="268"/>
                        <a:pt x="237" y="268"/>
                        <a:pt x="237" y="268"/>
                      </a:cubicBezTo>
                      <a:cubicBezTo>
                        <a:pt x="237" y="269"/>
                        <a:pt x="237" y="269"/>
                        <a:pt x="237" y="269"/>
                      </a:cubicBezTo>
                      <a:cubicBezTo>
                        <a:pt x="234" y="267"/>
                        <a:pt x="234" y="267"/>
                        <a:pt x="234" y="267"/>
                      </a:cubicBezTo>
                      <a:cubicBezTo>
                        <a:pt x="229" y="266"/>
                        <a:pt x="229" y="266"/>
                        <a:pt x="229" y="266"/>
                      </a:cubicBezTo>
                      <a:cubicBezTo>
                        <a:pt x="229" y="263"/>
                        <a:pt x="229" y="263"/>
                        <a:pt x="229" y="263"/>
                      </a:cubicBezTo>
                      <a:cubicBezTo>
                        <a:pt x="224" y="256"/>
                        <a:pt x="224" y="256"/>
                        <a:pt x="224" y="256"/>
                      </a:cubicBezTo>
                      <a:cubicBezTo>
                        <a:pt x="225" y="255"/>
                        <a:pt x="225" y="255"/>
                        <a:pt x="225" y="255"/>
                      </a:cubicBezTo>
                      <a:cubicBezTo>
                        <a:pt x="223" y="254"/>
                        <a:pt x="223" y="254"/>
                        <a:pt x="223" y="254"/>
                      </a:cubicBezTo>
                      <a:cubicBezTo>
                        <a:pt x="222" y="250"/>
                        <a:pt x="222" y="250"/>
                        <a:pt x="222" y="250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3" y="250"/>
                        <a:pt x="223" y="250"/>
                        <a:pt x="223" y="250"/>
                      </a:cubicBezTo>
                      <a:cubicBezTo>
                        <a:pt x="225" y="248"/>
                        <a:pt x="225" y="248"/>
                        <a:pt x="225" y="248"/>
                      </a:cubicBezTo>
                      <a:cubicBezTo>
                        <a:pt x="222" y="248"/>
                        <a:pt x="222" y="248"/>
                        <a:pt x="222" y="248"/>
                      </a:cubicBezTo>
                      <a:cubicBezTo>
                        <a:pt x="221" y="249"/>
                        <a:pt x="221" y="249"/>
                        <a:pt x="221" y="249"/>
                      </a:cubicBezTo>
                      <a:cubicBezTo>
                        <a:pt x="216" y="243"/>
                        <a:pt x="216" y="243"/>
                        <a:pt x="216" y="243"/>
                      </a:cubicBezTo>
                      <a:cubicBezTo>
                        <a:pt x="217" y="241"/>
                        <a:pt x="217" y="241"/>
                        <a:pt x="217" y="241"/>
                      </a:cubicBezTo>
                      <a:cubicBezTo>
                        <a:pt x="214" y="236"/>
                        <a:pt x="214" y="236"/>
                        <a:pt x="214" y="236"/>
                      </a:cubicBezTo>
                      <a:cubicBezTo>
                        <a:pt x="216" y="234"/>
                        <a:pt x="216" y="234"/>
                        <a:pt x="216" y="234"/>
                      </a:cubicBezTo>
                      <a:cubicBezTo>
                        <a:pt x="216" y="231"/>
                        <a:pt x="216" y="231"/>
                        <a:pt x="216" y="231"/>
                      </a:cubicBezTo>
                      <a:cubicBezTo>
                        <a:pt x="214" y="223"/>
                        <a:pt x="214" y="223"/>
                        <a:pt x="214" y="223"/>
                      </a:cubicBezTo>
                      <a:cubicBezTo>
                        <a:pt x="215" y="220"/>
                        <a:pt x="215" y="220"/>
                        <a:pt x="215" y="220"/>
                      </a:cubicBezTo>
                      <a:cubicBezTo>
                        <a:pt x="215" y="219"/>
                        <a:pt x="215" y="219"/>
                        <a:pt x="215" y="219"/>
                      </a:cubicBezTo>
                      <a:cubicBezTo>
                        <a:pt x="216" y="205"/>
                        <a:pt x="216" y="205"/>
                        <a:pt x="216" y="205"/>
                      </a:cubicBezTo>
                      <a:cubicBezTo>
                        <a:pt x="218" y="204"/>
                        <a:pt x="218" y="204"/>
                        <a:pt x="218" y="204"/>
                      </a:cubicBezTo>
                      <a:cubicBezTo>
                        <a:pt x="216" y="204"/>
                        <a:pt x="216" y="204"/>
                        <a:pt x="216" y="204"/>
                      </a:cubicBezTo>
                      <a:cubicBezTo>
                        <a:pt x="217" y="201"/>
                        <a:pt x="217" y="201"/>
                        <a:pt x="217" y="201"/>
                      </a:cubicBezTo>
                      <a:cubicBezTo>
                        <a:pt x="213" y="194"/>
                        <a:pt x="213" y="194"/>
                        <a:pt x="213" y="194"/>
                      </a:cubicBezTo>
                      <a:cubicBezTo>
                        <a:pt x="213" y="192"/>
                        <a:pt x="213" y="192"/>
                        <a:pt x="213" y="192"/>
                      </a:cubicBezTo>
                      <a:cubicBezTo>
                        <a:pt x="221" y="193"/>
                        <a:pt x="221" y="193"/>
                        <a:pt x="221" y="193"/>
                      </a:cubicBezTo>
                      <a:cubicBezTo>
                        <a:pt x="220" y="197"/>
                        <a:pt x="220" y="197"/>
                        <a:pt x="220" y="197"/>
                      </a:cubicBezTo>
                      <a:cubicBezTo>
                        <a:pt x="223" y="195"/>
                        <a:pt x="223" y="195"/>
                        <a:pt x="223" y="195"/>
                      </a:cubicBezTo>
                      <a:cubicBezTo>
                        <a:pt x="222" y="192"/>
                        <a:pt x="222" y="192"/>
                        <a:pt x="222" y="192"/>
                      </a:cubicBezTo>
                      <a:cubicBezTo>
                        <a:pt x="222" y="190"/>
                        <a:pt x="222" y="190"/>
                        <a:pt x="222" y="190"/>
                      </a:cubicBezTo>
                      <a:cubicBezTo>
                        <a:pt x="221" y="188"/>
                        <a:pt x="221" y="188"/>
                        <a:pt x="221" y="188"/>
                      </a:cubicBezTo>
                      <a:close/>
                      <a:moveTo>
                        <a:pt x="89" y="331"/>
                      </a:moveTo>
                      <a:cubicBezTo>
                        <a:pt x="88" y="333"/>
                        <a:pt x="88" y="333"/>
                        <a:pt x="88" y="333"/>
                      </a:cubicBezTo>
                      <a:cubicBezTo>
                        <a:pt x="90" y="337"/>
                        <a:pt x="90" y="337"/>
                        <a:pt x="90" y="337"/>
                      </a:cubicBezTo>
                      <a:cubicBezTo>
                        <a:pt x="91" y="335"/>
                        <a:pt x="91" y="335"/>
                        <a:pt x="91" y="335"/>
                      </a:cubicBezTo>
                      <a:cubicBezTo>
                        <a:pt x="93" y="335"/>
                        <a:pt x="93" y="335"/>
                        <a:pt x="93" y="335"/>
                      </a:cubicBezTo>
                      <a:cubicBezTo>
                        <a:pt x="94" y="334"/>
                        <a:pt x="94" y="334"/>
                        <a:pt x="94" y="334"/>
                      </a:cubicBezTo>
                      <a:cubicBezTo>
                        <a:pt x="91" y="332"/>
                        <a:pt x="91" y="332"/>
                        <a:pt x="91" y="332"/>
                      </a:cubicBezTo>
                      <a:cubicBezTo>
                        <a:pt x="89" y="331"/>
                        <a:pt x="89" y="331"/>
                        <a:pt x="89" y="331"/>
                      </a:cubicBezTo>
                      <a:close/>
                      <a:moveTo>
                        <a:pt x="74" y="323"/>
                      </a:moveTo>
                      <a:cubicBezTo>
                        <a:pt x="74" y="324"/>
                        <a:pt x="74" y="324"/>
                        <a:pt x="74" y="324"/>
                      </a:cubicBezTo>
                      <a:cubicBezTo>
                        <a:pt x="76" y="323"/>
                        <a:pt x="76" y="323"/>
                        <a:pt x="76" y="323"/>
                      </a:cubicBezTo>
                      <a:cubicBezTo>
                        <a:pt x="75" y="322"/>
                        <a:pt x="75" y="322"/>
                        <a:pt x="75" y="322"/>
                      </a:cubicBezTo>
                      <a:cubicBezTo>
                        <a:pt x="74" y="322"/>
                        <a:pt x="74" y="322"/>
                        <a:pt x="74" y="322"/>
                      </a:cubicBezTo>
                      <a:cubicBezTo>
                        <a:pt x="74" y="323"/>
                        <a:pt x="74" y="323"/>
                        <a:pt x="74" y="323"/>
                      </a:cubicBezTo>
                      <a:close/>
                      <a:moveTo>
                        <a:pt x="80" y="325"/>
                      </a:moveTo>
                      <a:cubicBezTo>
                        <a:pt x="81" y="327"/>
                        <a:pt x="81" y="327"/>
                        <a:pt x="81" y="327"/>
                      </a:cubicBezTo>
                      <a:cubicBezTo>
                        <a:pt x="82" y="326"/>
                        <a:pt x="82" y="326"/>
                        <a:pt x="82" y="326"/>
                      </a:cubicBezTo>
                      <a:cubicBezTo>
                        <a:pt x="80" y="325"/>
                        <a:pt x="80" y="325"/>
                        <a:pt x="80" y="325"/>
                      </a:cubicBezTo>
                      <a:close/>
                      <a:moveTo>
                        <a:pt x="84" y="327"/>
                      </a:moveTo>
                      <a:cubicBezTo>
                        <a:pt x="85" y="327"/>
                        <a:pt x="85" y="327"/>
                        <a:pt x="85" y="327"/>
                      </a:cubicBezTo>
                      <a:cubicBezTo>
                        <a:pt x="86" y="327"/>
                        <a:pt x="86" y="327"/>
                        <a:pt x="86" y="327"/>
                      </a:cubicBezTo>
                      <a:cubicBezTo>
                        <a:pt x="84" y="327"/>
                        <a:pt x="84" y="327"/>
                        <a:pt x="84" y="327"/>
                      </a:cubicBezTo>
                      <a:close/>
                      <a:moveTo>
                        <a:pt x="87" y="329"/>
                      </a:moveTo>
                      <a:cubicBezTo>
                        <a:pt x="86" y="328"/>
                        <a:pt x="86" y="328"/>
                        <a:pt x="86" y="328"/>
                      </a:cubicBezTo>
                      <a:cubicBezTo>
                        <a:pt x="89" y="329"/>
                        <a:pt x="89" y="329"/>
                        <a:pt x="89" y="329"/>
                      </a:cubicBezTo>
                      <a:cubicBezTo>
                        <a:pt x="87" y="329"/>
                        <a:pt x="87" y="329"/>
                        <a:pt x="87" y="329"/>
                      </a:cubicBezTo>
                      <a:close/>
                      <a:moveTo>
                        <a:pt x="148" y="20"/>
                      </a:moveTo>
                      <a:cubicBezTo>
                        <a:pt x="148" y="109"/>
                        <a:pt x="148" y="109"/>
                        <a:pt x="148" y="109"/>
                      </a:cubicBezTo>
                      <a:cubicBezTo>
                        <a:pt x="152" y="110"/>
                        <a:pt x="152" y="110"/>
                        <a:pt x="152" y="110"/>
                      </a:cubicBezTo>
                      <a:cubicBezTo>
                        <a:pt x="156" y="109"/>
                        <a:pt x="156" y="109"/>
                        <a:pt x="156" y="109"/>
                      </a:cubicBezTo>
                      <a:cubicBezTo>
                        <a:pt x="159" y="115"/>
                        <a:pt x="159" y="115"/>
                        <a:pt x="159" y="115"/>
                      </a:cubicBezTo>
                      <a:cubicBezTo>
                        <a:pt x="160" y="116"/>
                        <a:pt x="160" y="116"/>
                        <a:pt x="160" y="116"/>
                      </a:cubicBezTo>
                      <a:cubicBezTo>
                        <a:pt x="159" y="116"/>
                        <a:pt x="159" y="116"/>
                        <a:pt x="159" y="116"/>
                      </a:cubicBezTo>
                      <a:cubicBezTo>
                        <a:pt x="158" y="118"/>
                        <a:pt x="158" y="118"/>
                        <a:pt x="158" y="118"/>
                      </a:cubicBezTo>
                      <a:cubicBezTo>
                        <a:pt x="152" y="116"/>
                        <a:pt x="152" y="116"/>
                        <a:pt x="152" y="116"/>
                      </a:cubicBezTo>
                      <a:cubicBezTo>
                        <a:pt x="154" y="115"/>
                        <a:pt x="154" y="115"/>
                        <a:pt x="154" y="115"/>
                      </a:cubicBezTo>
                      <a:cubicBezTo>
                        <a:pt x="154" y="112"/>
                        <a:pt x="154" y="112"/>
                        <a:pt x="154" y="112"/>
                      </a:cubicBezTo>
                      <a:cubicBezTo>
                        <a:pt x="155" y="115"/>
                        <a:pt x="155" y="115"/>
                        <a:pt x="155" y="115"/>
                      </a:cubicBezTo>
                      <a:cubicBezTo>
                        <a:pt x="156" y="113"/>
                        <a:pt x="156" y="113"/>
                        <a:pt x="156" y="113"/>
                      </a:cubicBezTo>
                      <a:cubicBezTo>
                        <a:pt x="154" y="111"/>
                        <a:pt x="154" y="111"/>
                        <a:pt x="154" y="111"/>
                      </a:cubicBezTo>
                      <a:cubicBezTo>
                        <a:pt x="150" y="114"/>
                        <a:pt x="150" y="114"/>
                        <a:pt x="150" y="114"/>
                      </a:cubicBezTo>
                      <a:cubicBezTo>
                        <a:pt x="147" y="112"/>
                        <a:pt x="147" y="112"/>
                        <a:pt x="147" y="112"/>
                      </a:cubicBezTo>
                      <a:cubicBezTo>
                        <a:pt x="148" y="112"/>
                        <a:pt x="148" y="112"/>
                        <a:pt x="148" y="112"/>
                      </a:cubicBezTo>
                      <a:cubicBezTo>
                        <a:pt x="145" y="112"/>
                        <a:pt x="145" y="112"/>
                        <a:pt x="145" y="112"/>
                      </a:cubicBezTo>
                      <a:cubicBezTo>
                        <a:pt x="142" y="111"/>
                        <a:pt x="142" y="111"/>
                        <a:pt x="142" y="111"/>
                      </a:cubicBezTo>
                      <a:cubicBezTo>
                        <a:pt x="136" y="112"/>
                        <a:pt x="136" y="112"/>
                        <a:pt x="136" y="112"/>
                      </a:cubicBezTo>
                      <a:cubicBezTo>
                        <a:pt x="136" y="110"/>
                        <a:pt x="136" y="110"/>
                        <a:pt x="136" y="110"/>
                      </a:cubicBezTo>
                      <a:cubicBezTo>
                        <a:pt x="132" y="108"/>
                        <a:pt x="132" y="108"/>
                        <a:pt x="132" y="108"/>
                      </a:cubicBezTo>
                      <a:cubicBezTo>
                        <a:pt x="131" y="109"/>
                        <a:pt x="131" y="109"/>
                        <a:pt x="131" y="109"/>
                      </a:cubicBezTo>
                      <a:cubicBezTo>
                        <a:pt x="125" y="105"/>
                        <a:pt x="125" y="105"/>
                        <a:pt x="125" y="105"/>
                      </a:cubicBezTo>
                      <a:cubicBezTo>
                        <a:pt x="126" y="103"/>
                        <a:pt x="126" y="103"/>
                        <a:pt x="126" y="103"/>
                      </a:cubicBezTo>
                      <a:cubicBezTo>
                        <a:pt x="124" y="104"/>
                        <a:pt x="124" y="104"/>
                        <a:pt x="124" y="104"/>
                      </a:cubicBezTo>
                      <a:cubicBezTo>
                        <a:pt x="121" y="104"/>
                        <a:pt x="121" y="104"/>
                        <a:pt x="121" y="104"/>
                      </a:cubicBezTo>
                      <a:cubicBezTo>
                        <a:pt x="121" y="101"/>
                        <a:pt x="121" y="101"/>
                        <a:pt x="121" y="101"/>
                      </a:cubicBezTo>
                      <a:cubicBezTo>
                        <a:pt x="118" y="103"/>
                        <a:pt x="118" y="103"/>
                        <a:pt x="118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8" y="105"/>
                        <a:pt x="118" y="105"/>
                        <a:pt x="118" y="105"/>
                      </a:cubicBezTo>
                      <a:cubicBezTo>
                        <a:pt x="119" y="106"/>
                        <a:pt x="119" y="106"/>
                        <a:pt x="119" y="106"/>
                      </a:cubicBezTo>
                      <a:cubicBezTo>
                        <a:pt x="118" y="107"/>
                        <a:pt x="118" y="107"/>
                        <a:pt x="118" y="107"/>
                      </a:cubicBezTo>
                      <a:cubicBezTo>
                        <a:pt x="120" y="107"/>
                        <a:pt x="120" y="107"/>
                        <a:pt x="120" y="107"/>
                      </a:cubicBezTo>
                      <a:cubicBezTo>
                        <a:pt x="120" y="107"/>
                        <a:pt x="120" y="107"/>
                        <a:pt x="120" y="107"/>
                      </a:cubicBezTo>
                      <a:cubicBezTo>
                        <a:pt x="119" y="109"/>
                        <a:pt x="119" y="109"/>
                        <a:pt x="119" y="109"/>
                      </a:cubicBezTo>
                      <a:cubicBezTo>
                        <a:pt x="119" y="110"/>
                        <a:pt x="119" y="110"/>
                        <a:pt x="119" y="110"/>
                      </a:cubicBezTo>
                      <a:cubicBezTo>
                        <a:pt x="117" y="112"/>
                        <a:pt x="117" y="112"/>
                        <a:pt x="117" y="112"/>
                      </a:cubicBezTo>
                      <a:cubicBezTo>
                        <a:pt x="114" y="111"/>
                        <a:pt x="114" y="111"/>
                        <a:pt x="114" y="111"/>
                      </a:cubicBezTo>
                      <a:cubicBezTo>
                        <a:pt x="112" y="114"/>
                        <a:pt x="112" y="114"/>
                        <a:pt x="112" y="114"/>
                      </a:cubicBezTo>
                      <a:cubicBezTo>
                        <a:pt x="111" y="116"/>
                        <a:pt x="111" y="116"/>
                        <a:pt x="111" y="116"/>
                      </a:cubicBezTo>
                      <a:cubicBezTo>
                        <a:pt x="111" y="115"/>
                        <a:pt x="111" y="115"/>
                        <a:pt x="111" y="115"/>
                      </a:cubicBezTo>
                      <a:cubicBezTo>
                        <a:pt x="109" y="118"/>
                        <a:pt x="109" y="118"/>
                        <a:pt x="109" y="118"/>
                      </a:cubicBezTo>
                      <a:cubicBezTo>
                        <a:pt x="105" y="118"/>
                        <a:pt x="105" y="118"/>
                        <a:pt x="105" y="118"/>
                      </a:cubicBezTo>
                      <a:cubicBezTo>
                        <a:pt x="105" y="117"/>
                        <a:pt x="105" y="117"/>
                        <a:pt x="105" y="117"/>
                      </a:cubicBezTo>
                      <a:cubicBezTo>
                        <a:pt x="105" y="116"/>
                        <a:pt x="105" y="116"/>
                        <a:pt x="105" y="116"/>
                      </a:cubicBezTo>
                      <a:cubicBezTo>
                        <a:pt x="108" y="115"/>
                        <a:pt x="108" y="115"/>
                        <a:pt x="108" y="115"/>
                      </a:cubicBezTo>
                      <a:cubicBezTo>
                        <a:pt x="109" y="113"/>
                        <a:pt x="109" y="113"/>
                        <a:pt x="109" y="113"/>
                      </a:cubicBezTo>
                      <a:cubicBezTo>
                        <a:pt x="106" y="114"/>
                        <a:pt x="106" y="114"/>
                        <a:pt x="106" y="114"/>
                      </a:cubicBezTo>
                      <a:cubicBezTo>
                        <a:pt x="105" y="113"/>
                        <a:pt x="105" y="113"/>
                        <a:pt x="105" y="113"/>
                      </a:cubicBezTo>
                      <a:cubicBezTo>
                        <a:pt x="107" y="108"/>
                        <a:pt x="107" y="108"/>
                        <a:pt x="107" y="108"/>
                      </a:cubicBezTo>
                      <a:cubicBezTo>
                        <a:pt x="107" y="106"/>
                        <a:pt x="107" y="106"/>
                        <a:pt x="107" y="106"/>
                      </a:cubicBezTo>
                      <a:cubicBezTo>
                        <a:pt x="111" y="104"/>
                        <a:pt x="111" y="104"/>
                        <a:pt x="111" y="104"/>
                      </a:cubicBezTo>
                      <a:cubicBezTo>
                        <a:pt x="112" y="105"/>
                        <a:pt x="112" y="105"/>
                        <a:pt x="112" y="105"/>
                      </a:cubicBezTo>
                      <a:cubicBezTo>
                        <a:pt x="113" y="104"/>
                        <a:pt x="113" y="104"/>
                        <a:pt x="113" y="104"/>
                      </a:cubicBezTo>
                      <a:cubicBezTo>
                        <a:pt x="116" y="104"/>
                        <a:pt x="116" y="104"/>
                        <a:pt x="116" y="104"/>
                      </a:cubicBezTo>
                      <a:cubicBezTo>
                        <a:pt x="112" y="102"/>
                        <a:pt x="112" y="102"/>
                        <a:pt x="112" y="102"/>
                      </a:cubicBezTo>
                      <a:cubicBezTo>
                        <a:pt x="115" y="99"/>
                        <a:pt x="115" y="99"/>
                        <a:pt x="115" y="99"/>
                      </a:cubicBezTo>
                      <a:cubicBezTo>
                        <a:pt x="112" y="101"/>
                        <a:pt x="112" y="101"/>
                        <a:pt x="112" y="101"/>
                      </a:cubicBezTo>
                      <a:cubicBezTo>
                        <a:pt x="110" y="101"/>
                        <a:pt x="110" y="101"/>
                        <a:pt x="110" y="101"/>
                      </a:cubicBezTo>
                      <a:cubicBezTo>
                        <a:pt x="110" y="100"/>
                        <a:pt x="110" y="100"/>
                        <a:pt x="110" y="100"/>
                      </a:cubicBezTo>
                      <a:cubicBezTo>
                        <a:pt x="112" y="95"/>
                        <a:pt x="112" y="95"/>
                        <a:pt x="112" y="95"/>
                      </a:cubicBezTo>
                      <a:cubicBezTo>
                        <a:pt x="111" y="92"/>
                        <a:pt x="111" y="92"/>
                        <a:pt x="111" y="92"/>
                      </a:cubicBezTo>
                      <a:cubicBezTo>
                        <a:pt x="111" y="94"/>
                        <a:pt x="111" y="94"/>
                        <a:pt x="111" y="94"/>
                      </a:cubicBezTo>
                      <a:cubicBezTo>
                        <a:pt x="109" y="99"/>
                        <a:pt x="109" y="99"/>
                        <a:pt x="109" y="99"/>
                      </a:cubicBezTo>
                      <a:cubicBezTo>
                        <a:pt x="109" y="101"/>
                        <a:pt x="109" y="101"/>
                        <a:pt x="109" y="101"/>
                      </a:cubicBezTo>
                      <a:cubicBezTo>
                        <a:pt x="105" y="104"/>
                        <a:pt x="105" y="104"/>
                        <a:pt x="105" y="104"/>
                      </a:cubicBezTo>
                      <a:cubicBezTo>
                        <a:pt x="105" y="105"/>
                        <a:pt x="105" y="105"/>
                        <a:pt x="105" y="105"/>
                      </a:cubicBezTo>
                      <a:cubicBezTo>
                        <a:pt x="102" y="111"/>
                        <a:pt x="102" y="111"/>
                        <a:pt x="102" y="111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99" y="114"/>
                        <a:pt x="99" y="114"/>
                        <a:pt x="99" y="114"/>
                      </a:cubicBezTo>
                      <a:cubicBezTo>
                        <a:pt x="96" y="116"/>
                        <a:pt x="96" y="116"/>
                        <a:pt x="96" y="116"/>
                      </a:cubicBezTo>
                      <a:cubicBezTo>
                        <a:pt x="96" y="119"/>
                        <a:pt x="96" y="119"/>
                        <a:pt x="96" y="119"/>
                      </a:cubicBezTo>
                      <a:cubicBezTo>
                        <a:pt x="97" y="119"/>
                        <a:pt x="97" y="119"/>
                        <a:pt x="97" y="119"/>
                      </a:cubicBezTo>
                      <a:cubicBezTo>
                        <a:pt x="99" y="121"/>
                        <a:pt x="99" y="121"/>
                        <a:pt x="99" y="121"/>
                      </a:cubicBezTo>
                      <a:cubicBezTo>
                        <a:pt x="96" y="122"/>
                        <a:pt x="96" y="122"/>
                        <a:pt x="96" y="122"/>
                      </a:cubicBezTo>
                      <a:cubicBezTo>
                        <a:pt x="92" y="127"/>
                        <a:pt x="92" y="127"/>
                        <a:pt x="92" y="127"/>
                      </a:cubicBezTo>
                      <a:cubicBezTo>
                        <a:pt x="87" y="132"/>
                        <a:pt x="87" y="132"/>
                        <a:pt x="87" y="132"/>
                      </a:cubicBezTo>
                      <a:cubicBezTo>
                        <a:pt x="88" y="133"/>
                        <a:pt x="88" y="133"/>
                        <a:pt x="88" y="133"/>
                      </a:cubicBezTo>
                      <a:cubicBezTo>
                        <a:pt x="84" y="136"/>
                        <a:pt x="84" y="136"/>
                        <a:pt x="84" y="136"/>
                      </a:cubicBezTo>
                      <a:cubicBezTo>
                        <a:pt x="83" y="135"/>
                        <a:pt x="83" y="135"/>
                        <a:pt x="83" y="135"/>
                      </a:cubicBezTo>
                      <a:cubicBezTo>
                        <a:pt x="81" y="138"/>
                        <a:pt x="81" y="138"/>
                        <a:pt x="81" y="138"/>
                      </a:cubicBezTo>
                      <a:cubicBezTo>
                        <a:pt x="78" y="139"/>
                        <a:pt x="78" y="139"/>
                        <a:pt x="78" y="139"/>
                      </a:cubicBezTo>
                      <a:cubicBezTo>
                        <a:pt x="76" y="138"/>
                        <a:pt x="76" y="138"/>
                        <a:pt x="76" y="138"/>
                      </a:cubicBezTo>
                      <a:cubicBezTo>
                        <a:pt x="78" y="141"/>
                        <a:pt x="78" y="141"/>
                        <a:pt x="78" y="141"/>
                      </a:cubicBezTo>
                      <a:cubicBezTo>
                        <a:pt x="75" y="143"/>
                        <a:pt x="75" y="143"/>
                        <a:pt x="75" y="143"/>
                      </a:cubicBezTo>
                      <a:cubicBezTo>
                        <a:pt x="74" y="144"/>
                        <a:pt x="74" y="144"/>
                        <a:pt x="74" y="144"/>
                      </a:cubicBezTo>
                      <a:cubicBezTo>
                        <a:pt x="73" y="143"/>
                        <a:pt x="73" y="143"/>
                        <a:pt x="73" y="143"/>
                      </a:cubicBezTo>
                      <a:cubicBezTo>
                        <a:pt x="67" y="146"/>
                        <a:pt x="67" y="146"/>
                        <a:pt x="67" y="146"/>
                      </a:cubicBezTo>
                      <a:cubicBezTo>
                        <a:pt x="67" y="144"/>
                        <a:pt x="67" y="144"/>
                        <a:pt x="67" y="144"/>
                      </a:cubicBezTo>
                      <a:cubicBezTo>
                        <a:pt x="65" y="148"/>
                        <a:pt x="65" y="148"/>
                        <a:pt x="65" y="148"/>
                      </a:cubicBezTo>
                      <a:cubicBezTo>
                        <a:pt x="63" y="148"/>
                        <a:pt x="63" y="148"/>
                        <a:pt x="63" y="148"/>
                      </a:cubicBezTo>
                      <a:cubicBezTo>
                        <a:pt x="63" y="147"/>
                        <a:pt x="63" y="147"/>
                        <a:pt x="63" y="147"/>
                      </a:cubicBezTo>
                      <a:cubicBezTo>
                        <a:pt x="62" y="149"/>
                        <a:pt x="62" y="149"/>
                        <a:pt x="62" y="149"/>
                      </a:cubicBezTo>
                      <a:cubicBezTo>
                        <a:pt x="61" y="148"/>
                        <a:pt x="61" y="148"/>
                        <a:pt x="61" y="148"/>
                      </a:cubicBezTo>
                      <a:cubicBezTo>
                        <a:pt x="60" y="150"/>
                        <a:pt x="60" y="150"/>
                        <a:pt x="60" y="150"/>
                      </a:cubicBezTo>
                      <a:cubicBezTo>
                        <a:pt x="59" y="148"/>
                        <a:pt x="59" y="148"/>
                        <a:pt x="59" y="148"/>
                      </a:cubicBezTo>
                      <a:cubicBezTo>
                        <a:pt x="62" y="146"/>
                        <a:pt x="62" y="146"/>
                        <a:pt x="62" y="146"/>
                      </a:cubicBezTo>
                      <a:cubicBezTo>
                        <a:pt x="62" y="145"/>
                        <a:pt x="62" y="145"/>
                        <a:pt x="62" y="145"/>
                      </a:cubicBezTo>
                      <a:cubicBezTo>
                        <a:pt x="69" y="142"/>
                        <a:pt x="69" y="142"/>
                        <a:pt x="69" y="142"/>
                      </a:cubicBezTo>
                      <a:cubicBezTo>
                        <a:pt x="69" y="143"/>
                        <a:pt x="69" y="143"/>
                        <a:pt x="69" y="143"/>
                      </a:cubicBezTo>
                      <a:cubicBezTo>
                        <a:pt x="72" y="139"/>
                        <a:pt x="72" y="139"/>
                        <a:pt x="72" y="139"/>
                      </a:cubicBezTo>
                      <a:cubicBezTo>
                        <a:pt x="77" y="136"/>
                        <a:pt x="77" y="136"/>
                        <a:pt x="77" y="136"/>
                      </a:cubicBezTo>
                      <a:cubicBezTo>
                        <a:pt x="82" y="130"/>
                        <a:pt x="82" y="130"/>
                        <a:pt x="82" y="130"/>
                      </a:cubicBezTo>
                      <a:cubicBezTo>
                        <a:pt x="82" y="123"/>
                        <a:pt x="82" y="123"/>
                        <a:pt x="82" y="123"/>
                      </a:cubicBezTo>
                      <a:cubicBezTo>
                        <a:pt x="85" y="118"/>
                        <a:pt x="85" y="118"/>
                        <a:pt x="85" y="118"/>
                      </a:cubicBezTo>
                      <a:cubicBezTo>
                        <a:pt x="80" y="122"/>
                        <a:pt x="80" y="122"/>
                        <a:pt x="80" y="122"/>
                      </a:cubicBezTo>
                      <a:cubicBezTo>
                        <a:pt x="79" y="121"/>
                        <a:pt x="79" y="121"/>
                        <a:pt x="79" y="121"/>
                      </a:cubicBezTo>
                      <a:cubicBezTo>
                        <a:pt x="79" y="119"/>
                        <a:pt x="79" y="119"/>
                        <a:pt x="79" y="119"/>
                      </a:cubicBezTo>
                      <a:cubicBezTo>
                        <a:pt x="77" y="121"/>
                        <a:pt x="77" y="121"/>
                        <a:pt x="77" y="121"/>
                      </a:cubicBezTo>
                      <a:cubicBezTo>
                        <a:pt x="78" y="122"/>
                        <a:pt x="78" y="122"/>
                        <a:pt x="78" y="122"/>
                      </a:cubicBez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74" y="120"/>
                        <a:pt x="74" y="120"/>
                        <a:pt x="74" y="120"/>
                      </a:cubicBezTo>
                      <a:cubicBezTo>
                        <a:pt x="73" y="121"/>
                        <a:pt x="73" y="121"/>
                        <a:pt x="73" y="121"/>
                      </a:cubicBezTo>
                      <a:cubicBezTo>
                        <a:pt x="72" y="120"/>
                        <a:pt x="72" y="120"/>
                        <a:pt x="72" y="120"/>
                      </a:cubicBezTo>
                      <a:cubicBezTo>
                        <a:pt x="72" y="117"/>
                        <a:pt x="72" y="117"/>
                        <a:pt x="72" y="117"/>
                      </a:cubicBezTo>
                      <a:cubicBezTo>
                        <a:pt x="70" y="120"/>
                        <a:pt x="70" y="120"/>
                        <a:pt x="70" y="120"/>
                      </a:cubicBezTo>
                      <a:cubicBezTo>
                        <a:pt x="66" y="123"/>
                        <a:pt x="66" y="123"/>
                        <a:pt x="66" y="123"/>
                      </a:cubicBezTo>
                      <a:cubicBezTo>
                        <a:pt x="64" y="122"/>
                        <a:pt x="64" y="122"/>
                        <a:pt x="64" y="122"/>
                      </a:cubicBezTo>
                      <a:cubicBezTo>
                        <a:pt x="66" y="121"/>
                        <a:pt x="66" y="121"/>
                        <a:pt x="66" y="121"/>
                      </a:cubicBezTo>
                      <a:cubicBezTo>
                        <a:pt x="65" y="117"/>
                        <a:pt x="65" y="117"/>
                        <a:pt x="65" y="117"/>
                      </a:cubicBezTo>
                      <a:cubicBezTo>
                        <a:pt x="66" y="116"/>
                        <a:pt x="66" y="116"/>
                        <a:pt x="66" y="116"/>
                      </a:cubicBezTo>
                      <a:cubicBezTo>
                        <a:pt x="64" y="112"/>
                        <a:pt x="64" y="112"/>
                        <a:pt x="64" y="112"/>
                      </a:cubicBezTo>
                      <a:cubicBezTo>
                        <a:pt x="64" y="111"/>
                        <a:pt x="64" y="111"/>
                        <a:pt x="64" y="111"/>
                      </a:cubicBezTo>
                      <a:cubicBezTo>
                        <a:pt x="63" y="109"/>
                        <a:pt x="63" y="109"/>
                        <a:pt x="63" y="109"/>
                      </a:cubicBezTo>
                      <a:cubicBezTo>
                        <a:pt x="66" y="105"/>
                        <a:pt x="66" y="105"/>
                        <a:pt x="66" y="105"/>
                      </a:cubicBezTo>
                      <a:cubicBezTo>
                        <a:pt x="68" y="104"/>
                        <a:pt x="68" y="104"/>
                        <a:pt x="68" y="104"/>
                      </a:cubicBezTo>
                      <a:cubicBezTo>
                        <a:pt x="66" y="105"/>
                        <a:pt x="66" y="105"/>
                        <a:pt x="66" y="105"/>
                      </a:cubicBezTo>
                      <a:cubicBezTo>
                        <a:pt x="62" y="109"/>
                        <a:pt x="62" y="109"/>
                        <a:pt x="62" y="109"/>
                      </a:cubicBezTo>
                      <a:cubicBezTo>
                        <a:pt x="63" y="110"/>
                        <a:pt x="63" y="110"/>
                        <a:pt x="63" y="110"/>
                      </a:cubicBezTo>
                      <a:cubicBezTo>
                        <a:pt x="61" y="114"/>
                        <a:pt x="61" y="114"/>
                        <a:pt x="61" y="114"/>
                      </a:cubicBezTo>
                      <a:cubicBezTo>
                        <a:pt x="57" y="113"/>
                        <a:pt x="57" y="113"/>
                        <a:pt x="57" y="113"/>
                      </a:cubicBezTo>
                      <a:cubicBezTo>
                        <a:pt x="58" y="112"/>
                        <a:pt x="58" y="112"/>
                        <a:pt x="58" y="112"/>
                      </a:cubicBezTo>
                      <a:cubicBezTo>
                        <a:pt x="55" y="109"/>
                        <a:pt x="55" y="109"/>
                        <a:pt x="55" y="109"/>
                      </a:cubicBezTo>
                      <a:cubicBezTo>
                        <a:pt x="59" y="106"/>
                        <a:pt x="59" y="106"/>
                        <a:pt x="59" y="106"/>
                      </a:cubicBezTo>
                      <a:cubicBezTo>
                        <a:pt x="54" y="105"/>
                        <a:pt x="54" y="105"/>
                        <a:pt x="54" y="105"/>
                      </a:cubicBezTo>
                      <a:cubicBezTo>
                        <a:pt x="55" y="103"/>
                        <a:pt x="55" y="103"/>
                        <a:pt x="55" y="103"/>
                      </a:cubicBezTo>
                      <a:cubicBezTo>
                        <a:pt x="54" y="103"/>
                        <a:pt x="54" y="103"/>
                        <a:pt x="54" y="103"/>
                      </a:cubicBezTo>
                      <a:cubicBezTo>
                        <a:pt x="53" y="103"/>
                        <a:pt x="53" y="103"/>
                        <a:pt x="53" y="103"/>
                      </a:cubicBezTo>
                      <a:cubicBezTo>
                        <a:pt x="52" y="104"/>
                        <a:pt x="52" y="104"/>
                        <a:pt x="52" y="104"/>
                      </a:cubicBezTo>
                      <a:cubicBezTo>
                        <a:pt x="52" y="100"/>
                        <a:pt x="52" y="100"/>
                        <a:pt x="52" y="100"/>
                      </a:cubicBezTo>
                      <a:cubicBezTo>
                        <a:pt x="50" y="101"/>
                        <a:pt x="50" y="101"/>
                        <a:pt x="50" y="101"/>
                      </a:cubicBezTo>
                      <a:cubicBezTo>
                        <a:pt x="49" y="100"/>
                        <a:pt x="49" y="100"/>
                        <a:pt x="49" y="100"/>
                      </a:cubicBezTo>
                      <a:cubicBezTo>
                        <a:pt x="52" y="99"/>
                        <a:pt x="52" y="99"/>
                        <a:pt x="52" y="99"/>
                      </a:cubicBezTo>
                      <a:cubicBezTo>
                        <a:pt x="52" y="98"/>
                        <a:pt x="52" y="98"/>
                        <a:pt x="52" y="98"/>
                      </a:cubicBezTo>
                      <a:cubicBezTo>
                        <a:pt x="52" y="98"/>
                        <a:pt x="48" y="99"/>
                        <a:pt x="48" y="99"/>
                      </a:cubicBezTo>
                      <a:cubicBezTo>
                        <a:pt x="48" y="99"/>
                        <a:pt x="48" y="97"/>
                        <a:pt x="48" y="97"/>
                      </a:cubicBezTo>
                      <a:cubicBezTo>
                        <a:pt x="50" y="97"/>
                        <a:pt x="50" y="97"/>
                        <a:pt x="50" y="97"/>
                      </a:cubicBezTo>
                      <a:cubicBezTo>
                        <a:pt x="51" y="93"/>
                        <a:pt x="51" y="93"/>
                        <a:pt x="51" y="93"/>
                      </a:cubicBez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7" y="89"/>
                        <a:pt x="57" y="89"/>
                        <a:pt x="57" y="89"/>
                      </a:cubicBezTo>
                      <a:cubicBezTo>
                        <a:pt x="57" y="87"/>
                        <a:pt x="57" y="87"/>
                        <a:pt x="57" y="87"/>
                      </a:cubicBezTo>
                      <a:cubicBezTo>
                        <a:pt x="59" y="86"/>
                        <a:pt x="59" y="86"/>
                        <a:pt x="59" y="86"/>
                      </a:cubicBezTo>
                      <a:cubicBezTo>
                        <a:pt x="60" y="86"/>
                        <a:pt x="60" y="86"/>
                        <a:pt x="60" y="86"/>
                      </a:cubicBezTo>
                      <a:cubicBezTo>
                        <a:pt x="64" y="83"/>
                        <a:pt x="64" y="83"/>
                        <a:pt x="64" y="83"/>
                      </a:cubicBezTo>
                      <a:cubicBezTo>
                        <a:pt x="64" y="83"/>
                        <a:pt x="64" y="83"/>
                        <a:pt x="64" y="83"/>
                      </a:cubicBezTo>
                      <a:cubicBezTo>
                        <a:pt x="68" y="83"/>
                        <a:pt x="68" y="83"/>
                        <a:pt x="68" y="83"/>
                      </a:cubicBezTo>
                      <a:cubicBezTo>
                        <a:pt x="70" y="80"/>
                        <a:pt x="70" y="80"/>
                        <a:pt x="70" y="80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7" y="74"/>
                        <a:pt x="67" y="74"/>
                        <a:pt x="67" y="74"/>
                      </a:cubicBezTo>
                      <a:cubicBezTo>
                        <a:pt x="67" y="73"/>
                        <a:pt x="67" y="73"/>
                        <a:pt x="67" y="73"/>
                      </a:cubicBezTo>
                      <a:cubicBezTo>
                        <a:pt x="69" y="73"/>
                        <a:pt x="69" y="73"/>
                        <a:pt x="69" y="73"/>
                      </a:cubicBezTo>
                      <a:cubicBezTo>
                        <a:pt x="71" y="71"/>
                        <a:pt x="71" y="71"/>
                        <a:pt x="71" y="71"/>
                      </a:cubicBezTo>
                      <a:cubicBezTo>
                        <a:pt x="69" y="69"/>
                        <a:pt x="69" y="69"/>
                        <a:pt x="69" y="69"/>
                      </a:cubicBezTo>
                      <a:cubicBezTo>
                        <a:pt x="67" y="71"/>
                        <a:pt x="67" y="71"/>
                        <a:pt x="67" y="71"/>
                      </a:cubicBezTo>
                      <a:cubicBezTo>
                        <a:pt x="66" y="70"/>
                        <a:pt x="66" y="70"/>
                        <a:pt x="66" y="70"/>
                      </a:cubicBezTo>
                      <a:cubicBezTo>
                        <a:pt x="62" y="75"/>
                        <a:pt x="62" y="75"/>
                        <a:pt x="62" y="75"/>
                      </a:cubicBezTo>
                      <a:cubicBezTo>
                        <a:pt x="60" y="72"/>
                        <a:pt x="60" y="72"/>
                        <a:pt x="60" y="72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59" y="72"/>
                        <a:pt x="59" y="72"/>
                        <a:pt x="59" y="72"/>
                      </a:cubicBez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4" y="73"/>
                        <a:pt x="54" y="73"/>
                        <a:pt x="54" y="73"/>
                      </a:cubicBezTo>
                      <a:cubicBezTo>
                        <a:pt x="47" y="71"/>
                        <a:pt x="47" y="71"/>
                        <a:pt x="47" y="71"/>
                      </a:cubicBezTo>
                      <a:cubicBezTo>
                        <a:pt x="48" y="70"/>
                        <a:pt x="48" y="70"/>
                        <a:pt x="48" y="70"/>
                      </a:cubicBezTo>
                      <a:cubicBezTo>
                        <a:pt x="46" y="67"/>
                        <a:pt x="46" y="67"/>
                        <a:pt x="46" y="67"/>
                      </a:cubicBezTo>
                      <a:cubicBezTo>
                        <a:pt x="47" y="67"/>
                        <a:pt x="47" y="67"/>
                        <a:pt x="47" y="67"/>
                      </a:cubicBezTo>
                      <a:cubicBezTo>
                        <a:pt x="48" y="65"/>
                        <a:pt x="48" y="65"/>
                        <a:pt x="48" y="65"/>
                      </a:cubicBezTo>
                      <a:cubicBezTo>
                        <a:pt x="45" y="65"/>
                        <a:pt x="45" y="65"/>
                        <a:pt x="45" y="65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2" y="62"/>
                        <a:pt x="42" y="62"/>
                        <a:pt x="42" y="62"/>
                      </a:cubicBezTo>
                      <a:cubicBezTo>
                        <a:pt x="49" y="57"/>
                        <a:pt x="49" y="57"/>
                        <a:pt x="49" y="57"/>
                      </a:cubicBezTo>
                      <a:cubicBezTo>
                        <a:pt x="51" y="57"/>
                        <a:pt x="51" y="57"/>
                        <a:pt x="51" y="57"/>
                      </a:cubicBezTo>
                      <a:cubicBezTo>
                        <a:pt x="50" y="56"/>
                        <a:pt x="50" y="56"/>
                        <a:pt x="50" y="56"/>
                      </a:cubicBezTo>
                      <a:cubicBezTo>
                        <a:pt x="54" y="53"/>
                        <a:pt x="54" y="53"/>
                        <a:pt x="54" y="53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5"/>
                        <a:pt x="58" y="55"/>
                        <a:pt x="58" y="55"/>
                      </a:cubicBezTo>
                      <a:cubicBezTo>
                        <a:pt x="57" y="57"/>
                        <a:pt x="57" y="57"/>
                        <a:pt x="57" y="57"/>
                      </a:cubicBezTo>
                      <a:cubicBezTo>
                        <a:pt x="58" y="58"/>
                        <a:pt x="58" y="58"/>
                        <a:pt x="58" y="58"/>
                      </a:cubicBezTo>
                      <a:cubicBezTo>
                        <a:pt x="66" y="58"/>
                        <a:pt x="66" y="58"/>
                        <a:pt x="66" y="58"/>
                      </a:cubicBezTo>
                      <a:cubicBezTo>
                        <a:pt x="67" y="56"/>
                        <a:pt x="67" y="56"/>
                        <a:pt x="67" y="56"/>
                      </a:cubicBezTo>
                      <a:cubicBezTo>
                        <a:pt x="68" y="57"/>
                        <a:pt x="68" y="57"/>
                        <a:pt x="68" y="57"/>
                      </a:cubicBezTo>
                      <a:cubicBezTo>
                        <a:pt x="69" y="56"/>
                        <a:pt x="69" y="56"/>
                        <a:pt x="69" y="56"/>
                      </a:cubicBezTo>
                      <a:cubicBezTo>
                        <a:pt x="67" y="55"/>
                        <a:pt x="67" y="55"/>
                        <a:pt x="67" y="55"/>
                      </a:cubicBezTo>
                      <a:cubicBezTo>
                        <a:pt x="66" y="56"/>
                        <a:pt x="66" y="56"/>
                        <a:pt x="66" y="56"/>
                      </a:cubicBezTo>
                      <a:cubicBezTo>
                        <a:pt x="65" y="55"/>
                        <a:pt x="65" y="55"/>
                        <a:pt x="65" y="55"/>
                      </a:cubicBezTo>
                      <a:cubicBezTo>
                        <a:pt x="68" y="54"/>
                        <a:pt x="68" y="54"/>
                        <a:pt x="68" y="54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4" y="54"/>
                        <a:pt x="74" y="54"/>
                        <a:pt x="74" y="54"/>
                      </a:cubicBezTo>
                      <a:cubicBezTo>
                        <a:pt x="75" y="53"/>
                        <a:pt x="75" y="53"/>
                        <a:pt x="75" y="53"/>
                      </a:cubicBezTo>
                      <a:cubicBezTo>
                        <a:pt x="73" y="53"/>
                        <a:pt x="73" y="53"/>
                        <a:pt x="73" y="53"/>
                      </a:cubicBezTo>
                      <a:cubicBezTo>
                        <a:pt x="75" y="52"/>
                        <a:pt x="75" y="52"/>
                        <a:pt x="75" y="52"/>
                      </a:cubicBezTo>
                      <a:cubicBezTo>
                        <a:pt x="71" y="53"/>
                        <a:pt x="71" y="53"/>
                        <a:pt x="71" y="53"/>
                      </a:cubicBezTo>
                      <a:cubicBezTo>
                        <a:pt x="70" y="52"/>
                        <a:pt x="70" y="52"/>
                        <a:pt x="70" y="52"/>
                      </a:cubicBezTo>
                      <a:cubicBezTo>
                        <a:pt x="68" y="53"/>
                        <a:pt x="68" y="53"/>
                        <a:pt x="68" y="53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7" y="49"/>
                        <a:pt x="67" y="49"/>
                        <a:pt x="67" y="49"/>
                      </a:cubicBezTo>
                      <a:cubicBezTo>
                        <a:pt x="66" y="48"/>
                        <a:pt x="66" y="48"/>
                        <a:pt x="66" y="48"/>
                      </a:cubicBezTo>
                      <a:cubicBezTo>
                        <a:pt x="63" y="49"/>
                        <a:pt x="63" y="49"/>
                        <a:pt x="63" y="49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62" y="49"/>
                        <a:pt x="62" y="49"/>
                        <a:pt x="62" y="49"/>
                      </a:cubicBezTo>
                      <a:cubicBezTo>
                        <a:pt x="59" y="48"/>
                        <a:pt x="59" y="48"/>
                        <a:pt x="59" y="48"/>
                      </a:cubicBezTo>
                      <a:cubicBezTo>
                        <a:pt x="58" y="45"/>
                        <a:pt x="58" y="45"/>
                        <a:pt x="58" y="45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0" y="37"/>
                        <a:pt x="50" y="37"/>
                        <a:pt x="50" y="37"/>
                      </a:cubicBezTo>
                      <a:cubicBezTo>
                        <a:pt x="49" y="36"/>
                        <a:pt x="49" y="36"/>
                        <a:pt x="49" y="36"/>
                      </a:cubicBezTo>
                      <a:cubicBezTo>
                        <a:pt x="46" y="35"/>
                        <a:pt x="46" y="35"/>
                        <a:pt x="46" y="35"/>
                      </a:cubicBezTo>
                      <a:cubicBezTo>
                        <a:pt x="48" y="33"/>
                        <a:pt x="48" y="33"/>
                        <a:pt x="48" y="33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56" y="27"/>
                        <a:pt x="56" y="27"/>
                        <a:pt x="56" y="27"/>
                      </a:cubicBezTo>
                      <a:cubicBezTo>
                        <a:pt x="59" y="26"/>
                        <a:pt x="59" y="26"/>
                        <a:pt x="59" y="26"/>
                      </a:cubicBezTo>
                      <a:cubicBezTo>
                        <a:pt x="61" y="19"/>
                        <a:pt x="61" y="19"/>
                        <a:pt x="61" y="19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64" y="14"/>
                        <a:pt x="64" y="14"/>
                        <a:pt x="64" y="14"/>
                      </a:cubicBezTo>
                      <a:cubicBezTo>
                        <a:pt x="72" y="9"/>
                        <a:pt x="72" y="9"/>
                        <a:pt x="72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82" y="7"/>
                        <a:pt x="82" y="7"/>
                        <a:pt x="82" y="7"/>
                      </a:cubicBezTo>
                      <a:cubicBezTo>
                        <a:pt x="86" y="0"/>
                        <a:pt x="86" y="0"/>
                        <a:pt x="86" y="0"/>
                      </a:cubicBezTo>
                      <a:cubicBezTo>
                        <a:pt x="91" y="3"/>
                        <a:pt x="91" y="3"/>
                        <a:pt x="91" y="3"/>
                      </a:cubicBezTo>
                      <a:cubicBezTo>
                        <a:pt x="87" y="5"/>
                        <a:pt x="87" y="5"/>
                        <a:pt x="87" y="5"/>
                      </a:cubicBezTo>
                      <a:cubicBezTo>
                        <a:pt x="91" y="7"/>
                        <a:pt x="91" y="7"/>
                        <a:pt x="91" y="7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92" y="3"/>
                        <a:pt x="92" y="3"/>
                        <a:pt x="92" y="3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103" y="5"/>
                        <a:pt x="103" y="5"/>
                        <a:pt x="103" y="5"/>
                      </a:cubicBezTo>
                      <a:cubicBezTo>
                        <a:pt x="111" y="11"/>
                        <a:pt x="111" y="11"/>
                        <a:pt x="111" y="11"/>
                      </a:cubicBezTo>
                      <a:cubicBezTo>
                        <a:pt x="115" y="10"/>
                        <a:pt x="115" y="10"/>
                        <a:pt x="115" y="10"/>
                      </a:cubicBezTo>
                      <a:cubicBezTo>
                        <a:pt x="124" y="15"/>
                        <a:pt x="124" y="15"/>
                        <a:pt x="124" y="15"/>
                      </a:cubicBezTo>
                      <a:cubicBezTo>
                        <a:pt x="127" y="14"/>
                        <a:pt x="127" y="14"/>
                        <a:pt x="127" y="14"/>
                      </a:cubicBezTo>
                      <a:cubicBezTo>
                        <a:pt x="131" y="16"/>
                        <a:pt x="131" y="16"/>
                        <a:pt x="131" y="16"/>
                      </a:cubicBezTo>
                      <a:cubicBezTo>
                        <a:pt x="140" y="15"/>
                        <a:pt x="140" y="15"/>
                        <a:pt x="140" y="15"/>
                      </a:cubicBezTo>
                      <a:cubicBezTo>
                        <a:pt x="147" y="20"/>
                        <a:pt x="147" y="20"/>
                        <a:pt x="147" y="20"/>
                      </a:cubicBezTo>
                      <a:cubicBezTo>
                        <a:pt x="148" y="20"/>
                        <a:pt x="148" y="20"/>
                        <a:pt x="148" y="20"/>
                      </a:cubicBezTo>
                      <a:close/>
                      <a:moveTo>
                        <a:pt x="160" y="116"/>
                      </a:moveTo>
                      <a:cubicBezTo>
                        <a:pt x="159" y="117"/>
                        <a:pt x="159" y="117"/>
                        <a:pt x="159" y="117"/>
                      </a:cubicBezTo>
                      <a:cubicBezTo>
                        <a:pt x="159" y="119"/>
                        <a:pt x="159" y="119"/>
                        <a:pt x="159" y="119"/>
                      </a:cubicBezTo>
                      <a:cubicBezTo>
                        <a:pt x="162" y="122"/>
                        <a:pt x="162" y="122"/>
                        <a:pt x="162" y="122"/>
                      </a:cubicBezTo>
                      <a:cubicBezTo>
                        <a:pt x="162" y="123"/>
                        <a:pt x="162" y="123"/>
                        <a:pt x="162" y="123"/>
                      </a:cubicBezTo>
                      <a:cubicBezTo>
                        <a:pt x="165" y="125"/>
                        <a:pt x="165" y="125"/>
                        <a:pt x="165" y="125"/>
                      </a:cubicBezTo>
                      <a:cubicBezTo>
                        <a:pt x="167" y="124"/>
                        <a:pt x="167" y="124"/>
                        <a:pt x="167" y="124"/>
                      </a:cubicBezTo>
                      <a:cubicBezTo>
                        <a:pt x="165" y="121"/>
                        <a:pt x="165" y="121"/>
                        <a:pt x="165" y="121"/>
                      </a:cubicBezTo>
                      <a:cubicBezTo>
                        <a:pt x="164" y="120"/>
                        <a:pt x="164" y="120"/>
                        <a:pt x="164" y="120"/>
                      </a:cubicBezTo>
                      <a:cubicBezTo>
                        <a:pt x="166" y="120"/>
                        <a:pt x="166" y="120"/>
                        <a:pt x="166" y="120"/>
                      </a:cubicBezTo>
                      <a:cubicBezTo>
                        <a:pt x="167" y="121"/>
                        <a:pt x="167" y="121"/>
                        <a:pt x="167" y="121"/>
                      </a:cubicBezTo>
                      <a:cubicBezTo>
                        <a:pt x="168" y="120"/>
                        <a:pt x="168" y="120"/>
                        <a:pt x="168" y="120"/>
                      </a:cubicBezTo>
                      <a:cubicBezTo>
                        <a:pt x="169" y="124"/>
                        <a:pt x="169" y="124"/>
                        <a:pt x="169" y="124"/>
                      </a:cubicBezTo>
                      <a:cubicBezTo>
                        <a:pt x="170" y="124"/>
                        <a:pt x="170" y="124"/>
                        <a:pt x="170" y="124"/>
                      </a:cubicBezTo>
                      <a:cubicBezTo>
                        <a:pt x="171" y="125"/>
                        <a:pt x="171" y="125"/>
                        <a:pt x="171" y="125"/>
                      </a:cubicBezTo>
                      <a:cubicBezTo>
                        <a:pt x="171" y="123"/>
                        <a:pt x="171" y="123"/>
                        <a:pt x="171" y="123"/>
                      </a:cubicBezTo>
                      <a:cubicBezTo>
                        <a:pt x="170" y="119"/>
                        <a:pt x="170" y="119"/>
                        <a:pt x="170" y="119"/>
                      </a:cubicBezTo>
                      <a:cubicBezTo>
                        <a:pt x="170" y="116"/>
                        <a:pt x="170" y="116"/>
                        <a:pt x="170" y="116"/>
                      </a:cubicBezTo>
                      <a:cubicBezTo>
                        <a:pt x="172" y="123"/>
                        <a:pt x="172" y="123"/>
                        <a:pt x="172" y="123"/>
                      </a:cubicBezTo>
                      <a:cubicBezTo>
                        <a:pt x="175" y="124"/>
                        <a:pt x="175" y="124"/>
                        <a:pt x="175" y="124"/>
                      </a:cubicBezTo>
                      <a:cubicBezTo>
                        <a:pt x="177" y="127"/>
                        <a:pt x="177" y="127"/>
                        <a:pt x="177" y="127"/>
                      </a:cubicBezTo>
                      <a:cubicBezTo>
                        <a:pt x="178" y="127"/>
                        <a:pt x="178" y="127"/>
                        <a:pt x="178" y="127"/>
                      </a:cubicBezTo>
                      <a:cubicBezTo>
                        <a:pt x="179" y="130"/>
                        <a:pt x="179" y="130"/>
                        <a:pt x="179" y="130"/>
                      </a:cubicBezTo>
                      <a:cubicBezTo>
                        <a:pt x="180" y="131"/>
                        <a:pt x="180" y="131"/>
                        <a:pt x="180" y="131"/>
                      </a:cubicBezTo>
                      <a:cubicBezTo>
                        <a:pt x="178" y="131"/>
                        <a:pt x="178" y="131"/>
                        <a:pt x="178" y="131"/>
                      </a:cubicBezTo>
                      <a:cubicBezTo>
                        <a:pt x="179" y="132"/>
                        <a:pt x="179" y="132"/>
                        <a:pt x="179" y="132"/>
                      </a:cubicBezTo>
                      <a:cubicBezTo>
                        <a:pt x="180" y="136"/>
                        <a:pt x="180" y="136"/>
                        <a:pt x="180" y="136"/>
                      </a:cubicBezTo>
                      <a:cubicBezTo>
                        <a:pt x="183" y="136"/>
                        <a:pt x="183" y="136"/>
                        <a:pt x="183" y="136"/>
                      </a:cubicBezTo>
                      <a:cubicBezTo>
                        <a:pt x="183" y="138"/>
                        <a:pt x="183" y="138"/>
                        <a:pt x="183" y="138"/>
                      </a:cubicBezTo>
                      <a:cubicBezTo>
                        <a:pt x="186" y="140"/>
                        <a:pt x="186" y="140"/>
                        <a:pt x="186" y="140"/>
                      </a:cubicBezTo>
                      <a:cubicBezTo>
                        <a:pt x="184" y="141"/>
                        <a:pt x="184" y="141"/>
                        <a:pt x="184" y="141"/>
                      </a:cubicBezTo>
                      <a:cubicBezTo>
                        <a:pt x="183" y="145"/>
                        <a:pt x="183" y="145"/>
                        <a:pt x="183" y="145"/>
                      </a:cubicBezTo>
                      <a:cubicBezTo>
                        <a:pt x="184" y="145"/>
                        <a:pt x="184" y="145"/>
                        <a:pt x="184" y="145"/>
                      </a:cubicBezTo>
                      <a:cubicBezTo>
                        <a:pt x="185" y="142"/>
                        <a:pt x="185" y="142"/>
                        <a:pt x="185" y="142"/>
                      </a:cubicBezTo>
                      <a:cubicBezTo>
                        <a:pt x="188" y="141"/>
                        <a:pt x="188" y="141"/>
                        <a:pt x="188" y="141"/>
                      </a:cubicBezTo>
                      <a:cubicBezTo>
                        <a:pt x="189" y="147"/>
                        <a:pt x="189" y="147"/>
                        <a:pt x="189" y="147"/>
                      </a:cubicBezTo>
                      <a:cubicBezTo>
                        <a:pt x="188" y="149"/>
                        <a:pt x="188" y="149"/>
                        <a:pt x="188" y="149"/>
                      </a:cubicBezTo>
                      <a:cubicBezTo>
                        <a:pt x="191" y="149"/>
                        <a:pt x="191" y="149"/>
                        <a:pt x="191" y="149"/>
                      </a:cubicBezTo>
                      <a:cubicBezTo>
                        <a:pt x="191" y="149"/>
                        <a:pt x="191" y="149"/>
                        <a:pt x="191" y="149"/>
                      </a:cubicBezTo>
                      <a:cubicBezTo>
                        <a:pt x="192" y="148"/>
                        <a:pt x="192" y="148"/>
                        <a:pt x="192" y="148"/>
                      </a:cubicBezTo>
                      <a:cubicBezTo>
                        <a:pt x="193" y="142"/>
                        <a:pt x="193" y="142"/>
                        <a:pt x="193" y="142"/>
                      </a:cubicBezTo>
                      <a:cubicBezTo>
                        <a:pt x="185" y="138"/>
                        <a:pt x="185" y="138"/>
                        <a:pt x="185" y="138"/>
                      </a:cubicBezTo>
                      <a:cubicBezTo>
                        <a:pt x="177" y="122"/>
                        <a:pt x="177" y="122"/>
                        <a:pt x="177" y="122"/>
                      </a:cubicBezTo>
                      <a:cubicBezTo>
                        <a:pt x="174" y="121"/>
                        <a:pt x="174" y="121"/>
                        <a:pt x="174" y="121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cubicBezTo>
                        <a:pt x="167" y="115"/>
                        <a:pt x="167" y="115"/>
                        <a:pt x="167" y="115"/>
                      </a:cubicBezTo>
                      <a:cubicBezTo>
                        <a:pt x="162" y="120"/>
                        <a:pt x="162" y="120"/>
                        <a:pt x="162" y="120"/>
                      </a:cubicBezTo>
                      <a:cubicBezTo>
                        <a:pt x="160" y="116"/>
                        <a:pt x="160" y="116"/>
                        <a:pt x="160" y="116"/>
                      </a:cubicBezTo>
                      <a:close/>
                      <a:moveTo>
                        <a:pt x="26" y="80"/>
                      </a:moveTo>
                      <a:cubicBezTo>
                        <a:pt x="26" y="82"/>
                        <a:pt x="26" y="82"/>
                        <a:pt x="26" y="82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30" y="83"/>
                        <a:pt x="30" y="83"/>
                        <a:pt x="30" y="83"/>
                      </a:cubicBezTo>
                      <a:cubicBezTo>
                        <a:pt x="34" y="85"/>
                        <a:pt x="34" y="85"/>
                        <a:pt x="34" y="85"/>
                      </a:cubicBezTo>
                      <a:cubicBezTo>
                        <a:pt x="34" y="86"/>
                        <a:pt x="34" y="86"/>
                        <a:pt x="34" y="86"/>
                      </a:cubicBezTo>
                      <a:cubicBezTo>
                        <a:pt x="35" y="86"/>
                        <a:pt x="35" y="86"/>
                        <a:pt x="35" y="86"/>
                      </a:cubicBezTo>
                      <a:cubicBezTo>
                        <a:pt x="37" y="85"/>
                        <a:pt x="37" y="85"/>
                        <a:pt x="37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7" y="83"/>
                        <a:pt x="37" y="83"/>
                        <a:pt x="37" y="83"/>
                      </a:cubicBezTo>
                      <a:cubicBezTo>
                        <a:pt x="35" y="84"/>
                        <a:pt x="35" y="84"/>
                        <a:pt x="35" y="84"/>
                      </a:cubicBezTo>
                      <a:cubicBezTo>
                        <a:pt x="31" y="80"/>
                        <a:pt x="31" y="80"/>
                        <a:pt x="31" y="80"/>
                      </a:cubicBezTo>
                      <a:cubicBezTo>
                        <a:pt x="29" y="81"/>
                        <a:pt x="29" y="81"/>
                        <a:pt x="29" y="81"/>
                      </a:cubicBezTo>
                      <a:cubicBezTo>
                        <a:pt x="26" y="80"/>
                        <a:pt x="26" y="80"/>
                        <a:pt x="26" y="80"/>
                      </a:cubicBezTo>
                      <a:close/>
                      <a:moveTo>
                        <a:pt x="50" y="109"/>
                      </a:moveTo>
                      <a:cubicBezTo>
                        <a:pt x="47" y="108"/>
                        <a:pt x="47" y="108"/>
                        <a:pt x="47" y="108"/>
                      </a:cubicBezTo>
                      <a:cubicBezTo>
                        <a:pt x="45" y="110"/>
                        <a:pt x="45" y="110"/>
                        <a:pt x="45" y="110"/>
                      </a:cubicBezTo>
                      <a:cubicBezTo>
                        <a:pt x="43" y="110"/>
                        <a:pt x="43" y="110"/>
                        <a:pt x="43" y="110"/>
                      </a:cubicBezTo>
                      <a:cubicBezTo>
                        <a:pt x="44" y="112"/>
                        <a:pt x="44" y="112"/>
                        <a:pt x="44" y="112"/>
                      </a:cubicBezTo>
                      <a:cubicBezTo>
                        <a:pt x="48" y="113"/>
                        <a:pt x="48" y="113"/>
                        <a:pt x="48" y="113"/>
                      </a:cubicBezTo>
                      <a:cubicBezTo>
                        <a:pt x="49" y="112"/>
                        <a:pt x="49" y="112"/>
                        <a:pt x="49" y="112"/>
                      </a:cubicBezTo>
                      <a:cubicBezTo>
                        <a:pt x="51" y="111"/>
                        <a:pt x="51" y="111"/>
                        <a:pt x="51" y="111"/>
                      </a:cubicBezTo>
                      <a:cubicBezTo>
                        <a:pt x="50" y="109"/>
                        <a:pt x="50" y="109"/>
                        <a:pt x="50" y="109"/>
                      </a:cubicBezTo>
                      <a:close/>
                      <a:moveTo>
                        <a:pt x="53" y="105"/>
                      </a:moveTo>
                      <a:cubicBezTo>
                        <a:pt x="52" y="106"/>
                        <a:pt x="52" y="106"/>
                        <a:pt x="52" y="106"/>
                      </a:cubicBezTo>
                      <a:cubicBezTo>
                        <a:pt x="54" y="107"/>
                        <a:pt x="54" y="107"/>
                        <a:pt x="54" y="107"/>
                      </a:cubicBezTo>
                      <a:cubicBezTo>
                        <a:pt x="54" y="109"/>
                        <a:pt x="54" y="109"/>
                        <a:pt x="54" y="109"/>
                      </a:cubicBezTo>
                      <a:cubicBezTo>
                        <a:pt x="56" y="107"/>
                        <a:pt x="56" y="107"/>
                        <a:pt x="56" y="107"/>
                      </a:cubicBezTo>
                      <a:cubicBezTo>
                        <a:pt x="55" y="106"/>
                        <a:pt x="55" y="106"/>
                        <a:pt x="55" y="106"/>
                      </a:cubicBezTo>
                      <a:cubicBezTo>
                        <a:pt x="53" y="105"/>
                        <a:pt x="53" y="105"/>
                        <a:pt x="53" y="105"/>
                      </a:cubicBezTo>
                      <a:close/>
                      <a:moveTo>
                        <a:pt x="1" y="172"/>
                      </a:moveTo>
                      <a:cubicBezTo>
                        <a:pt x="0" y="170"/>
                        <a:pt x="0" y="170"/>
                        <a:pt x="0" y="170"/>
                      </a:cubicBezTo>
                      <a:cubicBezTo>
                        <a:pt x="2" y="170"/>
                        <a:pt x="2" y="170"/>
                        <a:pt x="2" y="170"/>
                      </a:cubicBezTo>
                      <a:cubicBezTo>
                        <a:pt x="1" y="172"/>
                        <a:pt x="1" y="172"/>
                        <a:pt x="1" y="172"/>
                      </a:cubicBezTo>
                      <a:close/>
                      <a:moveTo>
                        <a:pt x="6" y="172"/>
                      </a:moveTo>
                      <a:cubicBezTo>
                        <a:pt x="6" y="169"/>
                        <a:pt x="6" y="169"/>
                        <a:pt x="6" y="169"/>
                      </a:cubicBezTo>
                      <a:cubicBezTo>
                        <a:pt x="8" y="171"/>
                        <a:pt x="8" y="171"/>
                        <a:pt x="8" y="171"/>
                      </a:cubicBezTo>
                      <a:cubicBezTo>
                        <a:pt x="6" y="172"/>
                        <a:pt x="6" y="172"/>
                        <a:pt x="6" y="172"/>
                      </a:cubicBezTo>
                      <a:close/>
                      <a:moveTo>
                        <a:pt x="14" y="169"/>
                      </a:moveTo>
                      <a:cubicBezTo>
                        <a:pt x="16" y="166"/>
                        <a:pt x="16" y="166"/>
                        <a:pt x="16" y="166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4" y="169"/>
                        <a:pt x="14" y="169"/>
                        <a:pt x="14" y="169"/>
                      </a:cubicBezTo>
                      <a:close/>
                      <a:moveTo>
                        <a:pt x="17" y="168"/>
                      </a:moveTo>
                      <a:cubicBezTo>
                        <a:pt x="21" y="168"/>
                        <a:pt x="21" y="168"/>
                        <a:pt x="21" y="168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7" y="168"/>
                        <a:pt x="17" y="168"/>
                        <a:pt x="17" y="168"/>
                      </a:cubicBezTo>
                      <a:close/>
                      <a:moveTo>
                        <a:pt x="36" y="164"/>
                      </a:moveTo>
                      <a:cubicBezTo>
                        <a:pt x="38" y="160"/>
                        <a:pt x="38" y="160"/>
                        <a:pt x="38" y="160"/>
                      </a:cubicBezTo>
                      <a:cubicBezTo>
                        <a:pt x="39" y="160"/>
                        <a:pt x="39" y="160"/>
                        <a:pt x="39" y="160"/>
                      </a:cubicBezTo>
                      <a:cubicBezTo>
                        <a:pt x="39" y="159"/>
                        <a:pt x="39" y="159"/>
                        <a:pt x="39" y="159"/>
                      </a:cubicBezTo>
                      <a:cubicBezTo>
                        <a:pt x="41" y="159"/>
                        <a:pt x="41" y="159"/>
                        <a:pt x="41" y="159"/>
                      </a:cubicBezTo>
                      <a:cubicBezTo>
                        <a:pt x="37" y="164"/>
                        <a:pt x="37" y="164"/>
                        <a:pt x="37" y="164"/>
                      </a:cubicBezTo>
                      <a:cubicBezTo>
                        <a:pt x="36" y="164"/>
                        <a:pt x="36" y="164"/>
                        <a:pt x="36" y="164"/>
                      </a:cubicBezTo>
                      <a:close/>
                      <a:moveTo>
                        <a:pt x="46" y="156"/>
                      </a:moveTo>
                      <a:cubicBezTo>
                        <a:pt x="47" y="158"/>
                        <a:pt x="47" y="158"/>
                        <a:pt x="47" y="158"/>
                      </a:cubicBezTo>
                      <a:cubicBezTo>
                        <a:pt x="41" y="160"/>
                        <a:pt x="41" y="160"/>
                        <a:pt x="41" y="160"/>
                      </a:cubicBezTo>
                      <a:cubicBezTo>
                        <a:pt x="45" y="157"/>
                        <a:pt x="45" y="157"/>
                        <a:pt x="45" y="157"/>
                      </a:cubicBezTo>
                      <a:cubicBezTo>
                        <a:pt x="44" y="157"/>
                        <a:pt x="44" y="157"/>
                        <a:pt x="44" y="157"/>
                      </a:cubicBezTo>
                      <a:cubicBezTo>
                        <a:pt x="46" y="156"/>
                        <a:pt x="46" y="156"/>
                        <a:pt x="46" y="156"/>
                      </a:cubicBezTo>
                      <a:close/>
                      <a:moveTo>
                        <a:pt x="53" y="152"/>
                      </a:moveTo>
                      <a:cubicBezTo>
                        <a:pt x="54" y="153"/>
                        <a:pt x="54" y="153"/>
                        <a:pt x="54" y="153"/>
                      </a:cubicBezTo>
                      <a:cubicBezTo>
                        <a:pt x="56" y="151"/>
                        <a:pt x="56" y="151"/>
                        <a:pt x="56" y="151"/>
                      </a:cubicBezTo>
                      <a:cubicBezTo>
                        <a:pt x="59" y="151"/>
                        <a:pt x="59" y="151"/>
                        <a:pt x="59" y="151"/>
                      </a:cubicBezTo>
                      <a:cubicBezTo>
                        <a:pt x="58" y="148"/>
                        <a:pt x="58" y="148"/>
                        <a:pt x="58" y="148"/>
                      </a:cubicBezTo>
                      <a:cubicBezTo>
                        <a:pt x="55" y="149"/>
                        <a:pt x="55" y="149"/>
                        <a:pt x="55" y="149"/>
                      </a:cubicBezTo>
                      <a:cubicBezTo>
                        <a:pt x="53" y="152"/>
                        <a:pt x="53" y="152"/>
                        <a:pt x="53" y="152"/>
                      </a:cubicBezTo>
                      <a:close/>
                      <a:moveTo>
                        <a:pt x="102" y="128"/>
                      </a:moveTo>
                      <a:cubicBezTo>
                        <a:pt x="98" y="129"/>
                        <a:pt x="98" y="129"/>
                        <a:pt x="98" y="129"/>
                      </a:cubicBezTo>
                      <a:cubicBezTo>
                        <a:pt x="97" y="128"/>
                        <a:pt x="97" y="128"/>
                        <a:pt x="97" y="128"/>
                      </a:cubicBezTo>
                      <a:cubicBezTo>
                        <a:pt x="97" y="132"/>
                        <a:pt x="97" y="132"/>
                        <a:pt x="97" y="132"/>
                      </a:cubicBezTo>
                      <a:cubicBezTo>
                        <a:pt x="95" y="130"/>
                        <a:pt x="95" y="130"/>
                        <a:pt x="95" y="130"/>
                      </a:cubicBezTo>
                      <a:cubicBezTo>
                        <a:pt x="95" y="135"/>
                        <a:pt x="95" y="135"/>
                        <a:pt x="95" y="135"/>
                      </a:cubicBezTo>
                      <a:cubicBezTo>
                        <a:pt x="97" y="134"/>
                        <a:pt x="97" y="134"/>
                        <a:pt x="97" y="134"/>
                      </a:cubicBezTo>
                      <a:cubicBezTo>
                        <a:pt x="97" y="136"/>
                        <a:pt x="97" y="136"/>
                        <a:pt x="97" y="136"/>
                      </a:cubicBezTo>
                      <a:cubicBezTo>
                        <a:pt x="99" y="133"/>
                        <a:pt x="99" y="133"/>
                        <a:pt x="99" y="133"/>
                      </a:cubicBezTo>
                      <a:cubicBezTo>
                        <a:pt x="102" y="132"/>
                        <a:pt x="102" y="132"/>
                        <a:pt x="102" y="132"/>
                      </a:cubicBezTo>
                      <a:cubicBezTo>
                        <a:pt x="101" y="131"/>
                        <a:pt x="101" y="131"/>
                        <a:pt x="101" y="131"/>
                      </a:cubicBezTo>
                      <a:cubicBezTo>
                        <a:pt x="104" y="130"/>
                        <a:pt x="104" y="130"/>
                        <a:pt x="104" y="130"/>
                      </a:cubicBezTo>
                      <a:cubicBezTo>
                        <a:pt x="102" y="129"/>
                        <a:pt x="102" y="129"/>
                        <a:pt x="102" y="129"/>
                      </a:cubicBezTo>
                      <a:cubicBezTo>
                        <a:pt x="102" y="129"/>
                        <a:pt x="102" y="128"/>
                        <a:pt x="102" y="128"/>
                      </a:cubicBezTo>
                      <a:close/>
                      <a:moveTo>
                        <a:pt x="100" y="125"/>
                      </a:moveTo>
                      <a:cubicBezTo>
                        <a:pt x="101" y="127"/>
                        <a:pt x="101" y="127"/>
                        <a:pt x="101" y="127"/>
                      </a:cubicBezTo>
                      <a:cubicBezTo>
                        <a:pt x="104" y="125"/>
                        <a:pt x="104" y="125"/>
                        <a:pt x="104" y="125"/>
                      </a:cubicBezTo>
                      <a:cubicBezTo>
                        <a:pt x="103" y="124"/>
                        <a:pt x="103" y="124"/>
                        <a:pt x="103" y="124"/>
                      </a:cubicBezTo>
                      <a:cubicBezTo>
                        <a:pt x="102" y="125"/>
                        <a:pt x="102" y="125"/>
                        <a:pt x="102" y="125"/>
                      </a:cubicBezTo>
                      <a:cubicBezTo>
                        <a:pt x="100" y="125"/>
                        <a:pt x="100" y="125"/>
                        <a:pt x="100" y="125"/>
                      </a:cubicBezTo>
                      <a:close/>
                      <a:moveTo>
                        <a:pt x="125" y="108"/>
                      </a:moveTo>
                      <a:cubicBezTo>
                        <a:pt x="126" y="109"/>
                        <a:pt x="126" y="109"/>
                        <a:pt x="126" y="109"/>
                      </a:cubicBezTo>
                      <a:cubicBezTo>
                        <a:pt x="128" y="108"/>
                        <a:pt x="128" y="108"/>
                        <a:pt x="128" y="108"/>
                      </a:cubicBezTo>
                      <a:cubicBezTo>
                        <a:pt x="125" y="108"/>
                        <a:pt x="125" y="108"/>
                        <a:pt x="125" y="108"/>
                      </a:cubicBezTo>
                      <a:close/>
                      <a:moveTo>
                        <a:pt x="121" y="113"/>
                      </a:moveTo>
                      <a:cubicBezTo>
                        <a:pt x="122" y="113"/>
                        <a:pt x="122" y="113"/>
                        <a:pt x="122" y="113"/>
                      </a:cubicBezTo>
                      <a:cubicBezTo>
                        <a:pt x="123" y="111"/>
                        <a:pt x="123" y="111"/>
                        <a:pt x="123" y="111"/>
                      </a:cubicBezTo>
                      <a:cubicBezTo>
                        <a:pt x="124" y="109"/>
                        <a:pt x="124" y="109"/>
                        <a:pt x="124" y="109"/>
                      </a:cubicBezTo>
                      <a:cubicBezTo>
                        <a:pt x="124" y="109"/>
                        <a:pt x="124" y="109"/>
                        <a:pt x="124" y="109"/>
                      </a:cubicBezTo>
                      <a:cubicBezTo>
                        <a:pt x="121" y="111"/>
                        <a:pt x="121" y="111"/>
                        <a:pt x="121" y="111"/>
                      </a:cubicBezTo>
                      <a:cubicBezTo>
                        <a:pt x="121" y="113"/>
                        <a:pt x="121" y="113"/>
                        <a:pt x="121" y="113"/>
                      </a:cubicBezTo>
                      <a:close/>
                      <a:moveTo>
                        <a:pt x="172" y="131"/>
                      </a:moveTo>
                      <a:cubicBezTo>
                        <a:pt x="169" y="129"/>
                        <a:pt x="169" y="129"/>
                        <a:pt x="169" y="129"/>
                      </a:cubicBezTo>
                      <a:cubicBezTo>
                        <a:pt x="168" y="131"/>
                        <a:pt x="168" y="131"/>
                        <a:pt x="168" y="131"/>
                      </a:cubicBezTo>
                      <a:cubicBezTo>
                        <a:pt x="166" y="127"/>
                        <a:pt x="166" y="127"/>
                        <a:pt x="166" y="127"/>
                      </a:cubicBezTo>
                      <a:cubicBezTo>
                        <a:pt x="168" y="125"/>
                        <a:pt x="168" y="125"/>
                        <a:pt x="168" y="125"/>
                      </a:cubicBezTo>
                      <a:cubicBezTo>
                        <a:pt x="170" y="126"/>
                        <a:pt x="170" y="126"/>
                        <a:pt x="170" y="126"/>
                      </a:cubicBezTo>
                      <a:cubicBezTo>
                        <a:pt x="172" y="127"/>
                        <a:pt x="172" y="127"/>
                        <a:pt x="172" y="127"/>
                      </a:cubicBezTo>
                      <a:cubicBezTo>
                        <a:pt x="172" y="131"/>
                        <a:pt x="172" y="131"/>
                        <a:pt x="172" y="131"/>
                      </a:cubicBezTo>
                      <a:close/>
                      <a:moveTo>
                        <a:pt x="173" y="134"/>
                      </a:moveTo>
                      <a:cubicBezTo>
                        <a:pt x="174" y="131"/>
                        <a:pt x="174" y="131"/>
                        <a:pt x="174" y="131"/>
                      </a:cubicBezTo>
                      <a:cubicBezTo>
                        <a:pt x="173" y="127"/>
                        <a:pt x="173" y="127"/>
                        <a:pt x="173" y="127"/>
                      </a:cubicBezTo>
                      <a:cubicBezTo>
                        <a:pt x="173" y="126"/>
                        <a:pt x="173" y="126"/>
                        <a:pt x="173" y="126"/>
                      </a:cubicBezTo>
                      <a:cubicBezTo>
                        <a:pt x="175" y="126"/>
                        <a:pt x="175" y="126"/>
                        <a:pt x="175" y="126"/>
                      </a:cubicBezTo>
                      <a:cubicBezTo>
                        <a:pt x="175" y="129"/>
                        <a:pt x="175" y="129"/>
                        <a:pt x="175" y="129"/>
                      </a:cubicBezTo>
                      <a:cubicBezTo>
                        <a:pt x="176" y="131"/>
                        <a:pt x="176" y="131"/>
                        <a:pt x="176" y="131"/>
                      </a:cubicBezTo>
                      <a:cubicBezTo>
                        <a:pt x="174" y="134"/>
                        <a:pt x="174" y="134"/>
                        <a:pt x="174" y="134"/>
                      </a:cubicBezTo>
                      <a:cubicBezTo>
                        <a:pt x="173" y="134"/>
                        <a:pt x="173" y="134"/>
                        <a:pt x="173" y="134"/>
                      </a:cubicBezTo>
                      <a:close/>
                      <a:moveTo>
                        <a:pt x="171" y="136"/>
                      </a:moveTo>
                      <a:cubicBezTo>
                        <a:pt x="171" y="134"/>
                        <a:pt x="171" y="134"/>
                        <a:pt x="171" y="134"/>
                      </a:cubicBezTo>
                      <a:cubicBezTo>
                        <a:pt x="170" y="132"/>
                        <a:pt x="170" y="132"/>
                        <a:pt x="170" y="132"/>
                      </a:cubicBezTo>
                      <a:cubicBezTo>
                        <a:pt x="170" y="131"/>
                        <a:pt x="170" y="131"/>
                        <a:pt x="170" y="131"/>
                      </a:cubicBezTo>
                      <a:cubicBezTo>
                        <a:pt x="172" y="133"/>
                        <a:pt x="172" y="133"/>
                        <a:pt x="172" y="133"/>
                      </a:cubicBezTo>
                      <a:cubicBezTo>
                        <a:pt x="173" y="134"/>
                        <a:pt x="173" y="134"/>
                        <a:pt x="173" y="134"/>
                      </a:cubicBezTo>
                      <a:cubicBezTo>
                        <a:pt x="171" y="136"/>
                        <a:pt x="171" y="136"/>
                        <a:pt x="171" y="136"/>
                      </a:cubicBezTo>
                      <a:close/>
                      <a:moveTo>
                        <a:pt x="173" y="140"/>
                      </a:moveTo>
                      <a:cubicBezTo>
                        <a:pt x="172" y="138"/>
                        <a:pt x="172" y="138"/>
                        <a:pt x="172" y="138"/>
                      </a:cubicBezTo>
                      <a:cubicBezTo>
                        <a:pt x="173" y="136"/>
                        <a:pt x="173" y="136"/>
                        <a:pt x="173" y="136"/>
                      </a:cubicBezTo>
                      <a:cubicBezTo>
                        <a:pt x="173" y="140"/>
                        <a:pt x="173" y="140"/>
                        <a:pt x="173" y="140"/>
                      </a:cubicBezTo>
                      <a:close/>
                      <a:moveTo>
                        <a:pt x="175" y="136"/>
                      </a:moveTo>
                      <a:cubicBezTo>
                        <a:pt x="175" y="136"/>
                        <a:pt x="175" y="136"/>
                        <a:pt x="175" y="136"/>
                      </a:cubicBezTo>
                      <a:cubicBezTo>
                        <a:pt x="177" y="136"/>
                        <a:pt x="177" y="136"/>
                        <a:pt x="177" y="136"/>
                      </a:cubicBezTo>
                      <a:cubicBezTo>
                        <a:pt x="176" y="138"/>
                        <a:pt x="176" y="138"/>
                        <a:pt x="176" y="138"/>
                      </a:cubicBezTo>
                      <a:cubicBezTo>
                        <a:pt x="175" y="136"/>
                        <a:pt x="175" y="136"/>
                        <a:pt x="175" y="136"/>
                      </a:cubicBezTo>
                      <a:close/>
                      <a:moveTo>
                        <a:pt x="176" y="140"/>
                      </a:moveTo>
                      <a:cubicBezTo>
                        <a:pt x="175" y="139"/>
                        <a:pt x="175" y="139"/>
                        <a:pt x="175" y="139"/>
                      </a:cubicBezTo>
                      <a:cubicBezTo>
                        <a:pt x="176" y="138"/>
                        <a:pt x="176" y="138"/>
                        <a:pt x="176" y="138"/>
                      </a:cubicBezTo>
                      <a:cubicBezTo>
                        <a:pt x="176" y="140"/>
                        <a:pt x="176" y="140"/>
                        <a:pt x="176" y="140"/>
                      </a:cubicBezTo>
                      <a:close/>
                      <a:moveTo>
                        <a:pt x="185" y="146"/>
                      </a:moveTo>
                      <a:cubicBezTo>
                        <a:pt x="186" y="143"/>
                        <a:pt x="186" y="143"/>
                        <a:pt x="186" y="143"/>
                      </a:cubicBezTo>
                      <a:cubicBezTo>
                        <a:pt x="187" y="142"/>
                        <a:pt x="187" y="142"/>
                        <a:pt x="187" y="142"/>
                      </a:cubicBezTo>
                      <a:cubicBezTo>
                        <a:pt x="188" y="145"/>
                        <a:pt x="188" y="145"/>
                        <a:pt x="188" y="145"/>
                      </a:cubicBezTo>
                      <a:cubicBezTo>
                        <a:pt x="188" y="146"/>
                        <a:pt x="188" y="146"/>
                        <a:pt x="188" y="146"/>
                      </a:cubicBezTo>
                      <a:cubicBezTo>
                        <a:pt x="188" y="148"/>
                        <a:pt x="188" y="148"/>
                        <a:pt x="188" y="148"/>
                      </a:cubicBezTo>
                      <a:cubicBezTo>
                        <a:pt x="187" y="147"/>
                        <a:pt x="187" y="147"/>
                        <a:pt x="187" y="147"/>
                      </a:cubicBezTo>
                      <a:cubicBezTo>
                        <a:pt x="187" y="145"/>
                        <a:pt x="187" y="145"/>
                        <a:pt x="187" y="145"/>
                      </a:cubicBezTo>
                      <a:cubicBezTo>
                        <a:pt x="185" y="146"/>
                        <a:pt x="185" y="146"/>
                        <a:pt x="185" y="146"/>
                      </a:cubicBezTo>
                      <a:cubicBezTo>
                        <a:pt x="185" y="146"/>
                        <a:pt x="185" y="146"/>
                        <a:pt x="185" y="146"/>
                      </a:cubicBezTo>
                      <a:close/>
                      <a:moveTo>
                        <a:pt x="180" y="139"/>
                      </a:moveTo>
                      <a:cubicBezTo>
                        <a:pt x="181" y="139"/>
                        <a:pt x="181" y="139"/>
                        <a:pt x="181" y="139"/>
                      </a:cubicBezTo>
                      <a:cubicBezTo>
                        <a:pt x="181" y="139"/>
                        <a:pt x="181" y="139"/>
                        <a:pt x="181" y="139"/>
                      </a:cubicBezTo>
                      <a:cubicBezTo>
                        <a:pt x="181" y="140"/>
                        <a:pt x="181" y="140"/>
                        <a:pt x="181" y="140"/>
                      </a:cubicBezTo>
                      <a:cubicBezTo>
                        <a:pt x="180" y="139"/>
                        <a:pt x="180" y="139"/>
                        <a:pt x="180" y="139"/>
                      </a:cubicBezTo>
                      <a:close/>
                      <a:moveTo>
                        <a:pt x="179" y="138"/>
                      </a:moveTo>
                      <a:cubicBezTo>
                        <a:pt x="178" y="139"/>
                        <a:pt x="178" y="139"/>
                        <a:pt x="178" y="139"/>
                      </a:cubicBezTo>
                      <a:cubicBezTo>
                        <a:pt x="178" y="136"/>
                        <a:pt x="178" y="136"/>
                        <a:pt x="178" y="136"/>
                      </a:cubicBezTo>
                      <a:cubicBezTo>
                        <a:pt x="176" y="134"/>
                        <a:pt x="176" y="134"/>
                        <a:pt x="176" y="134"/>
                      </a:cubicBezTo>
                      <a:cubicBezTo>
                        <a:pt x="179" y="134"/>
                        <a:pt x="179" y="134"/>
                        <a:pt x="179" y="134"/>
                      </a:cubicBezTo>
                      <a:cubicBezTo>
                        <a:pt x="180" y="137"/>
                        <a:pt x="180" y="137"/>
                        <a:pt x="180" y="137"/>
                      </a:cubicBezTo>
                      <a:cubicBezTo>
                        <a:pt x="179" y="136"/>
                        <a:pt x="179" y="136"/>
                        <a:pt x="179" y="136"/>
                      </a:cubicBezTo>
                      <a:cubicBezTo>
                        <a:pt x="179" y="138"/>
                        <a:pt x="179" y="138"/>
                        <a:pt x="179" y="138"/>
                      </a:cubicBezTo>
                      <a:close/>
                      <a:moveTo>
                        <a:pt x="177" y="140"/>
                      </a:moveTo>
                      <a:cubicBezTo>
                        <a:pt x="179" y="140"/>
                        <a:pt x="179" y="140"/>
                        <a:pt x="179" y="140"/>
                      </a:cubicBezTo>
                      <a:cubicBezTo>
                        <a:pt x="179" y="141"/>
                        <a:pt x="179" y="141"/>
                        <a:pt x="179" y="141"/>
                      </a:cubicBezTo>
                      <a:cubicBezTo>
                        <a:pt x="182" y="143"/>
                        <a:pt x="182" y="143"/>
                        <a:pt x="182" y="143"/>
                      </a:cubicBezTo>
                      <a:cubicBezTo>
                        <a:pt x="182" y="145"/>
                        <a:pt x="182" y="145"/>
                        <a:pt x="182" y="145"/>
                      </a:cubicBezTo>
                      <a:cubicBezTo>
                        <a:pt x="184" y="148"/>
                        <a:pt x="184" y="148"/>
                        <a:pt x="184" y="148"/>
                      </a:cubicBezTo>
                      <a:cubicBezTo>
                        <a:pt x="184" y="149"/>
                        <a:pt x="184" y="149"/>
                        <a:pt x="184" y="149"/>
                      </a:cubicBezTo>
                      <a:cubicBezTo>
                        <a:pt x="184" y="149"/>
                        <a:pt x="184" y="149"/>
                        <a:pt x="184" y="149"/>
                      </a:cubicBezTo>
                      <a:cubicBezTo>
                        <a:pt x="183" y="151"/>
                        <a:pt x="183" y="151"/>
                        <a:pt x="183" y="151"/>
                      </a:cubicBezTo>
                      <a:cubicBezTo>
                        <a:pt x="182" y="148"/>
                        <a:pt x="182" y="148"/>
                        <a:pt x="182" y="148"/>
                      </a:cubicBezTo>
                      <a:cubicBezTo>
                        <a:pt x="180" y="146"/>
                        <a:pt x="180" y="146"/>
                        <a:pt x="180" y="146"/>
                      </a:cubicBezTo>
                      <a:cubicBezTo>
                        <a:pt x="180" y="145"/>
                        <a:pt x="180" y="145"/>
                        <a:pt x="180" y="145"/>
                      </a:cubicBezTo>
                      <a:cubicBezTo>
                        <a:pt x="179" y="144"/>
                        <a:pt x="179" y="144"/>
                        <a:pt x="179" y="144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177" y="142"/>
                        <a:pt x="177" y="142"/>
                        <a:pt x="177" y="142"/>
                      </a:cubicBezTo>
                      <a:cubicBezTo>
                        <a:pt x="177" y="140"/>
                        <a:pt x="177" y="140"/>
                        <a:pt x="177" y="140"/>
                      </a:cubicBezTo>
                      <a:close/>
                      <a:moveTo>
                        <a:pt x="414" y="236"/>
                      </a:moveTo>
                      <a:cubicBezTo>
                        <a:pt x="416" y="235"/>
                        <a:pt x="416" y="235"/>
                        <a:pt x="416" y="235"/>
                      </a:cubicBezTo>
                      <a:cubicBezTo>
                        <a:pt x="419" y="235"/>
                        <a:pt x="419" y="235"/>
                        <a:pt x="419" y="235"/>
                      </a:cubicBezTo>
                      <a:cubicBezTo>
                        <a:pt x="422" y="233"/>
                        <a:pt x="422" y="233"/>
                        <a:pt x="422" y="233"/>
                      </a:cubicBezTo>
                      <a:cubicBezTo>
                        <a:pt x="418" y="234"/>
                        <a:pt x="418" y="234"/>
                        <a:pt x="418" y="234"/>
                      </a:cubicBezTo>
                      <a:cubicBezTo>
                        <a:pt x="414" y="235"/>
                        <a:pt x="414" y="235"/>
                        <a:pt x="414" y="235"/>
                      </a:cubicBezTo>
                      <a:cubicBezTo>
                        <a:pt x="414" y="236"/>
                        <a:pt x="414" y="236"/>
                        <a:pt x="414" y="236"/>
                      </a:cubicBezTo>
                      <a:close/>
                      <a:moveTo>
                        <a:pt x="259" y="230"/>
                      </a:moveTo>
                      <a:cubicBezTo>
                        <a:pt x="263" y="236"/>
                        <a:pt x="263" y="236"/>
                        <a:pt x="263" y="236"/>
                      </a:cubicBezTo>
                      <a:cubicBezTo>
                        <a:pt x="264" y="233"/>
                        <a:pt x="264" y="233"/>
                        <a:pt x="264" y="233"/>
                      </a:cubicBezTo>
                      <a:cubicBezTo>
                        <a:pt x="263" y="232"/>
                        <a:pt x="263" y="232"/>
                        <a:pt x="263" y="232"/>
                      </a:cubicBezTo>
                      <a:cubicBezTo>
                        <a:pt x="263" y="230"/>
                        <a:pt x="263" y="230"/>
                        <a:pt x="263" y="230"/>
                      </a:cubicBezTo>
                      <a:cubicBezTo>
                        <a:pt x="261" y="231"/>
                        <a:pt x="261" y="231"/>
                        <a:pt x="261" y="231"/>
                      </a:cubicBezTo>
                      <a:lnTo>
                        <a:pt x="259" y="23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grpSp>
              <p:nvGrpSpPr>
                <p:cNvPr id="624" name="Group 424"/>
                <p:cNvGrpSpPr/>
                <p:nvPr/>
              </p:nvGrpSpPr>
              <p:grpSpPr>
                <a:xfrm>
                  <a:off x="3944854" y="937549"/>
                  <a:ext cx="7252615" cy="5102888"/>
                  <a:chOff x="3944854" y="937549"/>
                  <a:chExt cx="7252615" cy="5102888"/>
                </a:xfrm>
              </p:grpSpPr>
              <p:sp>
                <p:nvSpPr>
                  <p:cNvPr id="625" name="Freeform 82"/>
                  <p:cNvSpPr>
                    <a:spLocks noEditPoints="1"/>
                  </p:cNvSpPr>
                  <p:nvPr/>
                </p:nvSpPr>
                <p:spPr bwMode="auto">
                  <a:xfrm>
                    <a:off x="7630100" y="1295836"/>
                    <a:ext cx="3567369" cy="2264503"/>
                  </a:xfrm>
                  <a:custGeom>
                    <a:avLst/>
                    <a:gdLst>
                      <a:gd name="T0" fmla="*/ 452 w 647"/>
                      <a:gd name="T1" fmla="*/ 346 h 410"/>
                      <a:gd name="T2" fmla="*/ 433 w 647"/>
                      <a:gd name="T3" fmla="*/ 336 h 410"/>
                      <a:gd name="T4" fmla="*/ 492 w 647"/>
                      <a:gd name="T5" fmla="*/ 299 h 410"/>
                      <a:gd name="T6" fmla="*/ 538 w 647"/>
                      <a:gd name="T7" fmla="*/ 276 h 410"/>
                      <a:gd name="T8" fmla="*/ 515 w 647"/>
                      <a:gd name="T9" fmla="*/ 310 h 410"/>
                      <a:gd name="T10" fmla="*/ 535 w 647"/>
                      <a:gd name="T11" fmla="*/ 318 h 410"/>
                      <a:gd name="T12" fmla="*/ 547 w 647"/>
                      <a:gd name="T13" fmla="*/ 289 h 410"/>
                      <a:gd name="T14" fmla="*/ 609 w 647"/>
                      <a:gd name="T15" fmla="*/ 240 h 410"/>
                      <a:gd name="T16" fmla="*/ 589 w 647"/>
                      <a:gd name="T17" fmla="*/ 196 h 410"/>
                      <a:gd name="T18" fmla="*/ 486 w 647"/>
                      <a:gd name="T19" fmla="*/ 174 h 410"/>
                      <a:gd name="T20" fmla="*/ 418 w 647"/>
                      <a:gd name="T21" fmla="*/ 170 h 410"/>
                      <a:gd name="T22" fmla="*/ 362 w 647"/>
                      <a:gd name="T23" fmla="*/ 152 h 410"/>
                      <a:gd name="T24" fmla="*/ 319 w 647"/>
                      <a:gd name="T25" fmla="*/ 101 h 410"/>
                      <a:gd name="T26" fmla="*/ 262 w 647"/>
                      <a:gd name="T27" fmla="*/ 114 h 410"/>
                      <a:gd name="T28" fmla="*/ 224 w 647"/>
                      <a:gd name="T29" fmla="*/ 178 h 410"/>
                      <a:gd name="T30" fmla="*/ 200 w 647"/>
                      <a:gd name="T31" fmla="*/ 179 h 410"/>
                      <a:gd name="T32" fmla="*/ 190 w 647"/>
                      <a:gd name="T33" fmla="*/ 205 h 410"/>
                      <a:gd name="T34" fmla="*/ 169 w 647"/>
                      <a:gd name="T35" fmla="*/ 233 h 410"/>
                      <a:gd name="T36" fmla="*/ 163 w 647"/>
                      <a:gd name="T37" fmla="*/ 173 h 410"/>
                      <a:gd name="T38" fmla="*/ 127 w 647"/>
                      <a:gd name="T39" fmla="*/ 209 h 410"/>
                      <a:gd name="T40" fmla="*/ 73 w 647"/>
                      <a:gd name="T41" fmla="*/ 211 h 410"/>
                      <a:gd name="T42" fmla="*/ 43 w 647"/>
                      <a:gd name="T43" fmla="*/ 257 h 410"/>
                      <a:gd name="T44" fmla="*/ 49 w 647"/>
                      <a:gd name="T45" fmla="*/ 215 h 410"/>
                      <a:gd name="T46" fmla="*/ 14 w 647"/>
                      <a:gd name="T47" fmla="*/ 254 h 410"/>
                      <a:gd name="T48" fmla="*/ 3 w 647"/>
                      <a:gd name="T49" fmla="*/ 307 h 410"/>
                      <a:gd name="T50" fmla="*/ 17 w 647"/>
                      <a:gd name="T51" fmla="*/ 338 h 410"/>
                      <a:gd name="T52" fmla="*/ 43 w 647"/>
                      <a:gd name="T53" fmla="*/ 377 h 410"/>
                      <a:gd name="T54" fmla="*/ 81 w 647"/>
                      <a:gd name="T55" fmla="*/ 410 h 410"/>
                      <a:gd name="T56" fmla="*/ 79 w 647"/>
                      <a:gd name="T57" fmla="*/ 372 h 410"/>
                      <a:gd name="T58" fmla="*/ 137 w 647"/>
                      <a:gd name="T59" fmla="*/ 340 h 410"/>
                      <a:gd name="T60" fmla="*/ 236 w 647"/>
                      <a:gd name="T61" fmla="*/ 363 h 410"/>
                      <a:gd name="T62" fmla="*/ 340 w 647"/>
                      <a:gd name="T63" fmla="*/ 363 h 410"/>
                      <a:gd name="T64" fmla="*/ 401 w 647"/>
                      <a:gd name="T65" fmla="*/ 362 h 410"/>
                      <a:gd name="T66" fmla="*/ 83 w 647"/>
                      <a:gd name="T67" fmla="*/ 333 h 410"/>
                      <a:gd name="T68" fmla="*/ 40 w 647"/>
                      <a:gd name="T69" fmla="*/ 298 h 410"/>
                      <a:gd name="T70" fmla="*/ 40 w 647"/>
                      <a:gd name="T71" fmla="*/ 287 h 410"/>
                      <a:gd name="T72" fmla="*/ 30 w 647"/>
                      <a:gd name="T73" fmla="*/ 270 h 410"/>
                      <a:gd name="T74" fmla="*/ 14 w 647"/>
                      <a:gd name="T75" fmla="*/ 290 h 410"/>
                      <a:gd name="T76" fmla="*/ 16 w 647"/>
                      <a:gd name="T77" fmla="*/ 290 h 410"/>
                      <a:gd name="T78" fmla="*/ 323 w 647"/>
                      <a:gd name="T79" fmla="*/ 339 h 410"/>
                      <a:gd name="T80" fmla="*/ 101 w 647"/>
                      <a:gd name="T81" fmla="*/ 179 h 410"/>
                      <a:gd name="T82" fmla="*/ 279 w 647"/>
                      <a:gd name="T83" fmla="*/ 27 h 410"/>
                      <a:gd name="T84" fmla="*/ 118 w 647"/>
                      <a:gd name="T85" fmla="*/ 12 h 410"/>
                      <a:gd name="T86" fmla="*/ 116 w 647"/>
                      <a:gd name="T87" fmla="*/ 32 h 410"/>
                      <a:gd name="T88" fmla="*/ 97 w 647"/>
                      <a:gd name="T89" fmla="*/ 38 h 410"/>
                      <a:gd name="T90" fmla="*/ 81 w 647"/>
                      <a:gd name="T91" fmla="*/ 18 h 410"/>
                      <a:gd name="T92" fmla="*/ 246 w 647"/>
                      <a:gd name="T93" fmla="*/ 94 h 410"/>
                      <a:gd name="T94" fmla="*/ 217 w 647"/>
                      <a:gd name="T95" fmla="*/ 125 h 410"/>
                      <a:gd name="T96" fmla="*/ 170 w 647"/>
                      <a:gd name="T97" fmla="*/ 156 h 410"/>
                      <a:gd name="T98" fmla="*/ 132 w 647"/>
                      <a:gd name="T99" fmla="*/ 110 h 410"/>
                      <a:gd name="T100" fmla="*/ 124 w 647"/>
                      <a:gd name="T101" fmla="*/ 139 h 410"/>
                      <a:gd name="T102" fmla="*/ 96 w 647"/>
                      <a:gd name="T103" fmla="*/ 169 h 410"/>
                      <a:gd name="T104" fmla="*/ 123 w 647"/>
                      <a:gd name="T105" fmla="*/ 192 h 410"/>
                      <a:gd name="T106" fmla="*/ 284 w 647"/>
                      <a:gd name="T107" fmla="*/ 30 h 410"/>
                      <a:gd name="T108" fmla="*/ 481 w 647"/>
                      <a:gd name="T109" fmla="*/ 122 h 410"/>
                      <a:gd name="T110" fmla="*/ 448 w 647"/>
                      <a:gd name="T111" fmla="*/ 118 h 410"/>
                      <a:gd name="T112" fmla="*/ 430 w 647"/>
                      <a:gd name="T113" fmla="*/ 123 h 410"/>
                      <a:gd name="T114" fmla="*/ 449 w 647"/>
                      <a:gd name="T115" fmla="*/ 144 h 410"/>
                      <a:gd name="T116" fmla="*/ 577 w 647"/>
                      <a:gd name="T117" fmla="*/ 343 h 410"/>
                      <a:gd name="T118" fmla="*/ 456 w 647"/>
                      <a:gd name="T119" fmla="*/ 353 h 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647" h="410">
                        <a:moveTo>
                          <a:pt x="409" y="404"/>
                        </a:moveTo>
                        <a:cubicBezTo>
                          <a:pt x="410" y="403"/>
                          <a:pt x="410" y="403"/>
                          <a:pt x="410" y="403"/>
                        </a:cubicBezTo>
                        <a:cubicBezTo>
                          <a:pt x="412" y="403"/>
                          <a:pt x="412" y="403"/>
                          <a:pt x="412" y="403"/>
                        </a:cubicBezTo>
                        <a:cubicBezTo>
                          <a:pt x="414" y="400"/>
                          <a:pt x="414" y="400"/>
                          <a:pt x="414" y="400"/>
                        </a:cubicBezTo>
                        <a:cubicBezTo>
                          <a:pt x="416" y="400"/>
                          <a:pt x="416" y="400"/>
                          <a:pt x="416" y="400"/>
                        </a:cubicBezTo>
                        <a:cubicBezTo>
                          <a:pt x="417" y="402"/>
                          <a:pt x="417" y="402"/>
                          <a:pt x="417" y="402"/>
                        </a:cubicBezTo>
                        <a:cubicBezTo>
                          <a:pt x="422" y="403"/>
                          <a:pt x="422" y="403"/>
                          <a:pt x="422" y="403"/>
                        </a:cubicBezTo>
                        <a:cubicBezTo>
                          <a:pt x="429" y="397"/>
                          <a:pt x="429" y="397"/>
                          <a:pt x="429" y="397"/>
                        </a:cubicBezTo>
                        <a:cubicBezTo>
                          <a:pt x="430" y="394"/>
                          <a:pt x="430" y="394"/>
                          <a:pt x="430" y="394"/>
                        </a:cubicBezTo>
                        <a:cubicBezTo>
                          <a:pt x="432" y="393"/>
                          <a:pt x="432" y="393"/>
                          <a:pt x="432" y="393"/>
                        </a:cubicBezTo>
                        <a:cubicBezTo>
                          <a:pt x="440" y="383"/>
                          <a:pt x="440" y="383"/>
                          <a:pt x="440" y="383"/>
                        </a:cubicBezTo>
                        <a:cubicBezTo>
                          <a:pt x="441" y="378"/>
                          <a:pt x="441" y="378"/>
                          <a:pt x="441" y="378"/>
                        </a:cubicBezTo>
                        <a:cubicBezTo>
                          <a:pt x="448" y="370"/>
                          <a:pt x="448" y="370"/>
                          <a:pt x="448" y="370"/>
                        </a:cubicBezTo>
                        <a:cubicBezTo>
                          <a:pt x="449" y="359"/>
                          <a:pt x="449" y="359"/>
                          <a:pt x="449" y="359"/>
                        </a:cubicBezTo>
                        <a:cubicBezTo>
                          <a:pt x="448" y="356"/>
                          <a:pt x="448" y="356"/>
                          <a:pt x="448" y="356"/>
                        </a:cubicBezTo>
                        <a:cubicBezTo>
                          <a:pt x="450" y="351"/>
                          <a:pt x="450" y="351"/>
                          <a:pt x="450" y="351"/>
                        </a:cubicBezTo>
                        <a:cubicBezTo>
                          <a:pt x="452" y="346"/>
                          <a:pt x="452" y="346"/>
                          <a:pt x="452" y="346"/>
                        </a:cubicBezTo>
                        <a:cubicBezTo>
                          <a:pt x="451" y="345"/>
                          <a:pt x="451" y="345"/>
                          <a:pt x="451" y="345"/>
                        </a:cubicBezTo>
                        <a:cubicBezTo>
                          <a:pt x="452" y="342"/>
                          <a:pt x="452" y="342"/>
                          <a:pt x="452" y="342"/>
                        </a:cubicBezTo>
                        <a:cubicBezTo>
                          <a:pt x="448" y="340"/>
                          <a:pt x="448" y="340"/>
                          <a:pt x="448" y="340"/>
                        </a:cubicBezTo>
                        <a:cubicBezTo>
                          <a:pt x="451" y="341"/>
                          <a:pt x="451" y="341"/>
                          <a:pt x="451" y="341"/>
                        </a:cubicBezTo>
                        <a:cubicBezTo>
                          <a:pt x="452" y="339"/>
                          <a:pt x="452" y="339"/>
                          <a:pt x="452" y="339"/>
                        </a:cubicBezTo>
                        <a:cubicBezTo>
                          <a:pt x="445" y="332"/>
                          <a:pt x="445" y="332"/>
                          <a:pt x="445" y="332"/>
                        </a:cubicBezTo>
                        <a:cubicBezTo>
                          <a:pt x="442" y="333"/>
                          <a:pt x="442" y="333"/>
                          <a:pt x="442" y="333"/>
                        </a:cubicBezTo>
                        <a:cubicBezTo>
                          <a:pt x="441" y="337"/>
                          <a:pt x="441" y="337"/>
                          <a:pt x="441" y="337"/>
                        </a:cubicBezTo>
                        <a:cubicBezTo>
                          <a:pt x="440" y="337"/>
                          <a:pt x="440" y="337"/>
                          <a:pt x="440" y="337"/>
                        </a:cubicBezTo>
                        <a:cubicBezTo>
                          <a:pt x="441" y="335"/>
                          <a:pt x="441" y="335"/>
                          <a:pt x="441" y="335"/>
                        </a:cubicBezTo>
                        <a:cubicBezTo>
                          <a:pt x="436" y="337"/>
                          <a:pt x="436" y="337"/>
                          <a:pt x="436" y="337"/>
                        </a:cubicBezTo>
                        <a:cubicBezTo>
                          <a:pt x="437" y="335"/>
                          <a:pt x="437" y="335"/>
                          <a:pt x="437" y="335"/>
                        </a:cubicBezTo>
                        <a:cubicBezTo>
                          <a:pt x="436" y="334"/>
                          <a:pt x="436" y="334"/>
                          <a:pt x="436" y="334"/>
                        </a:cubicBezTo>
                        <a:cubicBezTo>
                          <a:pt x="437" y="333"/>
                          <a:pt x="437" y="333"/>
                          <a:pt x="437" y="333"/>
                        </a:cubicBezTo>
                        <a:cubicBezTo>
                          <a:pt x="435" y="334"/>
                          <a:pt x="435" y="334"/>
                          <a:pt x="435" y="334"/>
                        </a:cubicBezTo>
                        <a:cubicBezTo>
                          <a:pt x="435" y="334"/>
                          <a:pt x="435" y="334"/>
                          <a:pt x="435" y="334"/>
                        </a:cubicBezTo>
                        <a:cubicBezTo>
                          <a:pt x="433" y="336"/>
                          <a:pt x="433" y="336"/>
                          <a:pt x="433" y="336"/>
                        </a:cubicBezTo>
                        <a:cubicBezTo>
                          <a:pt x="433" y="330"/>
                          <a:pt x="433" y="330"/>
                          <a:pt x="433" y="330"/>
                        </a:cubicBezTo>
                        <a:cubicBezTo>
                          <a:pt x="430" y="331"/>
                          <a:pt x="430" y="331"/>
                          <a:pt x="430" y="331"/>
                        </a:cubicBezTo>
                        <a:cubicBezTo>
                          <a:pt x="427" y="329"/>
                          <a:pt x="427" y="329"/>
                          <a:pt x="427" y="329"/>
                        </a:cubicBezTo>
                        <a:cubicBezTo>
                          <a:pt x="449" y="306"/>
                          <a:pt x="449" y="306"/>
                          <a:pt x="449" y="306"/>
                        </a:cubicBezTo>
                        <a:cubicBezTo>
                          <a:pt x="450" y="304"/>
                          <a:pt x="450" y="304"/>
                          <a:pt x="450" y="304"/>
                        </a:cubicBezTo>
                        <a:cubicBezTo>
                          <a:pt x="459" y="295"/>
                          <a:pt x="459" y="295"/>
                          <a:pt x="459" y="295"/>
                        </a:cubicBezTo>
                        <a:cubicBezTo>
                          <a:pt x="470" y="295"/>
                          <a:pt x="470" y="295"/>
                          <a:pt x="470" y="295"/>
                        </a:cubicBezTo>
                        <a:cubicBezTo>
                          <a:pt x="471" y="297"/>
                          <a:pt x="471" y="297"/>
                          <a:pt x="471" y="297"/>
                        </a:cubicBezTo>
                        <a:cubicBezTo>
                          <a:pt x="472" y="294"/>
                          <a:pt x="472" y="294"/>
                          <a:pt x="472" y="294"/>
                        </a:cubicBezTo>
                        <a:cubicBezTo>
                          <a:pt x="477" y="296"/>
                          <a:pt x="477" y="296"/>
                          <a:pt x="477" y="296"/>
                        </a:cubicBezTo>
                        <a:cubicBezTo>
                          <a:pt x="480" y="295"/>
                          <a:pt x="480" y="295"/>
                          <a:pt x="480" y="295"/>
                        </a:cubicBezTo>
                        <a:cubicBezTo>
                          <a:pt x="482" y="296"/>
                          <a:pt x="482" y="296"/>
                          <a:pt x="482" y="296"/>
                        </a:cubicBezTo>
                        <a:cubicBezTo>
                          <a:pt x="484" y="292"/>
                          <a:pt x="484" y="292"/>
                          <a:pt x="484" y="292"/>
                        </a:cubicBezTo>
                        <a:cubicBezTo>
                          <a:pt x="493" y="294"/>
                          <a:pt x="493" y="294"/>
                          <a:pt x="493" y="294"/>
                        </a:cubicBezTo>
                        <a:cubicBezTo>
                          <a:pt x="495" y="297"/>
                          <a:pt x="495" y="297"/>
                          <a:pt x="495" y="297"/>
                        </a:cubicBezTo>
                        <a:cubicBezTo>
                          <a:pt x="491" y="297"/>
                          <a:pt x="491" y="297"/>
                          <a:pt x="491" y="297"/>
                        </a:cubicBezTo>
                        <a:cubicBezTo>
                          <a:pt x="492" y="299"/>
                          <a:pt x="492" y="299"/>
                          <a:pt x="492" y="299"/>
                        </a:cubicBezTo>
                        <a:cubicBezTo>
                          <a:pt x="497" y="298"/>
                          <a:pt x="497" y="298"/>
                          <a:pt x="497" y="298"/>
                        </a:cubicBezTo>
                        <a:cubicBezTo>
                          <a:pt x="498" y="299"/>
                          <a:pt x="498" y="299"/>
                          <a:pt x="498" y="299"/>
                        </a:cubicBezTo>
                        <a:cubicBezTo>
                          <a:pt x="501" y="297"/>
                          <a:pt x="501" y="297"/>
                          <a:pt x="501" y="297"/>
                        </a:cubicBezTo>
                        <a:cubicBezTo>
                          <a:pt x="503" y="298"/>
                          <a:pt x="503" y="298"/>
                          <a:pt x="503" y="298"/>
                        </a:cubicBezTo>
                        <a:cubicBezTo>
                          <a:pt x="507" y="297"/>
                          <a:pt x="507" y="297"/>
                          <a:pt x="507" y="297"/>
                        </a:cubicBezTo>
                        <a:cubicBezTo>
                          <a:pt x="503" y="294"/>
                          <a:pt x="503" y="294"/>
                          <a:pt x="503" y="294"/>
                        </a:cubicBezTo>
                        <a:cubicBezTo>
                          <a:pt x="506" y="287"/>
                          <a:pt x="506" y="287"/>
                          <a:pt x="506" y="287"/>
                        </a:cubicBezTo>
                        <a:cubicBezTo>
                          <a:pt x="513" y="281"/>
                          <a:pt x="513" y="281"/>
                          <a:pt x="513" y="281"/>
                        </a:cubicBezTo>
                        <a:cubicBezTo>
                          <a:pt x="513" y="278"/>
                          <a:pt x="513" y="278"/>
                          <a:pt x="513" y="278"/>
                        </a:cubicBezTo>
                        <a:cubicBezTo>
                          <a:pt x="517" y="276"/>
                          <a:pt x="517" y="276"/>
                          <a:pt x="517" y="276"/>
                        </a:cubicBezTo>
                        <a:cubicBezTo>
                          <a:pt x="522" y="274"/>
                          <a:pt x="522" y="274"/>
                          <a:pt x="522" y="274"/>
                        </a:cubicBezTo>
                        <a:cubicBezTo>
                          <a:pt x="525" y="277"/>
                          <a:pt x="525" y="277"/>
                          <a:pt x="525" y="277"/>
                        </a:cubicBezTo>
                        <a:cubicBezTo>
                          <a:pt x="528" y="274"/>
                          <a:pt x="528" y="274"/>
                          <a:pt x="528" y="274"/>
                        </a:cubicBezTo>
                        <a:cubicBezTo>
                          <a:pt x="526" y="282"/>
                          <a:pt x="526" y="282"/>
                          <a:pt x="526" y="282"/>
                        </a:cubicBezTo>
                        <a:cubicBezTo>
                          <a:pt x="528" y="282"/>
                          <a:pt x="528" y="282"/>
                          <a:pt x="528" y="282"/>
                        </a:cubicBezTo>
                        <a:cubicBezTo>
                          <a:pt x="527" y="285"/>
                          <a:pt x="527" y="285"/>
                          <a:pt x="527" y="285"/>
                        </a:cubicBezTo>
                        <a:cubicBezTo>
                          <a:pt x="538" y="276"/>
                          <a:pt x="538" y="276"/>
                          <a:pt x="538" y="276"/>
                        </a:cubicBezTo>
                        <a:cubicBezTo>
                          <a:pt x="538" y="278"/>
                          <a:pt x="538" y="278"/>
                          <a:pt x="538" y="278"/>
                        </a:cubicBezTo>
                        <a:cubicBezTo>
                          <a:pt x="539" y="274"/>
                          <a:pt x="539" y="274"/>
                          <a:pt x="539" y="274"/>
                        </a:cubicBezTo>
                        <a:cubicBezTo>
                          <a:pt x="540" y="269"/>
                          <a:pt x="540" y="269"/>
                          <a:pt x="540" y="269"/>
                        </a:cubicBezTo>
                        <a:cubicBezTo>
                          <a:pt x="545" y="268"/>
                          <a:pt x="545" y="268"/>
                          <a:pt x="545" y="268"/>
                        </a:cubicBezTo>
                        <a:cubicBezTo>
                          <a:pt x="546" y="269"/>
                          <a:pt x="546" y="269"/>
                          <a:pt x="546" y="269"/>
                        </a:cubicBezTo>
                        <a:cubicBezTo>
                          <a:pt x="542" y="271"/>
                          <a:pt x="542" y="271"/>
                          <a:pt x="542" y="271"/>
                        </a:cubicBezTo>
                        <a:cubicBezTo>
                          <a:pt x="540" y="282"/>
                          <a:pt x="540" y="282"/>
                          <a:pt x="540" y="282"/>
                        </a:cubicBezTo>
                        <a:cubicBezTo>
                          <a:pt x="541" y="283"/>
                          <a:pt x="541" y="283"/>
                          <a:pt x="541" y="283"/>
                        </a:cubicBezTo>
                        <a:cubicBezTo>
                          <a:pt x="534" y="287"/>
                          <a:pt x="534" y="287"/>
                          <a:pt x="534" y="287"/>
                        </a:cubicBezTo>
                        <a:cubicBezTo>
                          <a:pt x="533" y="289"/>
                          <a:pt x="533" y="289"/>
                          <a:pt x="533" y="289"/>
                        </a:cubicBezTo>
                        <a:cubicBezTo>
                          <a:pt x="525" y="298"/>
                          <a:pt x="525" y="298"/>
                          <a:pt x="525" y="298"/>
                        </a:cubicBezTo>
                        <a:cubicBezTo>
                          <a:pt x="525" y="299"/>
                          <a:pt x="525" y="299"/>
                          <a:pt x="525" y="299"/>
                        </a:cubicBezTo>
                        <a:cubicBezTo>
                          <a:pt x="519" y="306"/>
                          <a:pt x="519" y="306"/>
                          <a:pt x="519" y="306"/>
                        </a:cubicBezTo>
                        <a:cubicBezTo>
                          <a:pt x="517" y="306"/>
                          <a:pt x="517" y="306"/>
                          <a:pt x="517" y="306"/>
                        </a:cubicBezTo>
                        <a:cubicBezTo>
                          <a:pt x="516" y="308"/>
                          <a:pt x="516" y="308"/>
                          <a:pt x="516" y="308"/>
                        </a:cubicBezTo>
                        <a:cubicBezTo>
                          <a:pt x="514" y="307"/>
                          <a:pt x="514" y="307"/>
                          <a:pt x="514" y="307"/>
                        </a:cubicBezTo>
                        <a:cubicBezTo>
                          <a:pt x="515" y="310"/>
                          <a:pt x="515" y="310"/>
                          <a:pt x="515" y="310"/>
                        </a:cubicBezTo>
                        <a:cubicBezTo>
                          <a:pt x="514" y="313"/>
                          <a:pt x="514" y="313"/>
                          <a:pt x="514" y="313"/>
                        </a:cubicBezTo>
                        <a:cubicBezTo>
                          <a:pt x="510" y="315"/>
                          <a:pt x="510" y="315"/>
                          <a:pt x="510" y="315"/>
                        </a:cubicBezTo>
                        <a:cubicBezTo>
                          <a:pt x="509" y="324"/>
                          <a:pt x="509" y="324"/>
                          <a:pt x="509" y="324"/>
                        </a:cubicBezTo>
                        <a:cubicBezTo>
                          <a:pt x="511" y="339"/>
                          <a:pt x="511" y="339"/>
                          <a:pt x="511" y="339"/>
                        </a:cubicBezTo>
                        <a:cubicBezTo>
                          <a:pt x="513" y="348"/>
                          <a:pt x="513" y="348"/>
                          <a:pt x="513" y="348"/>
                        </a:cubicBezTo>
                        <a:cubicBezTo>
                          <a:pt x="513" y="352"/>
                          <a:pt x="513" y="352"/>
                          <a:pt x="513" y="352"/>
                        </a:cubicBezTo>
                        <a:cubicBezTo>
                          <a:pt x="514" y="355"/>
                          <a:pt x="514" y="355"/>
                          <a:pt x="514" y="355"/>
                        </a:cubicBezTo>
                        <a:cubicBezTo>
                          <a:pt x="520" y="347"/>
                          <a:pt x="520" y="347"/>
                          <a:pt x="520" y="347"/>
                        </a:cubicBezTo>
                        <a:cubicBezTo>
                          <a:pt x="520" y="341"/>
                          <a:pt x="520" y="341"/>
                          <a:pt x="520" y="341"/>
                        </a:cubicBezTo>
                        <a:cubicBezTo>
                          <a:pt x="526" y="340"/>
                          <a:pt x="526" y="340"/>
                          <a:pt x="526" y="340"/>
                        </a:cubicBezTo>
                        <a:cubicBezTo>
                          <a:pt x="525" y="334"/>
                          <a:pt x="525" y="334"/>
                          <a:pt x="525" y="334"/>
                        </a:cubicBezTo>
                        <a:cubicBezTo>
                          <a:pt x="531" y="330"/>
                          <a:pt x="531" y="330"/>
                          <a:pt x="531" y="330"/>
                        </a:cubicBezTo>
                        <a:cubicBezTo>
                          <a:pt x="532" y="331"/>
                          <a:pt x="532" y="331"/>
                          <a:pt x="532" y="331"/>
                        </a:cubicBezTo>
                        <a:cubicBezTo>
                          <a:pt x="535" y="329"/>
                          <a:pt x="535" y="329"/>
                          <a:pt x="535" y="329"/>
                        </a:cubicBezTo>
                        <a:cubicBezTo>
                          <a:pt x="532" y="325"/>
                          <a:pt x="532" y="325"/>
                          <a:pt x="532" y="325"/>
                        </a:cubicBezTo>
                        <a:cubicBezTo>
                          <a:pt x="535" y="319"/>
                          <a:pt x="535" y="319"/>
                          <a:pt x="535" y="319"/>
                        </a:cubicBezTo>
                        <a:cubicBezTo>
                          <a:pt x="535" y="318"/>
                          <a:pt x="535" y="318"/>
                          <a:pt x="535" y="318"/>
                        </a:cubicBezTo>
                        <a:cubicBezTo>
                          <a:pt x="538" y="317"/>
                          <a:pt x="538" y="317"/>
                          <a:pt x="538" y="317"/>
                        </a:cubicBezTo>
                        <a:cubicBezTo>
                          <a:pt x="536" y="319"/>
                          <a:pt x="536" y="319"/>
                          <a:pt x="536" y="319"/>
                        </a:cubicBezTo>
                        <a:cubicBezTo>
                          <a:pt x="538" y="320"/>
                          <a:pt x="538" y="320"/>
                          <a:pt x="538" y="320"/>
                        </a:cubicBezTo>
                        <a:cubicBezTo>
                          <a:pt x="539" y="317"/>
                          <a:pt x="539" y="317"/>
                          <a:pt x="539" y="317"/>
                        </a:cubicBezTo>
                        <a:cubicBezTo>
                          <a:pt x="538" y="315"/>
                          <a:pt x="538" y="315"/>
                          <a:pt x="538" y="315"/>
                        </a:cubicBezTo>
                        <a:cubicBezTo>
                          <a:pt x="537" y="315"/>
                          <a:pt x="537" y="315"/>
                          <a:pt x="537" y="315"/>
                        </a:cubicBezTo>
                        <a:cubicBezTo>
                          <a:pt x="537" y="311"/>
                          <a:pt x="537" y="311"/>
                          <a:pt x="537" y="311"/>
                        </a:cubicBezTo>
                        <a:cubicBezTo>
                          <a:pt x="539" y="308"/>
                          <a:pt x="539" y="308"/>
                          <a:pt x="539" y="308"/>
                        </a:cubicBezTo>
                        <a:cubicBezTo>
                          <a:pt x="536" y="306"/>
                          <a:pt x="536" y="306"/>
                          <a:pt x="536" y="306"/>
                        </a:cubicBezTo>
                        <a:cubicBezTo>
                          <a:pt x="535" y="308"/>
                          <a:pt x="535" y="308"/>
                          <a:pt x="535" y="308"/>
                        </a:cubicBezTo>
                        <a:cubicBezTo>
                          <a:pt x="534" y="307"/>
                          <a:pt x="534" y="307"/>
                          <a:pt x="534" y="307"/>
                        </a:cubicBezTo>
                        <a:cubicBezTo>
                          <a:pt x="535" y="302"/>
                          <a:pt x="535" y="302"/>
                          <a:pt x="535" y="302"/>
                        </a:cubicBezTo>
                        <a:cubicBezTo>
                          <a:pt x="539" y="295"/>
                          <a:pt x="539" y="295"/>
                          <a:pt x="539" y="295"/>
                        </a:cubicBezTo>
                        <a:cubicBezTo>
                          <a:pt x="540" y="292"/>
                          <a:pt x="540" y="292"/>
                          <a:pt x="540" y="292"/>
                        </a:cubicBezTo>
                        <a:cubicBezTo>
                          <a:pt x="544" y="290"/>
                          <a:pt x="544" y="290"/>
                          <a:pt x="544" y="290"/>
                        </a:cubicBezTo>
                        <a:cubicBezTo>
                          <a:pt x="546" y="292"/>
                          <a:pt x="546" y="292"/>
                          <a:pt x="546" y="292"/>
                        </a:cubicBezTo>
                        <a:cubicBezTo>
                          <a:pt x="547" y="289"/>
                          <a:pt x="547" y="289"/>
                          <a:pt x="547" y="289"/>
                        </a:cubicBezTo>
                        <a:cubicBezTo>
                          <a:pt x="551" y="287"/>
                          <a:pt x="551" y="287"/>
                          <a:pt x="551" y="287"/>
                        </a:cubicBezTo>
                        <a:cubicBezTo>
                          <a:pt x="550" y="292"/>
                          <a:pt x="550" y="292"/>
                          <a:pt x="550" y="292"/>
                        </a:cubicBezTo>
                        <a:cubicBezTo>
                          <a:pt x="558" y="285"/>
                          <a:pt x="558" y="285"/>
                          <a:pt x="558" y="285"/>
                        </a:cubicBezTo>
                        <a:cubicBezTo>
                          <a:pt x="562" y="285"/>
                          <a:pt x="562" y="285"/>
                          <a:pt x="562" y="285"/>
                        </a:cubicBezTo>
                        <a:cubicBezTo>
                          <a:pt x="567" y="291"/>
                          <a:pt x="567" y="291"/>
                          <a:pt x="567" y="291"/>
                        </a:cubicBezTo>
                        <a:cubicBezTo>
                          <a:pt x="568" y="287"/>
                          <a:pt x="568" y="287"/>
                          <a:pt x="568" y="287"/>
                        </a:cubicBezTo>
                        <a:cubicBezTo>
                          <a:pt x="578" y="279"/>
                          <a:pt x="578" y="279"/>
                          <a:pt x="578" y="279"/>
                        </a:cubicBezTo>
                        <a:cubicBezTo>
                          <a:pt x="594" y="269"/>
                          <a:pt x="594" y="269"/>
                          <a:pt x="594" y="269"/>
                        </a:cubicBezTo>
                        <a:cubicBezTo>
                          <a:pt x="601" y="271"/>
                          <a:pt x="601" y="271"/>
                          <a:pt x="601" y="271"/>
                        </a:cubicBezTo>
                        <a:cubicBezTo>
                          <a:pt x="604" y="267"/>
                          <a:pt x="604" y="267"/>
                          <a:pt x="604" y="267"/>
                        </a:cubicBezTo>
                        <a:cubicBezTo>
                          <a:pt x="599" y="253"/>
                          <a:pt x="599" y="253"/>
                          <a:pt x="599" y="253"/>
                        </a:cubicBezTo>
                        <a:cubicBezTo>
                          <a:pt x="597" y="254"/>
                          <a:pt x="597" y="254"/>
                          <a:pt x="597" y="254"/>
                        </a:cubicBezTo>
                        <a:cubicBezTo>
                          <a:pt x="595" y="252"/>
                          <a:pt x="595" y="252"/>
                          <a:pt x="595" y="252"/>
                        </a:cubicBezTo>
                        <a:cubicBezTo>
                          <a:pt x="595" y="249"/>
                          <a:pt x="595" y="249"/>
                          <a:pt x="595" y="249"/>
                        </a:cubicBezTo>
                        <a:cubicBezTo>
                          <a:pt x="601" y="251"/>
                          <a:pt x="601" y="251"/>
                          <a:pt x="601" y="251"/>
                        </a:cubicBezTo>
                        <a:cubicBezTo>
                          <a:pt x="605" y="248"/>
                          <a:pt x="605" y="248"/>
                          <a:pt x="605" y="248"/>
                        </a:cubicBezTo>
                        <a:cubicBezTo>
                          <a:pt x="609" y="240"/>
                          <a:pt x="609" y="240"/>
                          <a:pt x="609" y="240"/>
                        </a:cubicBezTo>
                        <a:cubicBezTo>
                          <a:pt x="607" y="238"/>
                          <a:pt x="607" y="238"/>
                          <a:pt x="607" y="238"/>
                        </a:cubicBezTo>
                        <a:cubicBezTo>
                          <a:pt x="607" y="235"/>
                          <a:pt x="607" y="235"/>
                          <a:pt x="607" y="235"/>
                        </a:cubicBezTo>
                        <a:cubicBezTo>
                          <a:pt x="612" y="234"/>
                          <a:pt x="612" y="234"/>
                          <a:pt x="612" y="234"/>
                        </a:cubicBezTo>
                        <a:cubicBezTo>
                          <a:pt x="610" y="237"/>
                          <a:pt x="610" y="237"/>
                          <a:pt x="610" y="237"/>
                        </a:cubicBezTo>
                        <a:cubicBezTo>
                          <a:pt x="613" y="241"/>
                          <a:pt x="613" y="241"/>
                          <a:pt x="613" y="241"/>
                        </a:cubicBezTo>
                        <a:cubicBezTo>
                          <a:pt x="622" y="242"/>
                          <a:pt x="622" y="242"/>
                          <a:pt x="622" y="242"/>
                        </a:cubicBezTo>
                        <a:cubicBezTo>
                          <a:pt x="623" y="246"/>
                          <a:pt x="623" y="246"/>
                          <a:pt x="623" y="246"/>
                        </a:cubicBezTo>
                        <a:cubicBezTo>
                          <a:pt x="634" y="253"/>
                          <a:pt x="634" y="253"/>
                          <a:pt x="634" y="253"/>
                        </a:cubicBezTo>
                        <a:cubicBezTo>
                          <a:pt x="637" y="246"/>
                          <a:pt x="637" y="246"/>
                          <a:pt x="637" y="246"/>
                        </a:cubicBezTo>
                        <a:cubicBezTo>
                          <a:pt x="638" y="242"/>
                          <a:pt x="638" y="242"/>
                          <a:pt x="638" y="242"/>
                        </a:cubicBezTo>
                        <a:cubicBezTo>
                          <a:pt x="643" y="240"/>
                          <a:pt x="643" y="240"/>
                          <a:pt x="643" y="240"/>
                        </a:cubicBezTo>
                        <a:cubicBezTo>
                          <a:pt x="647" y="235"/>
                          <a:pt x="647" y="235"/>
                          <a:pt x="647" y="235"/>
                        </a:cubicBezTo>
                        <a:cubicBezTo>
                          <a:pt x="630" y="225"/>
                          <a:pt x="630" y="225"/>
                          <a:pt x="630" y="225"/>
                        </a:cubicBezTo>
                        <a:cubicBezTo>
                          <a:pt x="629" y="233"/>
                          <a:pt x="629" y="233"/>
                          <a:pt x="629" y="233"/>
                        </a:cubicBezTo>
                        <a:cubicBezTo>
                          <a:pt x="626" y="222"/>
                          <a:pt x="626" y="222"/>
                          <a:pt x="626" y="222"/>
                        </a:cubicBezTo>
                        <a:cubicBezTo>
                          <a:pt x="608" y="207"/>
                          <a:pt x="608" y="207"/>
                          <a:pt x="608" y="207"/>
                        </a:cubicBezTo>
                        <a:cubicBezTo>
                          <a:pt x="589" y="196"/>
                          <a:pt x="589" y="196"/>
                          <a:pt x="589" y="196"/>
                        </a:cubicBezTo>
                        <a:cubicBezTo>
                          <a:pt x="568" y="194"/>
                          <a:pt x="568" y="194"/>
                          <a:pt x="568" y="194"/>
                        </a:cubicBezTo>
                        <a:cubicBezTo>
                          <a:pt x="570" y="205"/>
                          <a:pt x="570" y="205"/>
                          <a:pt x="570" y="205"/>
                        </a:cubicBezTo>
                        <a:cubicBezTo>
                          <a:pt x="564" y="209"/>
                          <a:pt x="564" y="209"/>
                          <a:pt x="564" y="209"/>
                        </a:cubicBezTo>
                        <a:cubicBezTo>
                          <a:pt x="557" y="198"/>
                          <a:pt x="557" y="198"/>
                          <a:pt x="557" y="198"/>
                        </a:cubicBezTo>
                        <a:cubicBezTo>
                          <a:pt x="552" y="201"/>
                          <a:pt x="552" y="201"/>
                          <a:pt x="552" y="201"/>
                        </a:cubicBezTo>
                        <a:cubicBezTo>
                          <a:pt x="537" y="198"/>
                          <a:pt x="537" y="198"/>
                          <a:pt x="537" y="198"/>
                        </a:cubicBezTo>
                        <a:cubicBezTo>
                          <a:pt x="531" y="202"/>
                          <a:pt x="531" y="202"/>
                          <a:pt x="531" y="202"/>
                        </a:cubicBezTo>
                        <a:cubicBezTo>
                          <a:pt x="525" y="196"/>
                          <a:pt x="525" y="196"/>
                          <a:pt x="525" y="196"/>
                        </a:cubicBezTo>
                        <a:cubicBezTo>
                          <a:pt x="527" y="190"/>
                          <a:pt x="527" y="190"/>
                          <a:pt x="527" y="190"/>
                        </a:cubicBezTo>
                        <a:cubicBezTo>
                          <a:pt x="522" y="183"/>
                          <a:pt x="522" y="183"/>
                          <a:pt x="522" y="183"/>
                        </a:cubicBezTo>
                        <a:cubicBezTo>
                          <a:pt x="504" y="183"/>
                          <a:pt x="504" y="183"/>
                          <a:pt x="504" y="183"/>
                        </a:cubicBezTo>
                        <a:cubicBezTo>
                          <a:pt x="496" y="186"/>
                          <a:pt x="496" y="186"/>
                          <a:pt x="496" y="186"/>
                        </a:cubicBezTo>
                        <a:cubicBezTo>
                          <a:pt x="493" y="183"/>
                          <a:pt x="493" y="183"/>
                          <a:pt x="493" y="183"/>
                        </a:cubicBezTo>
                        <a:cubicBezTo>
                          <a:pt x="496" y="181"/>
                          <a:pt x="496" y="181"/>
                          <a:pt x="496" y="181"/>
                        </a:cubicBezTo>
                        <a:cubicBezTo>
                          <a:pt x="493" y="177"/>
                          <a:pt x="493" y="177"/>
                          <a:pt x="493" y="177"/>
                        </a:cubicBezTo>
                        <a:cubicBezTo>
                          <a:pt x="489" y="178"/>
                          <a:pt x="489" y="178"/>
                          <a:pt x="489" y="178"/>
                        </a:cubicBezTo>
                        <a:cubicBezTo>
                          <a:pt x="486" y="174"/>
                          <a:pt x="486" y="174"/>
                          <a:pt x="486" y="174"/>
                        </a:cubicBezTo>
                        <a:cubicBezTo>
                          <a:pt x="482" y="174"/>
                          <a:pt x="482" y="174"/>
                          <a:pt x="482" y="174"/>
                        </a:cubicBezTo>
                        <a:cubicBezTo>
                          <a:pt x="487" y="171"/>
                          <a:pt x="487" y="171"/>
                          <a:pt x="487" y="171"/>
                        </a:cubicBezTo>
                        <a:cubicBezTo>
                          <a:pt x="480" y="166"/>
                          <a:pt x="480" y="166"/>
                          <a:pt x="480" y="166"/>
                        </a:cubicBezTo>
                        <a:cubicBezTo>
                          <a:pt x="465" y="161"/>
                          <a:pt x="465" y="161"/>
                          <a:pt x="465" y="161"/>
                        </a:cubicBezTo>
                        <a:cubicBezTo>
                          <a:pt x="453" y="161"/>
                          <a:pt x="453" y="161"/>
                          <a:pt x="453" y="161"/>
                        </a:cubicBezTo>
                        <a:cubicBezTo>
                          <a:pt x="449" y="159"/>
                          <a:pt x="449" y="159"/>
                          <a:pt x="449" y="159"/>
                        </a:cubicBezTo>
                        <a:cubicBezTo>
                          <a:pt x="451" y="162"/>
                          <a:pt x="451" y="162"/>
                          <a:pt x="451" y="162"/>
                        </a:cubicBezTo>
                        <a:cubicBezTo>
                          <a:pt x="448" y="168"/>
                          <a:pt x="448" y="168"/>
                          <a:pt x="448" y="168"/>
                        </a:cubicBezTo>
                        <a:cubicBezTo>
                          <a:pt x="445" y="171"/>
                          <a:pt x="445" y="171"/>
                          <a:pt x="445" y="171"/>
                        </a:cubicBezTo>
                        <a:cubicBezTo>
                          <a:pt x="447" y="177"/>
                          <a:pt x="447" y="177"/>
                          <a:pt x="447" y="177"/>
                        </a:cubicBezTo>
                        <a:cubicBezTo>
                          <a:pt x="441" y="179"/>
                          <a:pt x="441" y="179"/>
                          <a:pt x="441" y="179"/>
                        </a:cubicBezTo>
                        <a:cubicBezTo>
                          <a:pt x="439" y="181"/>
                          <a:pt x="439" y="181"/>
                          <a:pt x="439" y="181"/>
                        </a:cubicBezTo>
                        <a:cubicBezTo>
                          <a:pt x="434" y="176"/>
                          <a:pt x="434" y="176"/>
                          <a:pt x="434" y="176"/>
                        </a:cubicBezTo>
                        <a:cubicBezTo>
                          <a:pt x="427" y="175"/>
                          <a:pt x="427" y="175"/>
                          <a:pt x="427" y="175"/>
                        </a:cubicBezTo>
                        <a:cubicBezTo>
                          <a:pt x="426" y="178"/>
                          <a:pt x="426" y="178"/>
                          <a:pt x="426" y="178"/>
                        </a:cubicBezTo>
                        <a:cubicBezTo>
                          <a:pt x="421" y="178"/>
                          <a:pt x="421" y="178"/>
                          <a:pt x="421" y="178"/>
                        </a:cubicBezTo>
                        <a:cubicBezTo>
                          <a:pt x="418" y="170"/>
                          <a:pt x="418" y="170"/>
                          <a:pt x="418" y="170"/>
                        </a:cubicBezTo>
                        <a:cubicBezTo>
                          <a:pt x="415" y="175"/>
                          <a:pt x="415" y="175"/>
                          <a:pt x="415" y="175"/>
                        </a:cubicBezTo>
                        <a:cubicBezTo>
                          <a:pt x="412" y="186"/>
                          <a:pt x="412" y="186"/>
                          <a:pt x="412" y="186"/>
                        </a:cubicBezTo>
                        <a:cubicBezTo>
                          <a:pt x="405" y="180"/>
                          <a:pt x="405" y="180"/>
                          <a:pt x="405" y="180"/>
                        </a:cubicBezTo>
                        <a:cubicBezTo>
                          <a:pt x="402" y="171"/>
                          <a:pt x="402" y="171"/>
                          <a:pt x="402" y="171"/>
                        </a:cubicBezTo>
                        <a:cubicBezTo>
                          <a:pt x="405" y="168"/>
                          <a:pt x="405" y="168"/>
                          <a:pt x="405" y="168"/>
                        </a:cubicBezTo>
                        <a:cubicBezTo>
                          <a:pt x="406" y="165"/>
                          <a:pt x="406" y="165"/>
                          <a:pt x="406" y="165"/>
                        </a:cubicBezTo>
                        <a:cubicBezTo>
                          <a:pt x="405" y="160"/>
                          <a:pt x="405" y="160"/>
                          <a:pt x="405" y="160"/>
                        </a:cubicBezTo>
                        <a:cubicBezTo>
                          <a:pt x="405" y="156"/>
                          <a:pt x="405" y="156"/>
                          <a:pt x="405" y="156"/>
                        </a:cubicBezTo>
                        <a:cubicBezTo>
                          <a:pt x="400" y="150"/>
                          <a:pt x="400" y="150"/>
                          <a:pt x="400" y="150"/>
                        </a:cubicBezTo>
                        <a:cubicBezTo>
                          <a:pt x="388" y="148"/>
                          <a:pt x="388" y="148"/>
                          <a:pt x="388" y="148"/>
                        </a:cubicBezTo>
                        <a:cubicBezTo>
                          <a:pt x="387" y="147"/>
                          <a:pt x="387" y="147"/>
                          <a:pt x="387" y="147"/>
                        </a:cubicBezTo>
                        <a:cubicBezTo>
                          <a:pt x="382" y="145"/>
                          <a:pt x="382" y="145"/>
                          <a:pt x="382" y="145"/>
                        </a:cubicBezTo>
                        <a:cubicBezTo>
                          <a:pt x="379" y="150"/>
                          <a:pt x="379" y="150"/>
                          <a:pt x="379" y="150"/>
                        </a:cubicBezTo>
                        <a:cubicBezTo>
                          <a:pt x="381" y="155"/>
                          <a:pt x="381" y="155"/>
                          <a:pt x="381" y="155"/>
                        </a:cubicBezTo>
                        <a:cubicBezTo>
                          <a:pt x="373" y="158"/>
                          <a:pt x="373" y="158"/>
                          <a:pt x="373" y="158"/>
                        </a:cubicBezTo>
                        <a:cubicBezTo>
                          <a:pt x="361" y="154"/>
                          <a:pt x="361" y="154"/>
                          <a:pt x="361" y="154"/>
                        </a:cubicBezTo>
                        <a:cubicBezTo>
                          <a:pt x="362" y="152"/>
                          <a:pt x="362" y="152"/>
                          <a:pt x="362" y="152"/>
                        </a:cubicBezTo>
                        <a:cubicBezTo>
                          <a:pt x="363" y="150"/>
                          <a:pt x="363" y="150"/>
                          <a:pt x="363" y="150"/>
                        </a:cubicBezTo>
                        <a:cubicBezTo>
                          <a:pt x="350" y="147"/>
                          <a:pt x="350" y="147"/>
                          <a:pt x="350" y="147"/>
                        </a:cubicBezTo>
                        <a:cubicBezTo>
                          <a:pt x="342" y="150"/>
                          <a:pt x="342" y="150"/>
                          <a:pt x="342" y="150"/>
                        </a:cubicBezTo>
                        <a:cubicBezTo>
                          <a:pt x="341" y="154"/>
                          <a:pt x="341" y="154"/>
                          <a:pt x="341" y="154"/>
                        </a:cubicBezTo>
                        <a:cubicBezTo>
                          <a:pt x="340" y="147"/>
                          <a:pt x="340" y="147"/>
                          <a:pt x="340" y="147"/>
                        </a:cubicBezTo>
                        <a:cubicBezTo>
                          <a:pt x="339" y="144"/>
                          <a:pt x="339" y="144"/>
                          <a:pt x="339" y="144"/>
                        </a:cubicBezTo>
                        <a:cubicBezTo>
                          <a:pt x="337" y="147"/>
                          <a:pt x="337" y="147"/>
                          <a:pt x="337" y="147"/>
                        </a:cubicBezTo>
                        <a:cubicBezTo>
                          <a:pt x="329" y="143"/>
                          <a:pt x="329" y="143"/>
                          <a:pt x="329" y="143"/>
                        </a:cubicBezTo>
                        <a:cubicBezTo>
                          <a:pt x="331" y="148"/>
                          <a:pt x="331" y="148"/>
                          <a:pt x="331" y="148"/>
                        </a:cubicBezTo>
                        <a:cubicBezTo>
                          <a:pt x="313" y="156"/>
                          <a:pt x="313" y="156"/>
                          <a:pt x="313" y="156"/>
                        </a:cubicBezTo>
                        <a:cubicBezTo>
                          <a:pt x="306" y="164"/>
                          <a:pt x="306" y="164"/>
                          <a:pt x="306" y="164"/>
                        </a:cubicBezTo>
                        <a:cubicBezTo>
                          <a:pt x="312" y="153"/>
                          <a:pt x="312" y="153"/>
                          <a:pt x="312" y="153"/>
                        </a:cubicBezTo>
                        <a:cubicBezTo>
                          <a:pt x="327" y="141"/>
                          <a:pt x="327" y="141"/>
                          <a:pt x="327" y="141"/>
                        </a:cubicBezTo>
                        <a:cubicBezTo>
                          <a:pt x="343" y="123"/>
                          <a:pt x="343" y="123"/>
                          <a:pt x="343" y="123"/>
                        </a:cubicBezTo>
                        <a:cubicBezTo>
                          <a:pt x="340" y="109"/>
                          <a:pt x="340" y="109"/>
                          <a:pt x="340" y="109"/>
                        </a:cubicBezTo>
                        <a:cubicBezTo>
                          <a:pt x="332" y="101"/>
                          <a:pt x="332" y="101"/>
                          <a:pt x="332" y="101"/>
                        </a:cubicBezTo>
                        <a:cubicBezTo>
                          <a:pt x="319" y="101"/>
                          <a:pt x="319" y="101"/>
                          <a:pt x="319" y="101"/>
                        </a:cubicBezTo>
                        <a:cubicBezTo>
                          <a:pt x="317" y="105"/>
                          <a:pt x="317" y="105"/>
                          <a:pt x="317" y="105"/>
                        </a:cubicBezTo>
                        <a:cubicBezTo>
                          <a:pt x="311" y="105"/>
                          <a:pt x="311" y="105"/>
                          <a:pt x="311" y="105"/>
                        </a:cubicBezTo>
                        <a:cubicBezTo>
                          <a:pt x="317" y="96"/>
                          <a:pt x="317" y="96"/>
                          <a:pt x="317" y="96"/>
                        </a:cubicBezTo>
                        <a:cubicBezTo>
                          <a:pt x="310" y="94"/>
                          <a:pt x="310" y="94"/>
                          <a:pt x="310" y="94"/>
                        </a:cubicBezTo>
                        <a:cubicBezTo>
                          <a:pt x="305" y="96"/>
                          <a:pt x="305" y="96"/>
                          <a:pt x="305" y="96"/>
                        </a:cubicBezTo>
                        <a:cubicBezTo>
                          <a:pt x="311" y="89"/>
                          <a:pt x="311" y="89"/>
                          <a:pt x="311" y="89"/>
                        </a:cubicBezTo>
                        <a:cubicBezTo>
                          <a:pt x="304" y="83"/>
                          <a:pt x="304" y="83"/>
                          <a:pt x="304" y="83"/>
                        </a:cubicBezTo>
                        <a:cubicBezTo>
                          <a:pt x="299" y="85"/>
                          <a:pt x="299" y="85"/>
                          <a:pt x="299" y="85"/>
                        </a:cubicBezTo>
                        <a:cubicBezTo>
                          <a:pt x="291" y="99"/>
                          <a:pt x="291" y="99"/>
                          <a:pt x="291" y="99"/>
                        </a:cubicBezTo>
                        <a:cubicBezTo>
                          <a:pt x="293" y="102"/>
                          <a:pt x="293" y="102"/>
                          <a:pt x="293" y="102"/>
                        </a:cubicBezTo>
                        <a:cubicBezTo>
                          <a:pt x="283" y="105"/>
                          <a:pt x="283" y="105"/>
                          <a:pt x="283" y="105"/>
                        </a:cubicBezTo>
                        <a:cubicBezTo>
                          <a:pt x="285" y="112"/>
                          <a:pt x="285" y="112"/>
                          <a:pt x="285" y="112"/>
                        </a:cubicBezTo>
                        <a:cubicBezTo>
                          <a:pt x="282" y="109"/>
                          <a:pt x="282" y="109"/>
                          <a:pt x="282" y="109"/>
                        </a:cubicBezTo>
                        <a:cubicBezTo>
                          <a:pt x="271" y="114"/>
                          <a:pt x="271" y="114"/>
                          <a:pt x="271" y="114"/>
                        </a:cubicBezTo>
                        <a:cubicBezTo>
                          <a:pt x="270" y="110"/>
                          <a:pt x="270" y="110"/>
                          <a:pt x="270" y="110"/>
                        </a:cubicBezTo>
                        <a:cubicBezTo>
                          <a:pt x="260" y="111"/>
                          <a:pt x="260" y="111"/>
                          <a:pt x="260" y="111"/>
                        </a:cubicBezTo>
                        <a:cubicBezTo>
                          <a:pt x="262" y="114"/>
                          <a:pt x="262" y="114"/>
                          <a:pt x="262" y="114"/>
                        </a:cubicBezTo>
                        <a:cubicBezTo>
                          <a:pt x="242" y="123"/>
                          <a:pt x="242" y="123"/>
                          <a:pt x="242" y="123"/>
                        </a:cubicBezTo>
                        <a:cubicBezTo>
                          <a:pt x="239" y="126"/>
                          <a:pt x="239" y="126"/>
                          <a:pt x="239" y="126"/>
                        </a:cubicBezTo>
                        <a:cubicBezTo>
                          <a:pt x="236" y="126"/>
                          <a:pt x="236" y="126"/>
                          <a:pt x="236" y="126"/>
                        </a:cubicBezTo>
                        <a:cubicBezTo>
                          <a:pt x="239" y="130"/>
                          <a:pt x="239" y="130"/>
                          <a:pt x="239" y="130"/>
                        </a:cubicBezTo>
                        <a:cubicBezTo>
                          <a:pt x="235" y="133"/>
                          <a:pt x="235" y="133"/>
                          <a:pt x="235" y="133"/>
                        </a:cubicBezTo>
                        <a:cubicBezTo>
                          <a:pt x="232" y="132"/>
                          <a:pt x="232" y="132"/>
                          <a:pt x="232" y="132"/>
                        </a:cubicBezTo>
                        <a:cubicBezTo>
                          <a:pt x="234" y="136"/>
                          <a:pt x="234" y="136"/>
                          <a:pt x="234" y="136"/>
                        </a:cubicBezTo>
                        <a:cubicBezTo>
                          <a:pt x="232" y="138"/>
                          <a:pt x="232" y="138"/>
                          <a:pt x="232" y="138"/>
                        </a:cubicBezTo>
                        <a:cubicBezTo>
                          <a:pt x="237" y="144"/>
                          <a:pt x="237" y="144"/>
                          <a:pt x="237" y="144"/>
                        </a:cubicBezTo>
                        <a:cubicBezTo>
                          <a:pt x="230" y="148"/>
                          <a:pt x="230" y="148"/>
                          <a:pt x="230" y="148"/>
                        </a:cubicBezTo>
                        <a:cubicBezTo>
                          <a:pt x="228" y="147"/>
                          <a:pt x="228" y="147"/>
                          <a:pt x="228" y="147"/>
                        </a:cubicBezTo>
                        <a:cubicBezTo>
                          <a:pt x="210" y="149"/>
                          <a:pt x="210" y="149"/>
                          <a:pt x="210" y="149"/>
                        </a:cubicBezTo>
                        <a:cubicBezTo>
                          <a:pt x="213" y="165"/>
                          <a:pt x="213" y="165"/>
                          <a:pt x="213" y="165"/>
                        </a:cubicBezTo>
                        <a:cubicBezTo>
                          <a:pt x="219" y="168"/>
                          <a:pt x="219" y="168"/>
                          <a:pt x="219" y="168"/>
                        </a:cubicBezTo>
                        <a:cubicBezTo>
                          <a:pt x="217" y="170"/>
                          <a:pt x="217" y="170"/>
                          <a:pt x="217" y="170"/>
                        </a:cubicBezTo>
                        <a:cubicBezTo>
                          <a:pt x="223" y="172"/>
                          <a:pt x="223" y="172"/>
                          <a:pt x="223" y="172"/>
                        </a:cubicBezTo>
                        <a:cubicBezTo>
                          <a:pt x="224" y="178"/>
                          <a:pt x="224" y="178"/>
                          <a:pt x="224" y="178"/>
                        </a:cubicBezTo>
                        <a:cubicBezTo>
                          <a:pt x="222" y="181"/>
                          <a:pt x="222" y="181"/>
                          <a:pt x="222" y="181"/>
                        </a:cubicBezTo>
                        <a:cubicBezTo>
                          <a:pt x="225" y="190"/>
                          <a:pt x="225" y="190"/>
                          <a:pt x="225" y="190"/>
                        </a:cubicBezTo>
                        <a:cubicBezTo>
                          <a:pt x="222" y="192"/>
                          <a:pt x="222" y="192"/>
                          <a:pt x="222" y="192"/>
                        </a:cubicBezTo>
                        <a:cubicBezTo>
                          <a:pt x="222" y="194"/>
                          <a:pt x="222" y="194"/>
                          <a:pt x="222" y="194"/>
                        </a:cubicBezTo>
                        <a:cubicBezTo>
                          <a:pt x="218" y="192"/>
                          <a:pt x="218" y="192"/>
                          <a:pt x="218" y="192"/>
                        </a:cubicBezTo>
                        <a:cubicBezTo>
                          <a:pt x="218" y="180"/>
                          <a:pt x="218" y="180"/>
                          <a:pt x="218" y="180"/>
                        </a:cubicBezTo>
                        <a:cubicBezTo>
                          <a:pt x="222" y="174"/>
                          <a:pt x="222" y="174"/>
                          <a:pt x="222" y="174"/>
                        </a:cubicBezTo>
                        <a:cubicBezTo>
                          <a:pt x="220" y="173"/>
                          <a:pt x="220" y="173"/>
                          <a:pt x="220" y="173"/>
                        </a:cubicBezTo>
                        <a:cubicBezTo>
                          <a:pt x="215" y="174"/>
                          <a:pt x="215" y="174"/>
                          <a:pt x="215" y="174"/>
                        </a:cubicBezTo>
                        <a:cubicBezTo>
                          <a:pt x="211" y="169"/>
                          <a:pt x="211" y="169"/>
                          <a:pt x="211" y="169"/>
                        </a:cubicBezTo>
                        <a:cubicBezTo>
                          <a:pt x="205" y="165"/>
                          <a:pt x="205" y="165"/>
                          <a:pt x="205" y="165"/>
                        </a:cubicBezTo>
                        <a:cubicBezTo>
                          <a:pt x="199" y="168"/>
                          <a:pt x="199" y="168"/>
                          <a:pt x="199" y="168"/>
                        </a:cubicBezTo>
                        <a:cubicBezTo>
                          <a:pt x="202" y="171"/>
                          <a:pt x="202" y="171"/>
                          <a:pt x="202" y="171"/>
                        </a:cubicBezTo>
                        <a:cubicBezTo>
                          <a:pt x="197" y="174"/>
                          <a:pt x="197" y="174"/>
                          <a:pt x="197" y="174"/>
                        </a:cubicBezTo>
                        <a:cubicBezTo>
                          <a:pt x="194" y="171"/>
                          <a:pt x="194" y="171"/>
                          <a:pt x="194" y="171"/>
                        </a:cubicBezTo>
                        <a:cubicBezTo>
                          <a:pt x="194" y="175"/>
                          <a:pt x="194" y="175"/>
                          <a:pt x="194" y="175"/>
                        </a:cubicBezTo>
                        <a:cubicBezTo>
                          <a:pt x="200" y="179"/>
                          <a:pt x="200" y="179"/>
                          <a:pt x="200" y="179"/>
                        </a:cubicBezTo>
                        <a:cubicBezTo>
                          <a:pt x="203" y="183"/>
                          <a:pt x="203" y="183"/>
                          <a:pt x="203" y="183"/>
                        </a:cubicBezTo>
                        <a:cubicBezTo>
                          <a:pt x="200" y="181"/>
                          <a:pt x="200" y="181"/>
                          <a:pt x="200" y="181"/>
                        </a:cubicBezTo>
                        <a:cubicBezTo>
                          <a:pt x="193" y="180"/>
                          <a:pt x="193" y="180"/>
                          <a:pt x="193" y="180"/>
                        </a:cubicBezTo>
                        <a:cubicBezTo>
                          <a:pt x="190" y="177"/>
                          <a:pt x="190" y="177"/>
                          <a:pt x="190" y="177"/>
                        </a:cubicBezTo>
                        <a:cubicBezTo>
                          <a:pt x="190" y="169"/>
                          <a:pt x="190" y="169"/>
                          <a:pt x="190" y="169"/>
                        </a:cubicBezTo>
                        <a:cubicBezTo>
                          <a:pt x="192" y="167"/>
                          <a:pt x="192" y="167"/>
                          <a:pt x="192" y="167"/>
                        </a:cubicBezTo>
                        <a:cubicBezTo>
                          <a:pt x="189" y="158"/>
                          <a:pt x="189" y="158"/>
                          <a:pt x="189" y="158"/>
                        </a:cubicBezTo>
                        <a:cubicBezTo>
                          <a:pt x="188" y="160"/>
                          <a:pt x="188" y="160"/>
                          <a:pt x="188" y="160"/>
                        </a:cubicBezTo>
                        <a:cubicBezTo>
                          <a:pt x="189" y="165"/>
                          <a:pt x="189" y="165"/>
                          <a:pt x="189" y="165"/>
                        </a:cubicBezTo>
                        <a:cubicBezTo>
                          <a:pt x="187" y="169"/>
                          <a:pt x="187" y="169"/>
                          <a:pt x="187" y="169"/>
                        </a:cubicBezTo>
                        <a:cubicBezTo>
                          <a:pt x="182" y="172"/>
                          <a:pt x="182" y="172"/>
                          <a:pt x="182" y="172"/>
                        </a:cubicBezTo>
                        <a:cubicBezTo>
                          <a:pt x="182" y="176"/>
                          <a:pt x="182" y="176"/>
                          <a:pt x="182" y="176"/>
                        </a:cubicBezTo>
                        <a:cubicBezTo>
                          <a:pt x="187" y="187"/>
                          <a:pt x="187" y="187"/>
                          <a:pt x="187" y="187"/>
                        </a:cubicBezTo>
                        <a:cubicBezTo>
                          <a:pt x="183" y="197"/>
                          <a:pt x="183" y="197"/>
                          <a:pt x="183" y="197"/>
                        </a:cubicBezTo>
                        <a:cubicBezTo>
                          <a:pt x="185" y="200"/>
                          <a:pt x="185" y="200"/>
                          <a:pt x="185" y="200"/>
                        </a:cubicBezTo>
                        <a:cubicBezTo>
                          <a:pt x="184" y="205"/>
                          <a:pt x="184" y="205"/>
                          <a:pt x="184" y="205"/>
                        </a:cubicBezTo>
                        <a:cubicBezTo>
                          <a:pt x="190" y="205"/>
                          <a:pt x="190" y="205"/>
                          <a:pt x="190" y="205"/>
                        </a:cubicBezTo>
                        <a:cubicBezTo>
                          <a:pt x="192" y="203"/>
                          <a:pt x="192" y="203"/>
                          <a:pt x="192" y="203"/>
                        </a:cubicBezTo>
                        <a:cubicBezTo>
                          <a:pt x="200" y="207"/>
                          <a:pt x="200" y="207"/>
                          <a:pt x="200" y="207"/>
                        </a:cubicBezTo>
                        <a:cubicBezTo>
                          <a:pt x="202" y="214"/>
                          <a:pt x="202" y="214"/>
                          <a:pt x="202" y="214"/>
                        </a:cubicBezTo>
                        <a:cubicBezTo>
                          <a:pt x="200" y="215"/>
                          <a:pt x="200" y="215"/>
                          <a:pt x="200" y="215"/>
                        </a:cubicBezTo>
                        <a:cubicBezTo>
                          <a:pt x="199" y="220"/>
                          <a:pt x="199" y="220"/>
                          <a:pt x="199" y="220"/>
                        </a:cubicBezTo>
                        <a:cubicBezTo>
                          <a:pt x="205" y="221"/>
                          <a:pt x="205" y="221"/>
                          <a:pt x="205" y="221"/>
                        </a:cubicBezTo>
                        <a:cubicBezTo>
                          <a:pt x="200" y="222"/>
                          <a:pt x="200" y="222"/>
                          <a:pt x="200" y="222"/>
                        </a:cubicBezTo>
                        <a:cubicBezTo>
                          <a:pt x="198" y="219"/>
                          <a:pt x="198" y="219"/>
                          <a:pt x="198" y="219"/>
                        </a:cubicBezTo>
                        <a:cubicBezTo>
                          <a:pt x="198" y="211"/>
                          <a:pt x="198" y="211"/>
                          <a:pt x="198" y="211"/>
                        </a:cubicBezTo>
                        <a:cubicBezTo>
                          <a:pt x="196" y="206"/>
                          <a:pt x="196" y="206"/>
                          <a:pt x="196" y="206"/>
                        </a:cubicBezTo>
                        <a:cubicBezTo>
                          <a:pt x="187" y="209"/>
                          <a:pt x="187" y="209"/>
                          <a:pt x="187" y="209"/>
                        </a:cubicBezTo>
                        <a:cubicBezTo>
                          <a:pt x="188" y="220"/>
                          <a:pt x="188" y="220"/>
                          <a:pt x="188" y="220"/>
                        </a:cubicBezTo>
                        <a:cubicBezTo>
                          <a:pt x="184" y="224"/>
                          <a:pt x="184" y="224"/>
                          <a:pt x="184" y="224"/>
                        </a:cubicBezTo>
                        <a:cubicBezTo>
                          <a:pt x="184" y="227"/>
                          <a:pt x="184" y="227"/>
                          <a:pt x="184" y="227"/>
                        </a:cubicBezTo>
                        <a:cubicBezTo>
                          <a:pt x="179" y="231"/>
                          <a:pt x="179" y="231"/>
                          <a:pt x="179" y="231"/>
                        </a:cubicBezTo>
                        <a:cubicBezTo>
                          <a:pt x="177" y="235"/>
                          <a:pt x="177" y="235"/>
                          <a:pt x="177" y="235"/>
                        </a:cubicBezTo>
                        <a:cubicBezTo>
                          <a:pt x="169" y="233"/>
                          <a:pt x="169" y="233"/>
                          <a:pt x="169" y="233"/>
                        </a:cubicBezTo>
                        <a:cubicBezTo>
                          <a:pt x="168" y="229"/>
                          <a:pt x="168" y="229"/>
                          <a:pt x="168" y="229"/>
                        </a:cubicBezTo>
                        <a:cubicBezTo>
                          <a:pt x="171" y="230"/>
                          <a:pt x="171" y="230"/>
                          <a:pt x="171" y="230"/>
                        </a:cubicBezTo>
                        <a:cubicBezTo>
                          <a:pt x="177" y="227"/>
                          <a:pt x="177" y="227"/>
                          <a:pt x="177" y="227"/>
                        </a:cubicBezTo>
                        <a:cubicBezTo>
                          <a:pt x="182" y="219"/>
                          <a:pt x="182" y="219"/>
                          <a:pt x="182" y="219"/>
                        </a:cubicBezTo>
                        <a:cubicBezTo>
                          <a:pt x="181" y="215"/>
                          <a:pt x="181" y="215"/>
                          <a:pt x="181" y="215"/>
                        </a:cubicBezTo>
                        <a:cubicBezTo>
                          <a:pt x="183" y="210"/>
                          <a:pt x="183" y="210"/>
                          <a:pt x="183" y="210"/>
                        </a:cubicBezTo>
                        <a:cubicBezTo>
                          <a:pt x="179" y="205"/>
                          <a:pt x="179" y="205"/>
                          <a:pt x="179" y="205"/>
                        </a:cubicBezTo>
                        <a:cubicBezTo>
                          <a:pt x="180" y="196"/>
                          <a:pt x="180" y="196"/>
                          <a:pt x="180" y="196"/>
                        </a:cubicBezTo>
                        <a:cubicBezTo>
                          <a:pt x="179" y="191"/>
                          <a:pt x="179" y="191"/>
                          <a:pt x="179" y="191"/>
                        </a:cubicBezTo>
                        <a:cubicBezTo>
                          <a:pt x="180" y="190"/>
                          <a:pt x="180" y="190"/>
                          <a:pt x="180" y="190"/>
                        </a:cubicBezTo>
                        <a:cubicBezTo>
                          <a:pt x="180" y="180"/>
                          <a:pt x="180" y="180"/>
                          <a:pt x="180" y="180"/>
                        </a:cubicBezTo>
                        <a:cubicBezTo>
                          <a:pt x="176" y="175"/>
                          <a:pt x="176" y="175"/>
                          <a:pt x="176" y="175"/>
                        </a:cubicBezTo>
                        <a:cubicBezTo>
                          <a:pt x="178" y="174"/>
                          <a:pt x="178" y="174"/>
                          <a:pt x="178" y="174"/>
                        </a:cubicBezTo>
                        <a:cubicBezTo>
                          <a:pt x="180" y="160"/>
                          <a:pt x="180" y="160"/>
                          <a:pt x="180" y="160"/>
                        </a:cubicBezTo>
                        <a:cubicBezTo>
                          <a:pt x="175" y="158"/>
                          <a:pt x="175" y="158"/>
                          <a:pt x="175" y="158"/>
                        </a:cubicBezTo>
                        <a:cubicBezTo>
                          <a:pt x="167" y="158"/>
                          <a:pt x="167" y="158"/>
                          <a:pt x="167" y="158"/>
                        </a:cubicBezTo>
                        <a:cubicBezTo>
                          <a:pt x="163" y="173"/>
                          <a:pt x="163" y="173"/>
                          <a:pt x="163" y="173"/>
                        </a:cubicBezTo>
                        <a:cubicBezTo>
                          <a:pt x="156" y="179"/>
                          <a:pt x="156" y="179"/>
                          <a:pt x="156" y="179"/>
                        </a:cubicBezTo>
                        <a:cubicBezTo>
                          <a:pt x="157" y="181"/>
                          <a:pt x="157" y="181"/>
                          <a:pt x="157" y="181"/>
                        </a:cubicBezTo>
                        <a:cubicBezTo>
                          <a:pt x="156" y="185"/>
                          <a:pt x="156" y="185"/>
                          <a:pt x="156" y="185"/>
                        </a:cubicBezTo>
                        <a:cubicBezTo>
                          <a:pt x="159" y="186"/>
                          <a:pt x="159" y="186"/>
                          <a:pt x="159" y="186"/>
                        </a:cubicBezTo>
                        <a:cubicBezTo>
                          <a:pt x="157" y="200"/>
                          <a:pt x="157" y="200"/>
                          <a:pt x="157" y="200"/>
                        </a:cubicBezTo>
                        <a:cubicBezTo>
                          <a:pt x="161" y="200"/>
                          <a:pt x="161" y="200"/>
                          <a:pt x="161" y="200"/>
                        </a:cubicBezTo>
                        <a:cubicBezTo>
                          <a:pt x="166" y="208"/>
                          <a:pt x="166" y="208"/>
                          <a:pt x="166" y="208"/>
                        </a:cubicBezTo>
                        <a:cubicBezTo>
                          <a:pt x="162" y="215"/>
                          <a:pt x="162" y="215"/>
                          <a:pt x="162" y="215"/>
                        </a:cubicBezTo>
                        <a:cubicBezTo>
                          <a:pt x="162" y="212"/>
                          <a:pt x="162" y="212"/>
                          <a:pt x="162" y="212"/>
                        </a:cubicBezTo>
                        <a:cubicBezTo>
                          <a:pt x="146" y="200"/>
                          <a:pt x="146" y="200"/>
                          <a:pt x="146" y="200"/>
                        </a:cubicBezTo>
                        <a:cubicBezTo>
                          <a:pt x="134" y="196"/>
                          <a:pt x="134" y="196"/>
                          <a:pt x="134" y="196"/>
                        </a:cubicBezTo>
                        <a:cubicBezTo>
                          <a:pt x="131" y="199"/>
                          <a:pt x="131" y="199"/>
                          <a:pt x="131" y="199"/>
                        </a:cubicBezTo>
                        <a:cubicBezTo>
                          <a:pt x="133" y="206"/>
                          <a:pt x="133" y="206"/>
                          <a:pt x="133" y="206"/>
                        </a:cubicBezTo>
                        <a:cubicBezTo>
                          <a:pt x="129" y="209"/>
                          <a:pt x="129" y="209"/>
                          <a:pt x="129" y="209"/>
                        </a:cubicBezTo>
                        <a:cubicBezTo>
                          <a:pt x="128" y="213"/>
                          <a:pt x="128" y="213"/>
                          <a:pt x="128" y="213"/>
                        </a:cubicBezTo>
                        <a:cubicBezTo>
                          <a:pt x="126" y="210"/>
                          <a:pt x="126" y="210"/>
                          <a:pt x="126" y="210"/>
                        </a:cubicBezTo>
                        <a:cubicBezTo>
                          <a:pt x="127" y="209"/>
                          <a:pt x="127" y="209"/>
                          <a:pt x="127" y="209"/>
                        </a:cubicBezTo>
                        <a:cubicBezTo>
                          <a:pt x="125" y="205"/>
                          <a:pt x="125" y="205"/>
                          <a:pt x="125" y="205"/>
                        </a:cubicBezTo>
                        <a:cubicBezTo>
                          <a:pt x="117" y="211"/>
                          <a:pt x="117" y="211"/>
                          <a:pt x="117" y="211"/>
                        </a:cubicBezTo>
                        <a:cubicBezTo>
                          <a:pt x="114" y="210"/>
                          <a:pt x="114" y="210"/>
                          <a:pt x="114" y="210"/>
                        </a:cubicBezTo>
                        <a:cubicBezTo>
                          <a:pt x="109" y="215"/>
                          <a:pt x="109" y="215"/>
                          <a:pt x="109" y="215"/>
                        </a:cubicBezTo>
                        <a:cubicBezTo>
                          <a:pt x="107" y="213"/>
                          <a:pt x="107" y="213"/>
                          <a:pt x="107" y="213"/>
                        </a:cubicBezTo>
                        <a:cubicBezTo>
                          <a:pt x="106" y="213"/>
                          <a:pt x="106" y="213"/>
                          <a:pt x="106" y="213"/>
                        </a:cubicBezTo>
                        <a:cubicBezTo>
                          <a:pt x="105" y="206"/>
                          <a:pt x="105" y="206"/>
                          <a:pt x="105" y="206"/>
                        </a:cubicBezTo>
                        <a:cubicBezTo>
                          <a:pt x="102" y="210"/>
                          <a:pt x="102" y="210"/>
                          <a:pt x="102" y="210"/>
                        </a:cubicBezTo>
                        <a:cubicBezTo>
                          <a:pt x="101" y="209"/>
                          <a:pt x="101" y="209"/>
                          <a:pt x="101" y="209"/>
                        </a:cubicBezTo>
                        <a:cubicBezTo>
                          <a:pt x="100" y="212"/>
                          <a:pt x="100" y="212"/>
                          <a:pt x="100" y="212"/>
                        </a:cubicBezTo>
                        <a:cubicBezTo>
                          <a:pt x="98" y="211"/>
                          <a:pt x="98" y="211"/>
                          <a:pt x="98" y="211"/>
                        </a:cubicBezTo>
                        <a:cubicBezTo>
                          <a:pt x="82" y="222"/>
                          <a:pt x="82" y="222"/>
                          <a:pt x="82" y="222"/>
                        </a:cubicBezTo>
                        <a:cubicBezTo>
                          <a:pt x="81" y="228"/>
                          <a:pt x="81" y="228"/>
                          <a:pt x="81" y="228"/>
                        </a:cubicBezTo>
                        <a:cubicBezTo>
                          <a:pt x="74" y="229"/>
                          <a:pt x="74" y="229"/>
                          <a:pt x="74" y="229"/>
                        </a:cubicBezTo>
                        <a:cubicBezTo>
                          <a:pt x="70" y="221"/>
                          <a:pt x="70" y="221"/>
                          <a:pt x="70" y="221"/>
                        </a:cubicBezTo>
                        <a:cubicBezTo>
                          <a:pt x="76" y="218"/>
                          <a:pt x="76" y="218"/>
                          <a:pt x="76" y="218"/>
                        </a:cubicBezTo>
                        <a:cubicBezTo>
                          <a:pt x="73" y="211"/>
                          <a:pt x="73" y="211"/>
                          <a:pt x="73" y="211"/>
                        </a:cubicBezTo>
                        <a:cubicBezTo>
                          <a:pt x="62" y="209"/>
                          <a:pt x="62" y="209"/>
                          <a:pt x="62" y="209"/>
                        </a:cubicBezTo>
                        <a:cubicBezTo>
                          <a:pt x="67" y="213"/>
                          <a:pt x="67" y="213"/>
                          <a:pt x="67" y="213"/>
                        </a:cubicBezTo>
                        <a:cubicBezTo>
                          <a:pt x="65" y="225"/>
                          <a:pt x="65" y="225"/>
                          <a:pt x="65" y="225"/>
                        </a:cubicBezTo>
                        <a:cubicBezTo>
                          <a:pt x="68" y="226"/>
                          <a:pt x="68" y="226"/>
                          <a:pt x="68" y="226"/>
                        </a:cubicBezTo>
                        <a:cubicBezTo>
                          <a:pt x="67" y="238"/>
                          <a:pt x="67" y="238"/>
                          <a:pt x="67" y="238"/>
                        </a:cubicBezTo>
                        <a:cubicBezTo>
                          <a:pt x="59" y="231"/>
                          <a:pt x="59" y="231"/>
                          <a:pt x="59" y="231"/>
                        </a:cubicBezTo>
                        <a:cubicBezTo>
                          <a:pt x="53" y="237"/>
                          <a:pt x="53" y="237"/>
                          <a:pt x="53" y="237"/>
                        </a:cubicBezTo>
                        <a:cubicBezTo>
                          <a:pt x="50" y="242"/>
                          <a:pt x="50" y="242"/>
                          <a:pt x="50" y="242"/>
                        </a:cubicBezTo>
                        <a:cubicBezTo>
                          <a:pt x="55" y="252"/>
                          <a:pt x="55" y="252"/>
                          <a:pt x="55" y="252"/>
                        </a:cubicBezTo>
                        <a:cubicBezTo>
                          <a:pt x="45" y="248"/>
                          <a:pt x="45" y="248"/>
                          <a:pt x="45" y="248"/>
                        </a:cubicBezTo>
                        <a:cubicBezTo>
                          <a:pt x="43" y="250"/>
                          <a:pt x="43" y="250"/>
                          <a:pt x="43" y="250"/>
                        </a:cubicBezTo>
                        <a:cubicBezTo>
                          <a:pt x="41" y="246"/>
                          <a:pt x="41" y="246"/>
                          <a:pt x="41" y="246"/>
                        </a:cubicBezTo>
                        <a:cubicBezTo>
                          <a:pt x="38" y="245"/>
                          <a:pt x="38" y="245"/>
                          <a:pt x="38" y="245"/>
                        </a:cubicBezTo>
                        <a:cubicBezTo>
                          <a:pt x="37" y="248"/>
                          <a:pt x="37" y="248"/>
                          <a:pt x="37" y="248"/>
                        </a:cubicBezTo>
                        <a:cubicBezTo>
                          <a:pt x="40" y="253"/>
                          <a:pt x="40" y="253"/>
                          <a:pt x="40" y="253"/>
                        </a:cubicBezTo>
                        <a:cubicBezTo>
                          <a:pt x="42" y="252"/>
                          <a:pt x="42" y="252"/>
                          <a:pt x="42" y="252"/>
                        </a:cubicBezTo>
                        <a:cubicBezTo>
                          <a:pt x="43" y="257"/>
                          <a:pt x="43" y="257"/>
                          <a:pt x="43" y="257"/>
                        </a:cubicBezTo>
                        <a:cubicBezTo>
                          <a:pt x="40" y="258"/>
                          <a:pt x="40" y="258"/>
                          <a:pt x="40" y="258"/>
                        </a:cubicBezTo>
                        <a:cubicBezTo>
                          <a:pt x="33" y="253"/>
                          <a:pt x="33" y="253"/>
                          <a:pt x="33" y="253"/>
                        </a:cubicBezTo>
                        <a:cubicBezTo>
                          <a:pt x="31" y="253"/>
                          <a:pt x="31" y="253"/>
                          <a:pt x="31" y="253"/>
                        </a:cubicBezTo>
                        <a:cubicBezTo>
                          <a:pt x="29" y="251"/>
                          <a:pt x="29" y="251"/>
                          <a:pt x="29" y="251"/>
                        </a:cubicBezTo>
                        <a:cubicBezTo>
                          <a:pt x="28" y="243"/>
                          <a:pt x="28" y="243"/>
                          <a:pt x="28" y="243"/>
                        </a:cubicBezTo>
                        <a:cubicBezTo>
                          <a:pt x="29" y="242"/>
                          <a:pt x="29" y="242"/>
                          <a:pt x="29" y="242"/>
                        </a:cubicBezTo>
                        <a:cubicBezTo>
                          <a:pt x="29" y="236"/>
                          <a:pt x="29" y="236"/>
                          <a:pt x="29" y="236"/>
                        </a:cubicBezTo>
                        <a:cubicBezTo>
                          <a:pt x="21" y="231"/>
                          <a:pt x="21" y="231"/>
                          <a:pt x="21" y="231"/>
                        </a:cubicBezTo>
                        <a:cubicBezTo>
                          <a:pt x="19" y="225"/>
                          <a:pt x="19" y="225"/>
                          <a:pt x="19" y="225"/>
                        </a:cubicBezTo>
                        <a:cubicBezTo>
                          <a:pt x="22" y="226"/>
                          <a:pt x="22" y="226"/>
                          <a:pt x="22" y="226"/>
                        </a:cubicBezTo>
                        <a:cubicBezTo>
                          <a:pt x="25" y="230"/>
                          <a:pt x="25" y="230"/>
                          <a:pt x="25" y="230"/>
                        </a:cubicBezTo>
                        <a:cubicBezTo>
                          <a:pt x="44" y="236"/>
                          <a:pt x="44" y="236"/>
                          <a:pt x="44" y="236"/>
                        </a:cubicBezTo>
                        <a:cubicBezTo>
                          <a:pt x="52" y="233"/>
                          <a:pt x="52" y="233"/>
                          <a:pt x="52" y="233"/>
                        </a:cubicBezTo>
                        <a:cubicBezTo>
                          <a:pt x="56" y="225"/>
                          <a:pt x="56" y="225"/>
                          <a:pt x="56" y="225"/>
                        </a:cubicBezTo>
                        <a:cubicBezTo>
                          <a:pt x="53" y="219"/>
                          <a:pt x="53" y="219"/>
                          <a:pt x="53" y="219"/>
                        </a:cubicBezTo>
                        <a:cubicBezTo>
                          <a:pt x="52" y="219"/>
                          <a:pt x="52" y="219"/>
                          <a:pt x="52" y="219"/>
                        </a:cubicBezTo>
                        <a:cubicBezTo>
                          <a:pt x="49" y="215"/>
                          <a:pt x="49" y="215"/>
                          <a:pt x="49" y="215"/>
                        </a:cubicBezTo>
                        <a:cubicBezTo>
                          <a:pt x="32" y="203"/>
                          <a:pt x="32" y="203"/>
                          <a:pt x="32" y="203"/>
                        </a:cubicBezTo>
                        <a:cubicBezTo>
                          <a:pt x="30" y="203"/>
                          <a:pt x="30" y="203"/>
                          <a:pt x="30" y="203"/>
                        </a:cubicBezTo>
                        <a:cubicBezTo>
                          <a:pt x="18" y="199"/>
                          <a:pt x="18" y="199"/>
                          <a:pt x="18" y="199"/>
                        </a:cubicBezTo>
                        <a:cubicBezTo>
                          <a:pt x="19" y="197"/>
                          <a:pt x="19" y="197"/>
                          <a:pt x="19" y="197"/>
                        </a:cubicBezTo>
                        <a:cubicBezTo>
                          <a:pt x="15" y="197"/>
                          <a:pt x="15" y="197"/>
                          <a:pt x="15" y="197"/>
                        </a:cubicBezTo>
                        <a:cubicBezTo>
                          <a:pt x="14" y="199"/>
                          <a:pt x="14" y="199"/>
                          <a:pt x="14" y="199"/>
                        </a:cubicBezTo>
                        <a:cubicBezTo>
                          <a:pt x="11" y="200"/>
                          <a:pt x="11" y="200"/>
                          <a:pt x="11" y="200"/>
                        </a:cubicBezTo>
                        <a:cubicBezTo>
                          <a:pt x="7" y="205"/>
                          <a:pt x="7" y="205"/>
                          <a:pt x="7" y="205"/>
                        </a:cubicBezTo>
                        <a:cubicBezTo>
                          <a:pt x="7" y="205"/>
                          <a:pt x="7" y="205"/>
                          <a:pt x="7" y="205"/>
                        </a:cubicBezTo>
                        <a:cubicBezTo>
                          <a:pt x="5" y="207"/>
                          <a:pt x="5" y="207"/>
                          <a:pt x="5" y="207"/>
                        </a:cubicBezTo>
                        <a:cubicBezTo>
                          <a:pt x="5" y="213"/>
                          <a:pt x="5" y="213"/>
                          <a:pt x="5" y="213"/>
                        </a:cubicBezTo>
                        <a:cubicBezTo>
                          <a:pt x="9" y="215"/>
                          <a:pt x="9" y="215"/>
                          <a:pt x="9" y="215"/>
                        </a:cubicBezTo>
                        <a:cubicBezTo>
                          <a:pt x="11" y="221"/>
                          <a:pt x="11" y="221"/>
                          <a:pt x="11" y="221"/>
                        </a:cubicBezTo>
                        <a:cubicBezTo>
                          <a:pt x="7" y="228"/>
                          <a:pt x="7" y="228"/>
                          <a:pt x="7" y="228"/>
                        </a:cubicBezTo>
                        <a:cubicBezTo>
                          <a:pt x="11" y="239"/>
                          <a:pt x="11" y="239"/>
                          <a:pt x="11" y="239"/>
                        </a:cubicBezTo>
                        <a:cubicBezTo>
                          <a:pt x="10" y="247"/>
                          <a:pt x="10" y="247"/>
                          <a:pt x="10" y="247"/>
                        </a:cubicBezTo>
                        <a:cubicBezTo>
                          <a:pt x="14" y="254"/>
                          <a:pt x="14" y="254"/>
                          <a:pt x="14" y="254"/>
                        </a:cubicBezTo>
                        <a:cubicBezTo>
                          <a:pt x="11" y="258"/>
                          <a:pt x="11" y="258"/>
                          <a:pt x="11" y="258"/>
                        </a:cubicBezTo>
                        <a:cubicBezTo>
                          <a:pt x="17" y="265"/>
                          <a:pt x="17" y="265"/>
                          <a:pt x="17" y="265"/>
                        </a:cubicBezTo>
                        <a:cubicBezTo>
                          <a:pt x="11" y="275"/>
                          <a:pt x="11" y="275"/>
                          <a:pt x="11" y="275"/>
                        </a:cubicBezTo>
                        <a:cubicBezTo>
                          <a:pt x="2" y="284"/>
                          <a:pt x="2" y="284"/>
                          <a:pt x="2" y="284"/>
                        </a:cubicBezTo>
                        <a:cubicBezTo>
                          <a:pt x="5" y="284"/>
                          <a:pt x="5" y="284"/>
                          <a:pt x="5" y="284"/>
                        </a:cubicBezTo>
                        <a:cubicBezTo>
                          <a:pt x="4" y="287"/>
                          <a:pt x="4" y="287"/>
                          <a:pt x="4" y="287"/>
                        </a:cubicBezTo>
                        <a:cubicBezTo>
                          <a:pt x="11" y="290"/>
                          <a:pt x="11" y="290"/>
                          <a:pt x="11" y="290"/>
                        </a:cubicBezTo>
                        <a:cubicBezTo>
                          <a:pt x="2" y="292"/>
                          <a:pt x="2" y="292"/>
                          <a:pt x="2" y="292"/>
                        </a:cubicBezTo>
                        <a:cubicBezTo>
                          <a:pt x="2" y="293"/>
                          <a:pt x="2" y="293"/>
                          <a:pt x="2" y="293"/>
                        </a:cubicBezTo>
                        <a:cubicBezTo>
                          <a:pt x="4" y="294"/>
                          <a:pt x="4" y="294"/>
                          <a:pt x="4" y="294"/>
                        </a:cubicBezTo>
                        <a:cubicBezTo>
                          <a:pt x="3" y="295"/>
                          <a:pt x="3" y="295"/>
                          <a:pt x="3" y="295"/>
                        </a:cubicBezTo>
                        <a:cubicBezTo>
                          <a:pt x="1" y="298"/>
                          <a:pt x="1" y="298"/>
                          <a:pt x="1" y="298"/>
                        </a:cubicBezTo>
                        <a:cubicBezTo>
                          <a:pt x="1" y="298"/>
                          <a:pt x="1" y="298"/>
                          <a:pt x="1" y="298"/>
                        </a:cubicBezTo>
                        <a:cubicBezTo>
                          <a:pt x="2" y="301"/>
                          <a:pt x="2" y="301"/>
                          <a:pt x="2" y="301"/>
                        </a:cubicBezTo>
                        <a:cubicBezTo>
                          <a:pt x="1" y="304"/>
                          <a:pt x="1" y="304"/>
                          <a:pt x="1" y="304"/>
                        </a:cubicBezTo>
                        <a:cubicBezTo>
                          <a:pt x="3" y="304"/>
                          <a:pt x="3" y="304"/>
                          <a:pt x="3" y="304"/>
                        </a:cubicBezTo>
                        <a:cubicBezTo>
                          <a:pt x="3" y="307"/>
                          <a:pt x="3" y="307"/>
                          <a:pt x="3" y="307"/>
                        </a:cubicBezTo>
                        <a:cubicBezTo>
                          <a:pt x="1" y="305"/>
                          <a:pt x="1" y="305"/>
                          <a:pt x="1" y="305"/>
                        </a:cubicBezTo>
                        <a:cubicBezTo>
                          <a:pt x="0" y="307"/>
                          <a:pt x="0" y="307"/>
                          <a:pt x="0" y="307"/>
                        </a:cubicBezTo>
                        <a:cubicBezTo>
                          <a:pt x="1" y="309"/>
                          <a:pt x="1" y="309"/>
                          <a:pt x="1" y="309"/>
                        </a:cubicBezTo>
                        <a:cubicBezTo>
                          <a:pt x="2" y="309"/>
                          <a:pt x="2" y="309"/>
                          <a:pt x="2" y="309"/>
                        </a:cubicBezTo>
                        <a:cubicBezTo>
                          <a:pt x="2" y="313"/>
                          <a:pt x="2" y="313"/>
                          <a:pt x="2" y="313"/>
                        </a:cubicBezTo>
                        <a:cubicBezTo>
                          <a:pt x="4" y="318"/>
                          <a:pt x="4" y="318"/>
                          <a:pt x="4" y="318"/>
                        </a:cubicBezTo>
                        <a:cubicBezTo>
                          <a:pt x="3" y="318"/>
                          <a:pt x="3" y="318"/>
                          <a:pt x="3" y="318"/>
                        </a:cubicBezTo>
                        <a:cubicBezTo>
                          <a:pt x="8" y="320"/>
                          <a:pt x="8" y="320"/>
                          <a:pt x="8" y="320"/>
                        </a:cubicBezTo>
                        <a:cubicBezTo>
                          <a:pt x="8" y="322"/>
                          <a:pt x="8" y="322"/>
                          <a:pt x="8" y="322"/>
                        </a:cubicBezTo>
                        <a:cubicBezTo>
                          <a:pt x="12" y="320"/>
                          <a:pt x="12" y="320"/>
                          <a:pt x="12" y="320"/>
                        </a:cubicBezTo>
                        <a:cubicBezTo>
                          <a:pt x="14" y="323"/>
                          <a:pt x="14" y="323"/>
                          <a:pt x="14" y="323"/>
                        </a:cubicBezTo>
                        <a:cubicBezTo>
                          <a:pt x="14" y="327"/>
                          <a:pt x="14" y="327"/>
                          <a:pt x="14" y="327"/>
                        </a:cubicBezTo>
                        <a:cubicBezTo>
                          <a:pt x="18" y="335"/>
                          <a:pt x="18" y="335"/>
                          <a:pt x="18" y="335"/>
                        </a:cubicBezTo>
                        <a:cubicBezTo>
                          <a:pt x="20" y="334"/>
                          <a:pt x="20" y="334"/>
                          <a:pt x="20" y="334"/>
                        </a:cubicBezTo>
                        <a:cubicBezTo>
                          <a:pt x="22" y="337"/>
                          <a:pt x="22" y="337"/>
                          <a:pt x="22" y="337"/>
                        </a:cubicBezTo>
                        <a:cubicBezTo>
                          <a:pt x="19" y="339"/>
                          <a:pt x="19" y="339"/>
                          <a:pt x="19" y="339"/>
                        </a:cubicBezTo>
                        <a:cubicBezTo>
                          <a:pt x="17" y="338"/>
                          <a:pt x="17" y="338"/>
                          <a:pt x="17" y="338"/>
                        </a:cubicBezTo>
                        <a:cubicBezTo>
                          <a:pt x="18" y="346"/>
                          <a:pt x="18" y="346"/>
                          <a:pt x="18" y="346"/>
                        </a:cubicBezTo>
                        <a:cubicBezTo>
                          <a:pt x="19" y="347"/>
                          <a:pt x="19" y="347"/>
                          <a:pt x="19" y="347"/>
                        </a:cubicBezTo>
                        <a:cubicBezTo>
                          <a:pt x="20" y="345"/>
                          <a:pt x="20" y="345"/>
                          <a:pt x="20" y="345"/>
                        </a:cubicBezTo>
                        <a:cubicBezTo>
                          <a:pt x="26" y="345"/>
                          <a:pt x="26" y="345"/>
                          <a:pt x="26" y="345"/>
                        </a:cubicBezTo>
                        <a:cubicBezTo>
                          <a:pt x="29" y="349"/>
                          <a:pt x="29" y="349"/>
                          <a:pt x="29" y="349"/>
                        </a:cubicBezTo>
                        <a:cubicBezTo>
                          <a:pt x="27" y="349"/>
                          <a:pt x="27" y="349"/>
                          <a:pt x="27" y="349"/>
                        </a:cubicBezTo>
                        <a:cubicBezTo>
                          <a:pt x="28" y="352"/>
                          <a:pt x="28" y="352"/>
                          <a:pt x="28" y="352"/>
                        </a:cubicBezTo>
                        <a:cubicBezTo>
                          <a:pt x="31" y="352"/>
                          <a:pt x="31" y="352"/>
                          <a:pt x="31" y="352"/>
                        </a:cubicBezTo>
                        <a:cubicBezTo>
                          <a:pt x="34" y="357"/>
                          <a:pt x="34" y="357"/>
                          <a:pt x="34" y="357"/>
                        </a:cubicBezTo>
                        <a:cubicBezTo>
                          <a:pt x="35" y="357"/>
                          <a:pt x="35" y="357"/>
                          <a:pt x="35" y="357"/>
                        </a:cubicBezTo>
                        <a:cubicBezTo>
                          <a:pt x="38" y="358"/>
                          <a:pt x="38" y="358"/>
                          <a:pt x="38" y="358"/>
                        </a:cubicBezTo>
                        <a:cubicBezTo>
                          <a:pt x="40" y="357"/>
                          <a:pt x="40" y="357"/>
                          <a:pt x="40" y="357"/>
                        </a:cubicBezTo>
                        <a:cubicBezTo>
                          <a:pt x="43" y="360"/>
                          <a:pt x="43" y="360"/>
                          <a:pt x="43" y="360"/>
                        </a:cubicBezTo>
                        <a:cubicBezTo>
                          <a:pt x="51" y="362"/>
                          <a:pt x="51" y="362"/>
                          <a:pt x="51" y="362"/>
                        </a:cubicBezTo>
                        <a:cubicBezTo>
                          <a:pt x="49" y="373"/>
                          <a:pt x="49" y="373"/>
                          <a:pt x="49" y="373"/>
                        </a:cubicBezTo>
                        <a:cubicBezTo>
                          <a:pt x="45" y="372"/>
                          <a:pt x="45" y="372"/>
                          <a:pt x="45" y="372"/>
                        </a:cubicBezTo>
                        <a:cubicBezTo>
                          <a:pt x="43" y="377"/>
                          <a:pt x="43" y="377"/>
                          <a:pt x="43" y="377"/>
                        </a:cubicBezTo>
                        <a:cubicBezTo>
                          <a:pt x="47" y="376"/>
                          <a:pt x="47" y="376"/>
                          <a:pt x="47" y="376"/>
                        </a:cubicBezTo>
                        <a:cubicBezTo>
                          <a:pt x="48" y="378"/>
                          <a:pt x="48" y="378"/>
                          <a:pt x="48" y="378"/>
                        </a:cubicBezTo>
                        <a:cubicBezTo>
                          <a:pt x="41" y="380"/>
                          <a:pt x="41" y="380"/>
                          <a:pt x="41" y="380"/>
                        </a:cubicBezTo>
                        <a:cubicBezTo>
                          <a:pt x="44" y="383"/>
                          <a:pt x="44" y="383"/>
                          <a:pt x="44" y="383"/>
                        </a:cubicBezTo>
                        <a:cubicBezTo>
                          <a:pt x="40" y="387"/>
                          <a:pt x="40" y="387"/>
                          <a:pt x="40" y="387"/>
                        </a:cubicBezTo>
                        <a:cubicBezTo>
                          <a:pt x="37" y="388"/>
                          <a:pt x="37" y="388"/>
                          <a:pt x="37" y="388"/>
                        </a:cubicBezTo>
                        <a:cubicBezTo>
                          <a:pt x="47" y="396"/>
                          <a:pt x="47" y="396"/>
                          <a:pt x="47" y="396"/>
                        </a:cubicBezTo>
                        <a:cubicBezTo>
                          <a:pt x="49" y="398"/>
                          <a:pt x="49" y="398"/>
                          <a:pt x="49" y="398"/>
                        </a:cubicBezTo>
                        <a:cubicBezTo>
                          <a:pt x="52" y="397"/>
                          <a:pt x="52" y="397"/>
                          <a:pt x="52" y="397"/>
                        </a:cubicBezTo>
                        <a:cubicBezTo>
                          <a:pt x="58" y="400"/>
                          <a:pt x="58" y="400"/>
                          <a:pt x="58" y="400"/>
                        </a:cubicBezTo>
                        <a:cubicBezTo>
                          <a:pt x="61" y="399"/>
                          <a:pt x="61" y="399"/>
                          <a:pt x="61" y="399"/>
                        </a:cubicBezTo>
                        <a:cubicBezTo>
                          <a:pt x="65" y="403"/>
                          <a:pt x="65" y="403"/>
                          <a:pt x="65" y="403"/>
                        </a:cubicBezTo>
                        <a:cubicBezTo>
                          <a:pt x="70" y="402"/>
                          <a:pt x="70" y="402"/>
                          <a:pt x="70" y="402"/>
                        </a:cubicBezTo>
                        <a:cubicBezTo>
                          <a:pt x="76" y="407"/>
                          <a:pt x="76" y="407"/>
                          <a:pt x="76" y="407"/>
                        </a:cubicBezTo>
                        <a:cubicBezTo>
                          <a:pt x="76" y="407"/>
                          <a:pt x="76" y="407"/>
                          <a:pt x="76" y="407"/>
                        </a:cubicBezTo>
                        <a:cubicBezTo>
                          <a:pt x="79" y="410"/>
                          <a:pt x="79" y="410"/>
                          <a:pt x="79" y="410"/>
                        </a:cubicBezTo>
                        <a:cubicBezTo>
                          <a:pt x="81" y="410"/>
                          <a:pt x="81" y="410"/>
                          <a:pt x="81" y="410"/>
                        </a:cubicBezTo>
                        <a:cubicBezTo>
                          <a:pt x="83" y="408"/>
                          <a:pt x="83" y="408"/>
                          <a:pt x="83" y="408"/>
                        </a:cubicBezTo>
                        <a:cubicBezTo>
                          <a:pt x="82" y="406"/>
                          <a:pt x="82" y="406"/>
                          <a:pt x="82" y="406"/>
                        </a:cubicBezTo>
                        <a:cubicBezTo>
                          <a:pt x="80" y="400"/>
                          <a:pt x="80" y="400"/>
                          <a:pt x="80" y="400"/>
                        </a:cubicBezTo>
                        <a:cubicBezTo>
                          <a:pt x="80" y="395"/>
                          <a:pt x="80" y="395"/>
                          <a:pt x="80" y="395"/>
                        </a:cubicBezTo>
                        <a:cubicBezTo>
                          <a:pt x="79" y="397"/>
                          <a:pt x="79" y="397"/>
                          <a:pt x="79" y="397"/>
                        </a:cubicBezTo>
                        <a:cubicBezTo>
                          <a:pt x="78" y="393"/>
                          <a:pt x="78" y="393"/>
                          <a:pt x="78" y="393"/>
                        </a:cubicBezTo>
                        <a:cubicBezTo>
                          <a:pt x="76" y="393"/>
                          <a:pt x="76" y="393"/>
                          <a:pt x="76" y="393"/>
                        </a:cubicBezTo>
                        <a:cubicBezTo>
                          <a:pt x="80" y="385"/>
                          <a:pt x="80" y="385"/>
                          <a:pt x="80" y="385"/>
                        </a:cubicBezTo>
                        <a:cubicBezTo>
                          <a:pt x="80" y="382"/>
                          <a:pt x="80" y="382"/>
                          <a:pt x="80" y="382"/>
                        </a:cubicBezTo>
                        <a:cubicBezTo>
                          <a:pt x="83" y="385"/>
                          <a:pt x="83" y="385"/>
                          <a:pt x="83" y="385"/>
                        </a:cubicBezTo>
                        <a:cubicBezTo>
                          <a:pt x="85" y="382"/>
                          <a:pt x="85" y="382"/>
                          <a:pt x="85" y="382"/>
                        </a:cubicBezTo>
                        <a:cubicBezTo>
                          <a:pt x="85" y="382"/>
                          <a:pt x="85" y="382"/>
                          <a:pt x="85" y="382"/>
                        </a:cubicBezTo>
                        <a:cubicBezTo>
                          <a:pt x="82" y="380"/>
                          <a:pt x="82" y="380"/>
                          <a:pt x="82" y="380"/>
                        </a:cubicBezTo>
                        <a:cubicBezTo>
                          <a:pt x="83" y="379"/>
                          <a:pt x="83" y="379"/>
                          <a:pt x="83" y="379"/>
                        </a:cubicBezTo>
                        <a:cubicBezTo>
                          <a:pt x="85" y="379"/>
                          <a:pt x="85" y="379"/>
                          <a:pt x="85" y="379"/>
                        </a:cubicBezTo>
                        <a:cubicBezTo>
                          <a:pt x="82" y="372"/>
                          <a:pt x="82" y="372"/>
                          <a:pt x="82" y="372"/>
                        </a:cubicBezTo>
                        <a:cubicBezTo>
                          <a:pt x="79" y="372"/>
                          <a:pt x="79" y="372"/>
                          <a:pt x="79" y="372"/>
                        </a:cubicBezTo>
                        <a:cubicBezTo>
                          <a:pt x="76" y="368"/>
                          <a:pt x="76" y="368"/>
                          <a:pt x="76" y="368"/>
                        </a:cubicBezTo>
                        <a:cubicBezTo>
                          <a:pt x="80" y="356"/>
                          <a:pt x="80" y="356"/>
                          <a:pt x="80" y="356"/>
                        </a:cubicBezTo>
                        <a:cubicBezTo>
                          <a:pt x="80" y="356"/>
                          <a:pt x="83" y="361"/>
                          <a:pt x="83" y="361"/>
                        </a:cubicBezTo>
                        <a:cubicBezTo>
                          <a:pt x="84" y="361"/>
                          <a:pt x="86" y="360"/>
                          <a:pt x="86" y="360"/>
                        </a:cubicBezTo>
                        <a:cubicBezTo>
                          <a:pt x="84" y="356"/>
                          <a:pt x="84" y="356"/>
                          <a:pt x="84" y="356"/>
                        </a:cubicBezTo>
                        <a:cubicBezTo>
                          <a:pt x="94" y="349"/>
                          <a:pt x="94" y="349"/>
                          <a:pt x="94" y="349"/>
                        </a:cubicBezTo>
                        <a:cubicBezTo>
                          <a:pt x="97" y="351"/>
                          <a:pt x="97" y="351"/>
                          <a:pt x="97" y="351"/>
                        </a:cubicBezTo>
                        <a:cubicBezTo>
                          <a:pt x="98" y="349"/>
                          <a:pt x="98" y="349"/>
                          <a:pt x="98" y="349"/>
                        </a:cubicBezTo>
                        <a:cubicBezTo>
                          <a:pt x="105" y="351"/>
                          <a:pt x="105" y="351"/>
                          <a:pt x="105" y="351"/>
                        </a:cubicBezTo>
                        <a:cubicBezTo>
                          <a:pt x="114" y="357"/>
                          <a:pt x="114" y="357"/>
                          <a:pt x="114" y="357"/>
                        </a:cubicBezTo>
                        <a:cubicBezTo>
                          <a:pt x="118" y="354"/>
                          <a:pt x="118" y="354"/>
                          <a:pt x="118" y="354"/>
                        </a:cubicBezTo>
                        <a:cubicBezTo>
                          <a:pt x="123" y="352"/>
                          <a:pt x="123" y="352"/>
                          <a:pt x="123" y="352"/>
                        </a:cubicBezTo>
                        <a:cubicBezTo>
                          <a:pt x="129" y="357"/>
                          <a:pt x="129" y="357"/>
                          <a:pt x="129" y="357"/>
                        </a:cubicBezTo>
                        <a:cubicBezTo>
                          <a:pt x="135" y="355"/>
                          <a:pt x="135" y="355"/>
                          <a:pt x="135" y="355"/>
                        </a:cubicBezTo>
                        <a:cubicBezTo>
                          <a:pt x="136" y="351"/>
                          <a:pt x="136" y="351"/>
                          <a:pt x="136" y="351"/>
                        </a:cubicBezTo>
                        <a:cubicBezTo>
                          <a:pt x="129" y="347"/>
                          <a:pt x="129" y="347"/>
                          <a:pt x="129" y="347"/>
                        </a:cubicBezTo>
                        <a:cubicBezTo>
                          <a:pt x="137" y="340"/>
                          <a:pt x="137" y="340"/>
                          <a:pt x="137" y="340"/>
                        </a:cubicBezTo>
                        <a:cubicBezTo>
                          <a:pt x="134" y="334"/>
                          <a:pt x="134" y="334"/>
                          <a:pt x="134" y="334"/>
                        </a:cubicBezTo>
                        <a:cubicBezTo>
                          <a:pt x="151" y="331"/>
                          <a:pt x="151" y="331"/>
                          <a:pt x="151" y="331"/>
                        </a:cubicBezTo>
                        <a:cubicBezTo>
                          <a:pt x="166" y="324"/>
                          <a:pt x="166" y="324"/>
                          <a:pt x="166" y="324"/>
                        </a:cubicBezTo>
                        <a:cubicBezTo>
                          <a:pt x="173" y="325"/>
                          <a:pt x="173" y="325"/>
                          <a:pt x="173" y="325"/>
                        </a:cubicBezTo>
                        <a:cubicBezTo>
                          <a:pt x="174" y="333"/>
                          <a:pt x="174" y="333"/>
                          <a:pt x="174" y="333"/>
                        </a:cubicBezTo>
                        <a:cubicBezTo>
                          <a:pt x="177" y="333"/>
                          <a:pt x="177" y="333"/>
                          <a:pt x="177" y="333"/>
                        </a:cubicBezTo>
                        <a:cubicBezTo>
                          <a:pt x="183" y="334"/>
                          <a:pt x="183" y="334"/>
                          <a:pt x="183" y="334"/>
                        </a:cubicBezTo>
                        <a:cubicBezTo>
                          <a:pt x="183" y="337"/>
                          <a:pt x="183" y="337"/>
                          <a:pt x="183" y="337"/>
                        </a:cubicBezTo>
                        <a:cubicBezTo>
                          <a:pt x="196" y="331"/>
                          <a:pt x="196" y="331"/>
                          <a:pt x="196" y="331"/>
                        </a:cubicBezTo>
                        <a:cubicBezTo>
                          <a:pt x="196" y="335"/>
                          <a:pt x="196" y="335"/>
                          <a:pt x="196" y="335"/>
                        </a:cubicBezTo>
                        <a:cubicBezTo>
                          <a:pt x="201" y="339"/>
                          <a:pt x="201" y="339"/>
                          <a:pt x="201" y="339"/>
                        </a:cubicBezTo>
                        <a:cubicBezTo>
                          <a:pt x="209" y="355"/>
                          <a:pt x="209" y="355"/>
                          <a:pt x="209" y="355"/>
                        </a:cubicBezTo>
                        <a:cubicBezTo>
                          <a:pt x="211" y="352"/>
                          <a:pt x="211" y="352"/>
                          <a:pt x="211" y="352"/>
                        </a:cubicBezTo>
                        <a:cubicBezTo>
                          <a:pt x="215" y="355"/>
                          <a:pt x="215" y="355"/>
                          <a:pt x="215" y="355"/>
                        </a:cubicBezTo>
                        <a:cubicBezTo>
                          <a:pt x="224" y="354"/>
                          <a:pt x="224" y="354"/>
                          <a:pt x="224" y="354"/>
                        </a:cubicBezTo>
                        <a:cubicBezTo>
                          <a:pt x="234" y="363"/>
                          <a:pt x="234" y="363"/>
                          <a:pt x="234" y="363"/>
                        </a:cubicBezTo>
                        <a:cubicBezTo>
                          <a:pt x="236" y="363"/>
                          <a:pt x="236" y="363"/>
                          <a:pt x="236" y="363"/>
                        </a:cubicBezTo>
                        <a:cubicBezTo>
                          <a:pt x="237" y="365"/>
                          <a:pt x="237" y="365"/>
                          <a:pt x="237" y="365"/>
                        </a:cubicBezTo>
                        <a:cubicBezTo>
                          <a:pt x="237" y="367"/>
                          <a:pt x="237" y="367"/>
                          <a:pt x="237" y="367"/>
                        </a:cubicBezTo>
                        <a:cubicBezTo>
                          <a:pt x="239" y="367"/>
                          <a:pt x="239" y="367"/>
                          <a:pt x="239" y="367"/>
                        </a:cubicBezTo>
                        <a:cubicBezTo>
                          <a:pt x="240" y="364"/>
                          <a:pt x="240" y="364"/>
                          <a:pt x="240" y="364"/>
                        </a:cubicBezTo>
                        <a:cubicBezTo>
                          <a:pt x="259" y="356"/>
                          <a:pt x="259" y="356"/>
                          <a:pt x="259" y="356"/>
                        </a:cubicBezTo>
                        <a:cubicBezTo>
                          <a:pt x="262" y="358"/>
                          <a:pt x="262" y="358"/>
                          <a:pt x="262" y="358"/>
                        </a:cubicBezTo>
                        <a:cubicBezTo>
                          <a:pt x="265" y="358"/>
                          <a:pt x="265" y="358"/>
                          <a:pt x="265" y="358"/>
                        </a:cubicBezTo>
                        <a:cubicBezTo>
                          <a:pt x="268" y="360"/>
                          <a:pt x="268" y="360"/>
                          <a:pt x="268" y="360"/>
                        </a:cubicBezTo>
                        <a:cubicBezTo>
                          <a:pt x="280" y="360"/>
                          <a:pt x="280" y="360"/>
                          <a:pt x="280" y="360"/>
                        </a:cubicBezTo>
                        <a:cubicBezTo>
                          <a:pt x="280" y="352"/>
                          <a:pt x="280" y="352"/>
                          <a:pt x="280" y="352"/>
                        </a:cubicBezTo>
                        <a:cubicBezTo>
                          <a:pt x="285" y="346"/>
                          <a:pt x="285" y="346"/>
                          <a:pt x="285" y="346"/>
                        </a:cubicBezTo>
                        <a:cubicBezTo>
                          <a:pt x="296" y="351"/>
                          <a:pt x="296" y="351"/>
                          <a:pt x="296" y="351"/>
                        </a:cubicBezTo>
                        <a:cubicBezTo>
                          <a:pt x="297" y="356"/>
                          <a:pt x="297" y="356"/>
                          <a:pt x="297" y="356"/>
                        </a:cubicBezTo>
                        <a:cubicBezTo>
                          <a:pt x="302" y="360"/>
                          <a:pt x="302" y="360"/>
                          <a:pt x="302" y="360"/>
                        </a:cubicBezTo>
                        <a:cubicBezTo>
                          <a:pt x="309" y="356"/>
                          <a:pt x="309" y="356"/>
                          <a:pt x="309" y="356"/>
                        </a:cubicBezTo>
                        <a:cubicBezTo>
                          <a:pt x="331" y="366"/>
                          <a:pt x="331" y="366"/>
                          <a:pt x="331" y="366"/>
                        </a:cubicBezTo>
                        <a:cubicBezTo>
                          <a:pt x="340" y="363"/>
                          <a:pt x="340" y="363"/>
                          <a:pt x="340" y="363"/>
                        </a:cubicBezTo>
                        <a:cubicBezTo>
                          <a:pt x="346" y="359"/>
                          <a:pt x="346" y="359"/>
                          <a:pt x="346" y="359"/>
                        </a:cubicBezTo>
                        <a:cubicBezTo>
                          <a:pt x="348" y="361"/>
                          <a:pt x="348" y="361"/>
                          <a:pt x="348" y="361"/>
                        </a:cubicBezTo>
                        <a:cubicBezTo>
                          <a:pt x="352" y="361"/>
                          <a:pt x="352" y="361"/>
                          <a:pt x="352" y="361"/>
                        </a:cubicBezTo>
                        <a:cubicBezTo>
                          <a:pt x="353" y="360"/>
                          <a:pt x="353" y="360"/>
                          <a:pt x="353" y="360"/>
                        </a:cubicBezTo>
                        <a:cubicBezTo>
                          <a:pt x="358" y="363"/>
                          <a:pt x="358" y="363"/>
                          <a:pt x="358" y="363"/>
                        </a:cubicBezTo>
                        <a:cubicBezTo>
                          <a:pt x="364" y="361"/>
                          <a:pt x="364" y="361"/>
                          <a:pt x="364" y="361"/>
                        </a:cubicBezTo>
                        <a:cubicBezTo>
                          <a:pt x="367" y="351"/>
                          <a:pt x="367" y="351"/>
                          <a:pt x="367" y="351"/>
                        </a:cubicBezTo>
                        <a:cubicBezTo>
                          <a:pt x="370" y="348"/>
                          <a:pt x="370" y="348"/>
                          <a:pt x="370" y="348"/>
                        </a:cubicBezTo>
                        <a:cubicBezTo>
                          <a:pt x="370" y="344"/>
                          <a:pt x="370" y="344"/>
                          <a:pt x="370" y="344"/>
                        </a:cubicBezTo>
                        <a:cubicBezTo>
                          <a:pt x="367" y="344"/>
                          <a:pt x="367" y="344"/>
                          <a:pt x="367" y="344"/>
                        </a:cubicBezTo>
                        <a:cubicBezTo>
                          <a:pt x="370" y="340"/>
                          <a:pt x="370" y="340"/>
                          <a:pt x="370" y="340"/>
                        </a:cubicBezTo>
                        <a:cubicBezTo>
                          <a:pt x="381" y="337"/>
                          <a:pt x="381" y="337"/>
                          <a:pt x="381" y="337"/>
                        </a:cubicBezTo>
                        <a:cubicBezTo>
                          <a:pt x="385" y="341"/>
                          <a:pt x="385" y="341"/>
                          <a:pt x="385" y="341"/>
                        </a:cubicBezTo>
                        <a:cubicBezTo>
                          <a:pt x="387" y="340"/>
                          <a:pt x="387" y="340"/>
                          <a:pt x="387" y="340"/>
                        </a:cubicBezTo>
                        <a:cubicBezTo>
                          <a:pt x="392" y="345"/>
                          <a:pt x="392" y="345"/>
                          <a:pt x="392" y="345"/>
                        </a:cubicBezTo>
                        <a:cubicBezTo>
                          <a:pt x="398" y="363"/>
                          <a:pt x="398" y="363"/>
                          <a:pt x="398" y="363"/>
                        </a:cubicBezTo>
                        <a:cubicBezTo>
                          <a:pt x="401" y="362"/>
                          <a:pt x="401" y="362"/>
                          <a:pt x="401" y="362"/>
                        </a:cubicBezTo>
                        <a:cubicBezTo>
                          <a:pt x="409" y="366"/>
                          <a:pt x="409" y="366"/>
                          <a:pt x="409" y="366"/>
                        </a:cubicBezTo>
                        <a:cubicBezTo>
                          <a:pt x="411" y="374"/>
                          <a:pt x="411" y="374"/>
                          <a:pt x="411" y="374"/>
                        </a:cubicBezTo>
                        <a:cubicBezTo>
                          <a:pt x="415" y="375"/>
                          <a:pt x="415" y="375"/>
                          <a:pt x="415" y="375"/>
                        </a:cubicBezTo>
                        <a:cubicBezTo>
                          <a:pt x="426" y="370"/>
                          <a:pt x="426" y="370"/>
                          <a:pt x="426" y="370"/>
                        </a:cubicBezTo>
                        <a:cubicBezTo>
                          <a:pt x="426" y="375"/>
                          <a:pt x="426" y="375"/>
                          <a:pt x="426" y="375"/>
                        </a:cubicBezTo>
                        <a:cubicBezTo>
                          <a:pt x="424" y="376"/>
                          <a:pt x="424" y="376"/>
                          <a:pt x="424" y="376"/>
                        </a:cubicBezTo>
                        <a:cubicBezTo>
                          <a:pt x="423" y="383"/>
                          <a:pt x="423" y="383"/>
                          <a:pt x="423" y="383"/>
                        </a:cubicBezTo>
                        <a:cubicBezTo>
                          <a:pt x="419" y="389"/>
                          <a:pt x="419" y="389"/>
                          <a:pt x="419" y="389"/>
                        </a:cubicBezTo>
                        <a:cubicBezTo>
                          <a:pt x="418" y="390"/>
                          <a:pt x="418" y="390"/>
                          <a:pt x="418" y="390"/>
                        </a:cubicBezTo>
                        <a:cubicBezTo>
                          <a:pt x="416" y="388"/>
                          <a:pt x="416" y="388"/>
                          <a:pt x="416" y="388"/>
                        </a:cubicBezTo>
                        <a:cubicBezTo>
                          <a:pt x="411" y="392"/>
                          <a:pt x="411" y="392"/>
                          <a:pt x="411" y="392"/>
                        </a:cubicBezTo>
                        <a:cubicBezTo>
                          <a:pt x="412" y="398"/>
                          <a:pt x="412" y="398"/>
                          <a:pt x="412" y="398"/>
                        </a:cubicBezTo>
                        <a:cubicBezTo>
                          <a:pt x="409" y="403"/>
                          <a:pt x="409" y="403"/>
                          <a:pt x="409" y="403"/>
                        </a:cubicBezTo>
                        <a:cubicBezTo>
                          <a:pt x="409" y="404"/>
                          <a:pt x="409" y="404"/>
                          <a:pt x="409" y="404"/>
                        </a:cubicBezTo>
                        <a:close/>
                        <a:moveTo>
                          <a:pt x="85" y="337"/>
                        </a:moveTo>
                        <a:cubicBezTo>
                          <a:pt x="85" y="334"/>
                          <a:pt x="85" y="334"/>
                          <a:pt x="85" y="334"/>
                        </a:cubicBezTo>
                        <a:cubicBezTo>
                          <a:pt x="83" y="333"/>
                          <a:pt x="83" y="333"/>
                          <a:pt x="83" y="333"/>
                        </a:cubicBezTo>
                        <a:cubicBezTo>
                          <a:pt x="84" y="329"/>
                          <a:pt x="84" y="329"/>
                          <a:pt x="84" y="329"/>
                        </a:cubicBezTo>
                        <a:cubicBezTo>
                          <a:pt x="87" y="325"/>
                          <a:pt x="87" y="325"/>
                          <a:pt x="87" y="325"/>
                        </a:cubicBezTo>
                        <a:cubicBezTo>
                          <a:pt x="93" y="324"/>
                          <a:pt x="93" y="324"/>
                          <a:pt x="93" y="324"/>
                        </a:cubicBezTo>
                        <a:cubicBezTo>
                          <a:pt x="88" y="326"/>
                          <a:pt x="88" y="326"/>
                          <a:pt x="88" y="326"/>
                        </a:cubicBezTo>
                        <a:cubicBezTo>
                          <a:pt x="86" y="327"/>
                          <a:pt x="86" y="327"/>
                          <a:pt x="86" y="327"/>
                        </a:cubicBezTo>
                        <a:cubicBezTo>
                          <a:pt x="86" y="329"/>
                          <a:pt x="86" y="329"/>
                          <a:pt x="86" y="329"/>
                        </a:cubicBezTo>
                        <a:cubicBezTo>
                          <a:pt x="84" y="331"/>
                          <a:pt x="84" y="331"/>
                          <a:pt x="84" y="331"/>
                        </a:cubicBezTo>
                        <a:cubicBezTo>
                          <a:pt x="86" y="334"/>
                          <a:pt x="86" y="334"/>
                          <a:pt x="86" y="334"/>
                        </a:cubicBezTo>
                        <a:cubicBezTo>
                          <a:pt x="88" y="333"/>
                          <a:pt x="88" y="333"/>
                          <a:pt x="88" y="333"/>
                        </a:cubicBezTo>
                        <a:cubicBezTo>
                          <a:pt x="86" y="336"/>
                          <a:pt x="86" y="336"/>
                          <a:pt x="86" y="336"/>
                        </a:cubicBezTo>
                        <a:cubicBezTo>
                          <a:pt x="87" y="338"/>
                          <a:pt x="87" y="338"/>
                          <a:pt x="87" y="338"/>
                        </a:cubicBezTo>
                        <a:cubicBezTo>
                          <a:pt x="85" y="337"/>
                          <a:pt x="85" y="337"/>
                          <a:pt x="85" y="337"/>
                        </a:cubicBezTo>
                        <a:close/>
                        <a:moveTo>
                          <a:pt x="39" y="300"/>
                        </a:moveTo>
                        <a:cubicBezTo>
                          <a:pt x="39" y="299"/>
                          <a:pt x="39" y="299"/>
                          <a:pt x="39" y="299"/>
                        </a:cubicBezTo>
                        <a:cubicBezTo>
                          <a:pt x="42" y="302"/>
                          <a:pt x="42" y="302"/>
                          <a:pt x="42" y="302"/>
                        </a:cubicBezTo>
                        <a:cubicBezTo>
                          <a:pt x="42" y="299"/>
                          <a:pt x="42" y="299"/>
                          <a:pt x="42" y="299"/>
                        </a:cubicBezTo>
                        <a:cubicBezTo>
                          <a:pt x="40" y="298"/>
                          <a:pt x="40" y="298"/>
                          <a:pt x="40" y="298"/>
                        </a:cubicBezTo>
                        <a:cubicBezTo>
                          <a:pt x="42" y="297"/>
                          <a:pt x="42" y="297"/>
                          <a:pt x="42" y="297"/>
                        </a:cubicBezTo>
                        <a:cubicBezTo>
                          <a:pt x="45" y="301"/>
                          <a:pt x="45" y="301"/>
                          <a:pt x="45" y="301"/>
                        </a:cubicBezTo>
                        <a:cubicBezTo>
                          <a:pt x="46" y="301"/>
                          <a:pt x="46" y="301"/>
                          <a:pt x="46" y="301"/>
                        </a:cubicBezTo>
                        <a:cubicBezTo>
                          <a:pt x="46" y="302"/>
                          <a:pt x="46" y="302"/>
                          <a:pt x="46" y="302"/>
                        </a:cubicBezTo>
                        <a:cubicBezTo>
                          <a:pt x="44" y="305"/>
                          <a:pt x="44" y="305"/>
                          <a:pt x="44" y="305"/>
                        </a:cubicBezTo>
                        <a:cubicBezTo>
                          <a:pt x="43" y="303"/>
                          <a:pt x="43" y="303"/>
                          <a:pt x="43" y="303"/>
                        </a:cubicBezTo>
                        <a:cubicBezTo>
                          <a:pt x="42" y="303"/>
                          <a:pt x="42" y="303"/>
                          <a:pt x="42" y="303"/>
                        </a:cubicBezTo>
                        <a:cubicBezTo>
                          <a:pt x="39" y="300"/>
                          <a:pt x="39" y="300"/>
                          <a:pt x="39" y="300"/>
                        </a:cubicBezTo>
                        <a:close/>
                        <a:moveTo>
                          <a:pt x="14" y="303"/>
                        </a:moveTo>
                        <a:cubicBezTo>
                          <a:pt x="16" y="302"/>
                          <a:pt x="16" y="302"/>
                          <a:pt x="16" y="302"/>
                        </a:cubicBezTo>
                        <a:cubicBezTo>
                          <a:pt x="17" y="302"/>
                          <a:pt x="17" y="302"/>
                          <a:pt x="17" y="302"/>
                        </a:cubicBezTo>
                        <a:cubicBezTo>
                          <a:pt x="17" y="304"/>
                          <a:pt x="17" y="304"/>
                          <a:pt x="17" y="304"/>
                        </a:cubicBezTo>
                        <a:cubicBezTo>
                          <a:pt x="17" y="304"/>
                          <a:pt x="17" y="304"/>
                          <a:pt x="17" y="304"/>
                        </a:cubicBezTo>
                        <a:cubicBezTo>
                          <a:pt x="15" y="304"/>
                          <a:pt x="15" y="304"/>
                          <a:pt x="15" y="304"/>
                        </a:cubicBezTo>
                        <a:cubicBezTo>
                          <a:pt x="14" y="303"/>
                          <a:pt x="14" y="303"/>
                          <a:pt x="14" y="303"/>
                        </a:cubicBezTo>
                        <a:close/>
                        <a:moveTo>
                          <a:pt x="39" y="288"/>
                        </a:moveTo>
                        <a:cubicBezTo>
                          <a:pt x="40" y="287"/>
                          <a:pt x="40" y="287"/>
                          <a:pt x="40" y="287"/>
                        </a:cubicBezTo>
                        <a:cubicBezTo>
                          <a:pt x="41" y="287"/>
                          <a:pt x="41" y="287"/>
                          <a:pt x="41" y="287"/>
                        </a:cubicBezTo>
                        <a:cubicBezTo>
                          <a:pt x="42" y="288"/>
                          <a:pt x="42" y="288"/>
                          <a:pt x="42" y="288"/>
                        </a:cubicBezTo>
                        <a:cubicBezTo>
                          <a:pt x="42" y="289"/>
                          <a:pt x="42" y="289"/>
                          <a:pt x="42" y="289"/>
                        </a:cubicBezTo>
                        <a:cubicBezTo>
                          <a:pt x="42" y="289"/>
                          <a:pt x="42" y="289"/>
                          <a:pt x="42" y="289"/>
                        </a:cubicBezTo>
                        <a:cubicBezTo>
                          <a:pt x="40" y="289"/>
                          <a:pt x="40" y="289"/>
                          <a:pt x="40" y="289"/>
                        </a:cubicBezTo>
                        <a:cubicBezTo>
                          <a:pt x="39" y="288"/>
                          <a:pt x="39" y="288"/>
                          <a:pt x="39" y="288"/>
                        </a:cubicBezTo>
                        <a:close/>
                        <a:moveTo>
                          <a:pt x="32" y="282"/>
                        </a:moveTo>
                        <a:cubicBezTo>
                          <a:pt x="33" y="280"/>
                          <a:pt x="33" y="280"/>
                          <a:pt x="33" y="280"/>
                        </a:cubicBezTo>
                        <a:cubicBezTo>
                          <a:pt x="31" y="277"/>
                          <a:pt x="31" y="277"/>
                          <a:pt x="31" y="277"/>
                        </a:cubicBezTo>
                        <a:cubicBezTo>
                          <a:pt x="29" y="276"/>
                          <a:pt x="29" y="276"/>
                          <a:pt x="29" y="276"/>
                        </a:cubicBezTo>
                        <a:cubicBezTo>
                          <a:pt x="27" y="274"/>
                          <a:pt x="27" y="274"/>
                          <a:pt x="27" y="274"/>
                        </a:cubicBezTo>
                        <a:cubicBezTo>
                          <a:pt x="29" y="274"/>
                          <a:pt x="29" y="274"/>
                          <a:pt x="29" y="274"/>
                        </a:cubicBezTo>
                        <a:cubicBezTo>
                          <a:pt x="27" y="271"/>
                          <a:pt x="27" y="271"/>
                          <a:pt x="27" y="271"/>
                        </a:cubicBezTo>
                        <a:cubicBezTo>
                          <a:pt x="29" y="273"/>
                          <a:pt x="29" y="273"/>
                          <a:pt x="29" y="273"/>
                        </a:cubicBezTo>
                        <a:cubicBezTo>
                          <a:pt x="28" y="269"/>
                          <a:pt x="28" y="269"/>
                          <a:pt x="28" y="269"/>
                        </a:cubicBezTo>
                        <a:cubicBezTo>
                          <a:pt x="28" y="268"/>
                          <a:pt x="28" y="268"/>
                          <a:pt x="28" y="268"/>
                        </a:cubicBezTo>
                        <a:cubicBezTo>
                          <a:pt x="30" y="270"/>
                          <a:pt x="30" y="270"/>
                          <a:pt x="30" y="270"/>
                        </a:cubicBezTo>
                        <a:cubicBezTo>
                          <a:pt x="30" y="272"/>
                          <a:pt x="30" y="272"/>
                          <a:pt x="30" y="272"/>
                        </a:cubicBezTo>
                        <a:cubicBezTo>
                          <a:pt x="31" y="273"/>
                          <a:pt x="31" y="273"/>
                          <a:pt x="31" y="273"/>
                        </a:cubicBezTo>
                        <a:cubicBezTo>
                          <a:pt x="30" y="271"/>
                          <a:pt x="30" y="271"/>
                          <a:pt x="30" y="271"/>
                        </a:cubicBezTo>
                        <a:cubicBezTo>
                          <a:pt x="32" y="271"/>
                          <a:pt x="32" y="271"/>
                          <a:pt x="32" y="271"/>
                        </a:cubicBezTo>
                        <a:cubicBezTo>
                          <a:pt x="32" y="271"/>
                          <a:pt x="32" y="271"/>
                          <a:pt x="32" y="271"/>
                        </a:cubicBezTo>
                        <a:cubicBezTo>
                          <a:pt x="32" y="269"/>
                          <a:pt x="32" y="269"/>
                          <a:pt x="32" y="269"/>
                        </a:cubicBezTo>
                        <a:cubicBezTo>
                          <a:pt x="29" y="268"/>
                          <a:pt x="29" y="268"/>
                          <a:pt x="29" y="268"/>
                        </a:cubicBezTo>
                        <a:cubicBezTo>
                          <a:pt x="28" y="265"/>
                          <a:pt x="28" y="265"/>
                          <a:pt x="28" y="265"/>
                        </a:cubicBezTo>
                        <a:cubicBezTo>
                          <a:pt x="30" y="267"/>
                          <a:pt x="30" y="267"/>
                          <a:pt x="30" y="267"/>
                        </a:cubicBezTo>
                        <a:cubicBezTo>
                          <a:pt x="33" y="269"/>
                          <a:pt x="33" y="269"/>
                          <a:pt x="33" y="269"/>
                        </a:cubicBezTo>
                        <a:cubicBezTo>
                          <a:pt x="33" y="272"/>
                          <a:pt x="33" y="272"/>
                          <a:pt x="33" y="272"/>
                        </a:cubicBezTo>
                        <a:cubicBezTo>
                          <a:pt x="36" y="278"/>
                          <a:pt x="36" y="278"/>
                          <a:pt x="36" y="278"/>
                        </a:cubicBezTo>
                        <a:cubicBezTo>
                          <a:pt x="36" y="280"/>
                          <a:pt x="36" y="280"/>
                          <a:pt x="36" y="280"/>
                        </a:cubicBezTo>
                        <a:cubicBezTo>
                          <a:pt x="35" y="281"/>
                          <a:pt x="35" y="281"/>
                          <a:pt x="35" y="281"/>
                        </a:cubicBezTo>
                        <a:cubicBezTo>
                          <a:pt x="34" y="283"/>
                          <a:pt x="34" y="283"/>
                          <a:pt x="34" y="283"/>
                        </a:cubicBezTo>
                        <a:cubicBezTo>
                          <a:pt x="32" y="282"/>
                          <a:pt x="32" y="282"/>
                          <a:pt x="32" y="282"/>
                        </a:cubicBezTo>
                        <a:close/>
                        <a:moveTo>
                          <a:pt x="14" y="290"/>
                        </a:moveTo>
                        <a:cubicBezTo>
                          <a:pt x="14" y="286"/>
                          <a:pt x="14" y="286"/>
                          <a:pt x="14" y="286"/>
                        </a:cubicBezTo>
                        <a:cubicBezTo>
                          <a:pt x="12" y="284"/>
                          <a:pt x="12" y="284"/>
                          <a:pt x="12" y="284"/>
                        </a:cubicBezTo>
                        <a:cubicBezTo>
                          <a:pt x="12" y="283"/>
                          <a:pt x="12" y="283"/>
                          <a:pt x="12" y="283"/>
                        </a:cubicBezTo>
                        <a:cubicBezTo>
                          <a:pt x="11" y="281"/>
                          <a:pt x="11" y="281"/>
                          <a:pt x="11" y="281"/>
                        </a:cubicBezTo>
                        <a:cubicBezTo>
                          <a:pt x="11" y="281"/>
                          <a:pt x="11" y="281"/>
                          <a:pt x="11" y="281"/>
                        </a:cubicBezTo>
                        <a:cubicBezTo>
                          <a:pt x="11" y="279"/>
                          <a:pt x="11" y="279"/>
                          <a:pt x="11" y="279"/>
                        </a:cubicBezTo>
                        <a:cubicBezTo>
                          <a:pt x="13" y="276"/>
                          <a:pt x="13" y="276"/>
                          <a:pt x="13" y="276"/>
                        </a:cubicBezTo>
                        <a:cubicBezTo>
                          <a:pt x="15" y="276"/>
                          <a:pt x="15" y="276"/>
                          <a:pt x="15" y="276"/>
                        </a:cubicBezTo>
                        <a:cubicBezTo>
                          <a:pt x="17" y="279"/>
                          <a:pt x="17" y="279"/>
                          <a:pt x="17" y="279"/>
                        </a:cubicBezTo>
                        <a:cubicBezTo>
                          <a:pt x="20" y="280"/>
                          <a:pt x="20" y="280"/>
                          <a:pt x="20" y="280"/>
                        </a:cubicBezTo>
                        <a:cubicBezTo>
                          <a:pt x="21" y="283"/>
                          <a:pt x="21" y="283"/>
                          <a:pt x="21" y="283"/>
                        </a:cubicBezTo>
                        <a:cubicBezTo>
                          <a:pt x="21" y="283"/>
                          <a:pt x="21" y="283"/>
                          <a:pt x="21" y="283"/>
                        </a:cubicBezTo>
                        <a:cubicBezTo>
                          <a:pt x="21" y="285"/>
                          <a:pt x="21" y="285"/>
                          <a:pt x="21" y="285"/>
                        </a:cubicBezTo>
                        <a:cubicBezTo>
                          <a:pt x="19" y="289"/>
                          <a:pt x="19" y="289"/>
                          <a:pt x="19" y="289"/>
                        </a:cubicBezTo>
                        <a:cubicBezTo>
                          <a:pt x="18" y="288"/>
                          <a:pt x="18" y="288"/>
                          <a:pt x="18" y="288"/>
                        </a:cubicBezTo>
                        <a:cubicBezTo>
                          <a:pt x="16" y="288"/>
                          <a:pt x="16" y="288"/>
                          <a:pt x="16" y="288"/>
                        </a:cubicBezTo>
                        <a:cubicBezTo>
                          <a:pt x="16" y="290"/>
                          <a:pt x="16" y="290"/>
                          <a:pt x="16" y="290"/>
                        </a:cubicBezTo>
                        <a:cubicBezTo>
                          <a:pt x="14" y="290"/>
                          <a:pt x="14" y="290"/>
                          <a:pt x="14" y="290"/>
                        </a:cubicBezTo>
                        <a:close/>
                        <a:moveTo>
                          <a:pt x="303" y="350"/>
                        </a:moveTo>
                        <a:cubicBezTo>
                          <a:pt x="309" y="348"/>
                          <a:pt x="309" y="348"/>
                          <a:pt x="309" y="348"/>
                        </a:cubicBezTo>
                        <a:cubicBezTo>
                          <a:pt x="311" y="345"/>
                          <a:pt x="311" y="345"/>
                          <a:pt x="311" y="345"/>
                        </a:cubicBezTo>
                        <a:cubicBezTo>
                          <a:pt x="319" y="339"/>
                          <a:pt x="319" y="339"/>
                          <a:pt x="319" y="339"/>
                        </a:cubicBezTo>
                        <a:cubicBezTo>
                          <a:pt x="315" y="341"/>
                          <a:pt x="315" y="341"/>
                          <a:pt x="315" y="341"/>
                        </a:cubicBezTo>
                        <a:cubicBezTo>
                          <a:pt x="320" y="335"/>
                          <a:pt x="320" y="335"/>
                          <a:pt x="320" y="335"/>
                        </a:cubicBezTo>
                        <a:cubicBezTo>
                          <a:pt x="325" y="324"/>
                          <a:pt x="325" y="324"/>
                          <a:pt x="325" y="324"/>
                        </a:cubicBezTo>
                        <a:cubicBezTo>
                          <a:pt x="326" y="323"/>
                          <a:pt x="326" y="323"/>
                          <a:pt x="326" y="323"/>
                        </a:cubicBezTo>
                        <a:cubicBezTo>
                          <a:pt x="327" y="324"/>
                          <a:pt x="327" y="324"/>
                          <a:pt x="327" y="324"/>
                        </a:cubicBezTo>
                        <a:cubicBezTo>
                          <a:pt x="325" y="332"/>
                          <a:pt x="325" y="332"/>
                          <a:pt x="325" y="332"/>
                        </a:cubicBezTo>
                        <a:cubicBezTo>
                          <a:pt x="325" y="335"/>
                          <a:pt x="325" y="335"/>
                          <a:pt x="325" y="335"/>
                        </a:cubicBezTo>
                        <a:cubicBezTo>
                          <a:pt x="324" y="337"/>
                          <a:pt x="324" y="337"/>
                          <a:pt x="324" y="337"/>
                        </a:cubicBezTo>
                        <a:cubicBezTo>
                          <a:pt x="324" y="336"/>
                          <a:pt x="324" y="336"/>
                          <a:pt x="324" y="336"/>
                        </a:cubicBezTo>
                        <a:cubicBezTo>
                          <a:pt x="322" y="338"/>
                          <a:pt x="322" y="338"/>
                          <a:pt x="322" y="338"/>
                        </a:cubicBezTo>
                        <a:cubicBezTo>
                          <a:pt x="323" y="338"/>
                          <a:pt x="323" y="338"/>
                          <a:pt x="323" y="338"/>
                        </a:cubicBezTo>
                        <a:cubicBezTo>
                          <a:pt x="323" y="339"/>
                          <a:pt x="323" y="339"/>
                          <a:pt x="323" y="339"/>
                        </a:cubicBezTo>
                        <a:cubicBezTo>
                          <a:pt x="322" y="340"/>
                          <a:pt x="322" y="340"/>
                          <a:pt x="322" y="340"/>
                        </a:cubicBezTo>
                        <a:cubicBezTo>
                          <a:pt x="320" y="343"/>
                          <a:pt x="320" y="343"/>
                          <a:pt x="320" y="343"/>
                        </a:cubicBezTo>
                        <a:cubicBezTo>
                          <a:pt x="316" y="344"/>
                          <a:pt x="316" y="344"/>
                          <a:pt x="316" y="344"/>
                        </a:cubicBezTo>
                        <a:cubicBezTo>
                          <a:pt x="315" y="346"/>
                          <a:pt x="315" y="346"/>
                          <a:pt x="315" y="346"/>
                        </a:cubicBezTo>
                        <a:cubicBezTo>
                          <a:pt x="313" y="346"/>
                          <a:pt x="313" y="346"/>
                          <a:pt x="313" y="346"/>
                        </a:cubicBezTo>
                        <a:cubicBezTo>
                          <a:pt x="311" y="350"/>
                          <a:pt x="311" y="350"/>
                          <a:pt x="311" y="350"/>
                        </a:cubicBezTo>
                        <a:cubicBezTo>
                          <a:pt x="306" y="352"/>
                          <a:pt x="306" y="352"/>
                          <a:pt x="306" y="352"/>
                        </a:cubicBezTo>
                        <a:cubicBezTo>
                          <a:pt x="304" y="351"/>
                          <a:pt x="304" y="351"/>
                          <a:pt x="304" y="351"/>
                        </a:cubicBezTo>
                        <a:cubicBezTo>
                          <a:pt x="303" y="350"/>
                          <a:pt x="303" y="350"/>
                          <a:pt x="303" y="350"/>
                        </a:cubicBezTo>
                        <a:close/>
                        <a:moveTo>
                          <a:pt x="539" y="302"/>
                        </a:moveTo>
                        <a:cubicBezTo>
                          <a:pt x="541" y="298"/>
                          <a:pt x="541" y="298"/>
                          <a:pt x="541" y="298"/>
                        </a:cubicBezTo>
                        <a:cubicBezTo>
                          <a:pt x="545" y="297"/>
                          <a:pt x="545" y="297"/>
                          <a:pt x="545" y="297"/>
                        </a:cubicBezTo>
                        <a:cubicBezTo>
                          <a:pt x="544" y="299"/>
                          <a:pt x="544" y="299"/>
                          <a:pt x="544" y="299"/>
                        </a:cubicBezTo>
                        <a:cubicBezTo>
                          <a:pt x="539" y="302"/>
                          <a:pt x="539" y="302"/>
                          <a:pt x="539" y="302"/>
                        </a:cubicBezTo>
                        <a:close/>
                        <a:moveTo>
                          <a:pt x="99" y="178"/>
                        </a:moveTo>
                        <a:cubicBezTo>
                          <a:pt x="100" y="178"/>
                          <a:pt x="100" y="178"/>
                          <a:pt x="100" y="178"/>
                        </a:cubicBezTo>
                        <a:cubicBezTo>
                          <a:pt x="101" y="179"/>
                          <a:pt x="101" y="179"/>
                          <a:pt x="101" y="179"/>
                        </a:cubicBezTo>
                        <a:cubicBezTo>
                          <a:pt x="103" y="180"/>
                          <a:pt x="103" y="180"/>
                          <a:pt x="103" y="180"/>
                        </a:cubicBezTo>
                        <a:cubicBezTo>
                          <a:pt x="102" y="184"/>
                          <a:pt x="102" y="184"/>
                          <a:pt x="102" y="184"/>
                        </a:cubicBezTo>
                        <a:cubicBezTo>
                          <a:pt x="101" y="180"/>
                          <a:pt x="101" y="180"/>
                          <a:pt x="101" y="180"/>
                        </a:cubicBezTo>
                        <a:cubicBezTo>
                          <a:pt x="99" y="178"/>
                          <a:pt x="99" y="178"/>
                          <a:pt x="99" y="178"/>
                        </a:cubicBezTo>
                        <a:close/>
                        <a:moveTo>
                          <a:pt x="604" y="184"/>
                        </a:moveTo>
                        <a:cubicBezTo>
                          <a:pt x="605" y="180"/>
                          <a:pt x="605" y="180"/>
                          <a:pt x="605" y="180"/>
                        </a:cubicBezTo>
                        <a:cubicBezTo>
                          <a:pt x="615" y="174"/>
                          <a:pt x="615" y="174"/>
                          <a:pt x="615" y="174"/>
                        </a:cubicBezTo>
                        <a:cubicBezTo>
                          <a:pt x="621" y="175"/>
                          <a:pt x="621" y="175"/>
                          <a:pt x="621" y="175"/>
                        </a:cubicBezTo>
                        <a:cubicBezTo>
                          <a:pt x="624" y="179"/>
                          <a:pt x="624" y="179"/>
                          <a:pt x="624" y="179"/>
                        </a:cubicBezTo>
                        <a:cubicBezTo>
                          <a:pt x="619" y="182"/>
                          <a:pt x="619" y="182"/>
                          <a:pt x="619" y="182"/>
                        </a:cubicBezTo>
                        <a:cubicBezTo>
                          <a:pt x="614" y="184"/>
                          <a:pt x="614" y="184"/>
                          <a:pt x="614" y="184"/>
                        </a:cubicBezTo>
                        <a:cubicBezTo>
                          <a:pt x="612" y="183"/>
                          <a:pt x="612" y="183"/>
                          <a:pt x="612" y="183"/>
                        </a:cubicBezTo>
                        <a:cubicBezTo>
                          <a:pt x="604" y="184"/>
                          <a:pt x="604" y="184"/>
                          <a:pt x="604" y="184"/>
                        </a:cubicBezTo>
                        <a:close/>
                        <a:moveTo>
                          <a:pt x="261" y="28"/>
                        </a:moveTo>
                        <a:cubicBezTo>
                          <a:pt x="265" y="31"/>
                          <a:pt x="265" y="31"/>
                          <a:pt x="265" y="31"/>
                        </a:cubicBezTo>
                        <a:cubicBezTo>
                          <a:pt x="273" y="28"/>
                          <a:pt x="273" y="28"/>
                          <a:pt x="273" y="28"/>
                        </a:cubicBezTo>
                        <a:cubicBezTo>
                          <a:pt x="279" y="27"/>
                          <a:pt x="279" y="27"/>
                          <a:pt x="279" y="27"/>
                        </a:cubicBezTo>
                        <a:cubicBezTo>
                          <a:pt x="280" y="22"/>
                          <a:pt x="280" y="22"/>
                          <a:pt x="280" y="22"/>
                        </a:cubicBezTo>
                        <a:cubicBezTo>
                          <a:pt x="283" y="20"/>
                          <a:pt x="283" y="20"/>
                          <a:pt x="283" y="20"/>
                        </a:cubicBezTo>
                        <a:cubicBezTo>
                          <a:pt x="279" y="15"/>
                          <a:pt x="279" y="15"/>
                          <a:pt x="279" y="15"/>
                        </a:cubicBezTo>
                        <a:cubicBezTo>
                          <a:pt x="278" y="6"/>
                          <a:pt x="278" y="6"/>
                          <a:pt x="278" y="6"/>
                        </a:cubicBezTo>
                        <a:cubicBezTo>
                          <a:pt x="275" y="0"/>
                          <a:pt x="275" y="0"/>
                          <a:pt x="275" y="0"/>
                        </a:cubicBezTo>
                        <a:cubicBezTo>
                          <a:pt x="273" y="3"/>
                          <a:pt x="273" y="3"/>
                          <a:pt x="273" y="3"/>
                        </a:cubicBezTo>
                        <a:cubicBezTo>
                          <a:pt x="273" y="10"/>
                          <a:pt x="273" y="10"/>
                          <a:pt x="273" y="10"/>
                        </a:cubicBezTo>
                        <a:cubicBezTo>
                          <a:pt x="267" y="12"/>
                          <a:pt x="267" y="12"/>
                          <a:pt x="267" y="12"/>
                        </a:cubicBezTo>
                        <a:cubicBezTo>
                          <a:pt x="266" y="12"/>
                          <a:pt x="266" y="12"/>
                          <a:pt x="266" y="12"/>
                        </a:cubicBezTo>
                        <a:cubicBezTo>
                          <a:pt x="266" y="15"/>
                          <a:pt x="266" y="15"/>
                          <a:pt x="266" y="15"/>
                        </a:cubicBezTo>
                        <a:cubicBezTo>
                          <a:pt x="261" y="20"/>
                          <a:pt x="261" y="20"/>
                          <a:pt x="261" y="20"/>
                        </a:cubicBezTo>
                        <a:cubicBezTo>
                          <a:pt x="262" y="24"/>
                          <a:pt x="262" y="24"/>
                          <a:pt x="262" y="24"/>
                        </a:cubicBezTo>
                        <a:cubicBezTo>
                          <a:pt x="260" y="26"/>
                          <a:pt x="260" y="26"/>
                          <a:pt x="260" y="26"/>
                        </a:cubicBezTo>
                        <a:cubicBezTo>
                          <a:pt x="261" y="28"/>
                          <a:pt x="261" y="28"/>
                          <a:pt x="261" y="28"/>
                        </a:cubicBezTo>
                        <a:close/>
                        <a:moveTo>
                          <a:pt x="123" y="20"/>
                        </a:moveTo>
                        <a:cubicBezTo>
                          <a:pt x="124" y="16"/>
                          <a:pt x="124" y="16"/>
                          <a:pt x="124" y="16"/>
                        </a:cubicBezTo>
                        <a:cubicBezTo>
                          <a:pt x="118" y="12"/>
                          <a:pt x="118" y="12"/>
                          <a:pt x="118" y="12"/>
                        </a:cubicBezTo>
                        <a:cubicBezTo>
                          <a:pt x="116" y="14"/>
                          <a:pt x="116" y="14"/>
                          <a:pt x="116" y="14"/>
                        </a:cubicBezTo>
                        <a:cubicBezTo>
                          <a:pt x="120" y="18"/>
                          <a:pt x="120" y="18"/>
                          <a:pt x="120" y="18"/>
                        </a:cubicBezTo>
                        <a:cubicBezTo>
                          <a:pt x="123" y="20"/>
                          <a:pt x="123" y="20"/>
                          <a:pt x="123" y="20"/>
                        </a:cubicBezTo>
                        <a:close/>
                        <a:moveTo>
                          <a:pt x="147" y="20"/>
                        </a:moveTo>
                        <a:cubicBezTo>
                          <a:pt x="144" y="14"/>
                          <a:pt x="144" y="14"/>
                          <a:pt x="144" y="14"/>
                        </a:cubicBezTo>
                        <a:cubicBezTo>
                          <a:pt x="149" y="3"/>
                          <a:pt x="149" y="3"/>
                          <a:pt x="149" y="3"/>
                        </a:cubicBezTo>
                        <a:cubicBezTo>
                          <a:pt x="152" y="4"/>
                          <a:pt x="152" y="4"/>
                          <a:pt x="152" y="4"/>
                        </a:cubicBezTo>
                        <a:cubicBezTo>
                          <a:pt x="151" y="16"/>
                          <a:pt x="151" y="16"/>
                          <a:pt x="151" y="16"/>
                        </a:cubicBezTo>
                        <a:cubicBezTo>
                          <a:pt x="147" y="20"/>
                          <a:pt x="147" y="20"/>
                          <a:pt x="147" y="20"/>
                        </a:cubicBezTo>
                        <a:close/>
                        <a:moveTo>
                          <a:pt x="132" y="28"/>
                        </a:moveTo>
                        <a:cubicBezTo>
                          <a:pt x="132" y="23"/>
                          <a:pt x="132" y="23"/>
                          <a:pt x="132" y="23"/>
                        </a:cubicBezTo>
                        <a:cubicBezTo>
                          <a:pt x="138" y="14"/>
                          <a:pt x="138" y="14"/>
                          <a:pt x="138" y="14"/>
                        </a:cubicBezTo>
                        <a:cubicBezTo>
                          <a:pt x="141" y="18"/>
                          <a:pt x="141" y="18"/>
                          <a:pt x="141" y="18"/>
                        </a:cubicBezTo>
                        <a:cubicBezTo>
                          <a:pt x="138" y="20"/>
                          <a:pt x="138" y="20"/>
                          <a:pt x="138" y="20"/>
                        </a:cubicBezTo>
                        <a:cubicBezTo>
                          <a:pt x="139" y="29"/>
                          <a:pt x="139" y="29"/>
                          <a:pt x="139" y="29"/>
                        </a:cubicBezTo>
                        <a:cubicBezTo>
                          <a:pt x="132" y="28"/>
                          <a:pt x="132" y="28"/>
                          <a:pt x="132" y="28"/>
                        </a:cubicBezTo>
                        <a:close/>
                        <a:moveTo>
                          <a:pt x="116" y="32"/>
                        </a:moveTo>
                        <a:cubicBezTo>
                          <a:pt x="116" y="28"/>
                          <a:pt x="116" y="28"/>
                          <a:pt x="116" y="28"/>
                        </a:cubicBezTo>
                        <a:cubicBezTo>
                          <a:pt x="121" y="28"/>
                          <a:pt x="121" y="28"/>
                          <a:pt x="121" y="28"/>
                        </a:cubicBezTo>
                        <a:cubicBezTo>
                          <a:pt x="122" y="31"/>
                          <a:pt x="122" y="31"/>
                          <a:pt x="122" y="31"/>
                        </a:cubicBezTo>
                        <a:cubicBezTo>
                          <a:pt x="120" y="31"/>
                          <a:pt x="120" y="31"/>
                          <a:pt x="120" y="31"/>
                        </a:cubicBezTo>
                        <a:cubicBezTo>
                          <a:pt x="119" y="33"/>
                          <a:pt x="119" y="33"/>
                          <a:pt x="119" y="33"/>
                        </a:cubicBezTo>
                        <a:cubicBezTo>
                          <a:pt x="116" y="32"/>
                          <a:pt x="116" y="32"/>
                          <a:pt x="116" y="32"/>
                        </a:cubicBezTo>
                        <a:close/>
                        <a:moveTo>
                          <a:pt x="108" y="24"/>
                        </a:moveTo>
                        <a:cubicBezTo>
                          <a:pt x="108" y="25"/>
                          <a:pt x="108" y="25"/>
                          <a:pt x="108" y="25"/>
                        </a:cubicBezTo>
                        <a:cubicBezTo>
                          <a:pt x="113" y="24"/>
                          <a:pt x="113" y="24"/>
                          <a:pt x="113" y="24"/>
                        </a:cubicBezTo>
                        <a:cubicBezTo>
                          <a:pt x="109" y="23"/>
                          <a:pt x="109" y="23"/>
                          <a:pt x="109" y="23"/>
                        </a:cubicBezTo>
                        <a:cubicBezTo>
                          <a:pt x="108" y="24"/>
                          <a:pt x="108" y="24"/>
                          <a:pt x="108" y="24"/>
                        </a:cubicBezTo>
                        <a:close/>
                        <a:moveTo>
                          <a:pt x="102" y="29"/>
                        </a:moveTo>
                        <a:cubicBezTo>
                          <a:pt x="106" y="30"/>
                          <a:pt x="106" y="30"/>
                          <a:pt x="106" y="30"/>
                        </a:cubicBezTo>
                        <a:cubicBezTo>
                          <a:pt x="107" y="28"/>
                          <a:pt x="107" y="28"/>
                          <a:pt x="107" y="28"/>
                        </a:cubicBezTo>
                        <a:cubicBezTo>
                          <a:pt x="102" y="29"/>
                          <a:pt x="102" y="29"/>
                          <a:pt x="102" y="29"/>
                        </a:cubicBezTo>
                        <a:close/>
                        <a:moveTo>
                          <a:pt x="93" y="35"/>
                        </a:moveTo>
                        <a:cubicBezTo>
                          <a:pt x="97" y="38"/>
                          <a:pt x="97" y="38"/>
                          <a:pt x="97" y="38"/>
                        </a:cubicBezTo>
                        <a:cubicBezTo>
                          <a:pt x="98" y="35"/>
                          <a:pt x="98" y="35"/>
                          <a:pt x="98" y="35"/>
                        </a:cubicBezTo>
                        <a:cubicBezTo>
                          <a:pt x="94" y="32"/>
                          <a:pt x="94" y="32"/>
                          <a:pt x="94" y="32"/>
                        </a:cubicBezTo>
                        <a:cubicBezTo>
                          <a:pt x="93" y="35"/>
                          <a:pt x="93" y="35"/>
                          <a:pt x="93" y="35"/>
                        </a:cubicBezTo>
                        <a:close/>
                        <a:moveTo>
                          <a:pt x="85" y="35"/>
                        </a:moveTo>
                        <a:cubicBezTo>
                          <a:pt x="81" y="29"/>
                          <a:pt x="81" y="29"/>
                          <a:pt x="81" y="29"/>
                        </a:cubicBezTo>
                        <a:cubicBezTo>
                          <a:pt x="81" y="29"/>
                          <a:pt x="81" y="23"/>
                          <a:pt x="82" y="23"/>
                        </a:cubicBezTo>
                        <a:cubicBezTo>
                          <a:pt x="83" y="23"/>
                          <a:pt x="89" y="22"/>
                          <a:pt x="89" y="22"/>
                        </a:cubicBezTo>
                        <a:cubicBezTo>
                          <a:pt x="94" y="19"/>
                          <a:pt x="94" y="19"/>
                          <a:pt x="94" y="19"/>
                        </a:cubicBezTo>
                        <a:cubicBezTo>
                          <a:pt x="98" y="21"/>
                          <a:pt x="98" y="21"/>
                          <a:pt x="98" y="21"/>
                        </a:cubicBezTo>
                        <a:cubicBezTo>
                          <a:pt x="92" y="25"/>
                          <a:pt x="92" y="25"/>
                          <a:pt x="92" y="25"/>
                        </a:cubicBezTo>
                        <a:cubicBezTo>
                          <a:pt x="94" y="28"/>
                          <a:pt x="94" y="28"/>
                          <a:pt x="94" y="28"/>
                        </a:cubicBezTo>
                        <a:cubicBezTo>
                          <a:pt x="89" y="28"/>
                          <a:pt x="89" y="28"/>
                          <a:pt x="89" y="28"/>
                        </a:cubicBezTo>
                        <a:cubicBezTo>
                          <a:pt x="85" y="35"/>
                          <a:pt x="85" y="35"/>
                          <a:pt x="85" y="35"/>
                        </a:cubicBezTo>
                        <a:close/>
                        <a:moveTo>
                          <a:pt x="70" y="22"/>
                        </a:moveTo>
                        <a:cubicBezTo>
                          <a:pt x="74" y="25"/>
                          <a:pt x="74" y="25"/>
                          <a:pt x="74" y="25"/>
                        </a:cubicBezTo>
                        <a:cubicBezTo>
                          <a:pt x="78" y="23"/>
                          <a:pt x="78" y="23"/>
                          <a:pt x="78" y="23"/>
                        </a:cubicBezTo>
                        <a:cubicBezTo>
                          <a:pt x="81" y="18"/>
                          <a:pt x="81" y="18"/>
                          <a:pt x="81" y="18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79" y="16"/>
                          <a:pt x="79" y="16"/>
                          <a:pt x="79" y="16"/>
                        </a:cubicBezTo>
                        <a:cubicBezTo>
                          <a:pt x="70" y="22"/>
                          <a:pt x="70" y="22"/>
                          <a:pt x="70" y="22"/>
                        </a:cubicBezTo>
                        <a:close/>
                        <a:moveTo>
                          <a:pt x="314" y="75"/>
                        </a:moveTo>
                        <a:cubicBezTo>
                          <a:pt x="316" y="74"/>
                          <a:pt x="316" y="74"/>
                          <a:pt x="316" y="74"/>
                        </a:cubicBezTo>
                        <a:cubicBezTo>
                          <a:pt x="316" y="74"/>
                          <a:pt x="317" y="75"/>
                          <a:pt x="317" y="75"/>
                        </a:cubicBezTo>
                        <a:cubicBezTo>
                          <a:pt x="317" y="75"/>
                          <a:pt x="318" y="74"/>
                          <a:pt x="318" y="74"/>
                        </a:cubicBezTo>
                        <a:cubicBezTo>
                          <a:pt x="318" y="77"/>
                          <a:pt x="318" y="77"/>
                          <a:pt x="318" y="77"/>
                        </a:cubicBezTo>
                        <a:cubicBezTo>
                          <a:pt x="314" y="75"/>
                          <a:pt x="314" y="75"/>
                          <a:pt x="314" y="75"/>
                        </a:cubicBezTo>
                        <a:close/>
                        <a:moveTo>
                          <a:pt x="270" y="108"/>
                        </a:moveTo>
                        <a:cubicBezTo>
                          <a:pt x="271" y="107"/>
                          <a:pt x="271" y="107"/>
                          <a:pt x="271" y="107"/>
                        </a:cubicBezTo>
                        <a:cubicBezTo>
                          <a:pt x="273" y="107"/>
                          <a:pt x="273" y="107"/>
                          <a:pt x="273" y="107"/>
                        </a:cubicBezTo>
                        <a:cubicBezTo>
                          <a:pt x="274" y="110"/>
                          <a:pt x="274" y="110"/>
                          <a:pt x="274" y="110"/>
                        </a:cubicBezTo>
                        <a:cubicBezTo>
                          <a:pt x="270" y="108"/>
                          <a:pt x="270" y="108"/>
                          <a:pt x="270" y="108"/>
                        </a:cubicBezTo>
                        <a:close/>
                        <a:moveTo>
                          <a:pt x="247" y="90"/>
                        </a:moveTo>
                        <a:cubicBezTo>
                          <a:pt x="247" y="93"/>
                          <a:pt x="247" y="93"/>
                          <a:pt x="247" y="93"/>
                        </a:cubicBezTo>
                        <a:cubicBezTo>
                          <a:pt x="246" y="94"/>
                          <a:pt x="246" y="94"/>
                          <a:pt x="246" y="94"/>
                        </a:cubicBezTo>
                        <a:cubicBezTo>
                          <a:pt x="245" y="92"/>
                          <a:pt x="245" y="92"/>
                          <a:pt x="245" y="92"/>
                        </a:cubicBezTo>
                        <a:cubicBezTo>
                          <a:pt x="247" y="90"/>
                          <a:pt x="247" y="90"/>
                          <a:pt x="247" y="90"/>
                        </a:cubicBezTo>
                        <a:close/>
                        <a:moveTo>
                          <a:pt x="269" y="96"/>
                        </a:moveTo>
                        <a:cubicBezTo>
                          <a:pt x="273" y="92"/>
                          <a:pt x="273" y="92"/>
                          <a:pt x="273" y="92"/>
                        </a:cubicBezTo>
                        <a:cubicBezTo>
                          <a:pt x="273" y="95"/>
                          <a:pt x="273" y="95"/>
                          <a:pt x="273" y="95"/>
                        </a:cubicBezTo>
                        <a:cubicBezTo>
                          <a:pt x="271" y="97"/>
                          <a:pt x="271" y="97"/>
                          <a:pt x="271" y="97"/>
                        </a:cubicBezTo>
                        <a:cubicBezTo>
                          <a:pt x="271" y="96"/>
                          <a:pt x="271" y="96"/>
                          <a:pt x="271" y="96"/>
                        </a:cubicBezTo>
                        <a:cubicBezTo>
                          <a:pt x="269" y="96"/>
                          <a:pt x="269" y="96"/>
                          <a:pt x="269" y="96"/>
                        </a:cubicBezTo>
                        <a:close/>
                        <a:moveTo>
                          <a:pt x="217" y="125"/>
                        </a:moveTo>
                        <a:cubicBezTo>
                          <a:pt x="216" y="122"/>
                          <a:pt x="216" y="122"/>
                          <a:pt x="216" y="122"/>
                        </a:cubicBezTo>
                        <a:cubicBezTo>
                          <a:pt x="215" y="124"/>
                          <a:pt x="215" y="124"/>
                          <a:pt x="215" y="124"/>
                        </a:cubicBezTo>
                        <a:cubicBezTo>
                          <a:pt x="215" y="121"/>
                          <a:pt x="215" y="121"/>
                          <a:pt x="215" y="121"/>
                        </a:cubicBezTo>
                        <a:cubicBezTo>
                          <a:pt x="217" y="121"/>
                          <a:pt x="217" y="121"/>
                          <a:pt x="217" y="121"/>
                        </a:cubicBezTo>
                        <a:cubicBezTo>
                          <a:pt x="217" y="120"/>
                          <a:pt x="217" y="120"/>
                          <a:pt x="217" y="120"/>
                        </a:cubicBezTo>
                        <a:cubicBezTo>
                          <a:pt x="218" y="123"/>
                          <a:pt x="218" y="123"/>
                          <a:pt x="218" y="123"/>
                        </a:cubicBezTo>
                        <a:cubicBezTo>
                          <a:pt x="217" y="123"/>
                          <a:pt x="217" y="123"/>
                          <a:pt x="217" y="123"/>
                        </a:cubicBezTo>
                        <a:cubicBezTo>
                          <a:pt x="217" y="125"/>
                          <a:pt x="217" y="125"/>
                          <a:pt x="217" y="125"/>
                        </a:cubicBezTo>
                        <a:close/>
                        <a:moveTo>
                          <a:pt x="207" y="161"/>
                        </a:moveTo>
                        <a:cubicBezTo>
                          <a:pt x="204" y="159"/>
                          <a:pt x="204" y="159"/>
                          <a:pt x="204" y="159"/>
                        </a:cubicBezTo>
                        <a:cubicBezTo>
                          <a:pt x="206" y="156"/>
                          <a:pt x="206" y="156"/>
                          <a:pt x="206" y="156"/>
                        </a:cubicBezTo>
                        <a:cubicBezTo>
                          <a:pt x="206" y="157"/>
                          <a:pt x="206" y="157"/>
                          <a:pt x="206" y="157"/>
                        </a:cubicBezTo>
                        <a:cubicBezTo>
                          <a:pt x="207" y="159"/>
                          <a:pt x="207" y="159"/>
                          <a:pt x="207" y="159"/>
                        </a:cubicBezTo>
                        <a:cubicBezTo>
                          <a:pt x="207" y="161"/>
                          <a:pt x="207" y="161"/>
                          <a:pt x="207" y="161"/>
                        </a:cubicBezTo>
                        <a:close/>
                        <a:moveTo>
                          <a:pt x="197" y="166"/>
                        </a:moveTo>
                        <a:cubicBezTo>
                          <a:pt x="200" y="162"/>
                          <a:pt x="200" y="162"/>
                          <a:pt x="200" y="162"/>
                        </a:cubicBezTo>
                        <a:cubicBezTo>
                          <a:pt x="202" y="164"/>
                          <a:pt x="202" y="164"/>
                          <a:pt x="202" y="164"/>
                        </a:cubicBezTo>
                        <a:cubicBezTo>
                          <a:pt x="201" y="166"/>
                          <a:pt x="201" y="166"/>
                          <a:pt x="201" y="166"/>
                        </a:cubicBezTo>
                        <a:cubicBezTo>
                          <a:pt x="197" y="166"/>
                          <a:pt x="197" y="166"/>
                          <a:pt x="197" y="166"/>
                        </a:cubicBezTo>
                        <a:close/>
                        <a:moveTo>
                          <a:pt x="188" y="158"/>
                        </a:moveTo>
                        <a:cubicBezTo>
                          <a:pt x="186" y="156"/>
                          <a:pt x="186" y="156"/>
                          <a:pt x="186" y="156"/>
                        </a:cubicBezTo>
                        <a:cubicBezTo>
                          <a:pt x="187" y="155"/>
                          <a:pt x="187" y="155"/>
                          <a:pt x="187" y="155"/>
                        </a:cubicBezTo>
                        <a:cubicBezTo>
                          <a:pt x="188" y="156"/>
                          <a:pt x="188" y="156"/>
                          <a:pt x="188" y="156"/>
                        </a:cubicBezTo>
                        <a:cubicBezTo>
                          <a:pt x="188" y="158"/>
                          <a:pt x="188" y="158"/>
                          <a:pt x="188" y="158"/>
                        </a:cubicBezTo>
                        <a:close/>
                        <a:moveTo>
                          <a:pt x="170" y="156"/>
                        </a:moveTo>
                        <a:cubicBezTo>
                          <a:pt x="171" y="150"/>
                          <a:pt x="171" y="150"/>
                          <a:pt x="171" y="150"/>
                        </a:cubicBezTo>
                        <a:cubicBezTo>
                          <a:pt x="173" y="150"/>
                          <a:pt x="173" y="150"/>
                          <a:pt x="173" y="150"/>
                        </a:cubicBezTo>
                        <a:cubicBezTo>
                          <a:pt x="174" y="152"/>
                          <a:pt x="174" y="152"/>
                          <a:pt x="174" y="152"/>
                        </a:cubicBezTo>
                        <a:cubicBezTo>
                          <a:pt x="174" y="153"/>
                          <a:pt x="174" y="153"/>
                          <a:pt x="174" y="153"/>
                        </a:cubicBezTo>
                        <a:cubicBezTo>
                          <a:pt x="176" y="154"/>
                          <a:pt x="176" y="154"/>
                          <a:pt x="176" y="154"/>
                        </a:cubicBezTo>
                        <a:cubicBezTo>
                          <a:pt x="171" y="156"/>
                          <a:pt x="171" y="156"/>
                          <a:pt x="171" y="156"/>
                        </a:cubicBezTo>
                        <a:cubicBezTo>
                          <a:pt x="171" y="156"/>
                          <a:pt x="170" y="156"/>
                          <a:pt x="170" y="156"/>
                        </a:cubicBezTo>
                        <a:close/>
                        <a:moveTo>
                          <a:pt x="106" y="151"/>
                        </a:moveTo>
                        <a:cubicBezTo>
                          <a:pt x="110" y="146"/>
                          <a:pt x="110" y="146"/>
                          <a:pt x="110" y="146"/>
                        </a:cubicBezTo>
                        <a:cubicBezTo>
                          <a:pt x="104" y="145"/>
                          <a:pt x="104" y="145"/>
                          <a:pt x="104" y="145"/>
                        </a:cubicBezTo>
                        <a:cubicBezTo>
                          <a:pt x="114" y="135"/>
                          <a:pt x="114" y="135"/>
                          <a:pt x="114" y="135"/>
                        </a:cubicBezTo>
                        <a:cubicBezTo>
                          <a:pt x="112" y="133"/>
                          <a:pt x="112" y="133"/>
                          <a:pt x="112" y="133"/>
                        </a:cubicBezTo>
                        <a:cubicBezTo>
                          <a:pt x="115" y="131"/>
                          <a:pt x="115" y="131"/>
                          <a:pt x="115" y="131"/>
                        </a:cubicBezTo>
                        <a:cubicBezTo>
                          <a:pt x="112" y="125"/>
                          <a:pt x="112" y="125"/>
                          <a:pt x="112" y="125"/>
                        </a:cubicBezTo>
                        <a:cubicBezTo>
                          <a:pt x="118" y="124"/>
                          <a:pt x="118" y="124"/>
                          <a:pt x="118" y="124"/>
                        </a:cubicBezTo>
                        <a:cubicBezTo>
                          <a:pt x="125" y="114"/>
                          <a:pt x="125" y="114"/>
                          <a:pt x="125" y="114"/>
                        </a:cubicBezTo>
                        <a:cubicBezTo>
                          <a:pt x="132" y="110"/>
                          <a:pt x="132" y="110"/>
                          <a:pt x="132" y="110"/>
                        </a:cubicBezTo>
                        <a:cubicBezTo>
                          <a:pt x="132" y="112"/>
                          <a:pt x="132" y="112"/>
                          <a:pt x="132" y="112"/>
                        </a:cubicBezTo>
                        <a:cubicBezTo>
                          <a:pt x="134" y="111"/>
                          <a:pt x="134" y="111"/>
                          <a:pt x="134" y="111"/>
                        </a:cubicBezTo>
                        <a:cubicBezTo>
                          <a:pt x="133" y="108"/>
                          <a:pt x="133" y="108"/>
                          <a:pt x="133" y="108"/>
                        </a:cubicBezTo>
                        <a:cubicBezTo>
                          <a:pt x="140" y="109"/>
                          <a:pt x="140" y="109"/>
                          <a:pt x="140" y="109"/>
                        </a:cubicBezTo>
                        <a:cubicBezTo>
                          <a:pt x="153" y="103"/>
                          <a:pt x="153" y="103"/>
                          <a:pt x="153" y="103"/>
                        </a:cubicBezTo>
                        <a:cubicBezTo>
                          <a:pt x="152" y="99"/>
                          <a:pt x="152" y="99"/>
                          <a:pt x="152" y="99"/>
                        </a:cubicBezTo>
                        <a:cubicBezTo>
                          <a:pt x="160" y="95"/>
                          <a:pt x="160" y="95"/>
                          <a:pt x="160" y="95"/>
                        </a:cubicBezTo>
                        <a:cubicBezTo>
                          <a:pt x="165" y="99"/>
                          <a:pt x="165" y="99"/>
                          <a:pt x="165" y="99"/>
                        </a:cubicBezTo>
                        <a:cubicBezTo>
                          <a:pt x="163" y="109"/>
                          <a:pt x="163" y="109"/>
                          <a:pt x="163" y="109"/>
                        </a:cubicBezTo>
                        <a:cubicBezTo>
                          <a:pt x="143" y="118"/>
                          <a:pt x="143" y="118"/>
                          <a:pt x="143" y="118"/>
                        </a:cubicBezTo>
                        <a:cubicBezTo>
                          <a:pt x="134" y="127"/>
                          <a:pt x="134" y="127"/>
                          <a:pt x="134" y="127"/>
                        </a:cubicBezTo>
                        <a:cubicBezTo>
                          <a:pt x="131" y="127"/>
                          <a:pt x="131" y="127"/>
                          <a:pt x="131" y="127"/>
                        </a:cubicBezTo>
                        <a:cubicBezTo>
                          <a:pt x="130" y="133"/>
                          <a:pt x="130" y="133"/>
                          <a:pt x="130" y="133"/>
                        </a:cubicBezTo>
                        <a:cubicBezTo>
                          <a:pt x="127" y="132"/>
                          <a:pt x="127" y="132"/>
                          <a:pt x="127" y="132"/>
                        </a:cubicBezTo>
                        <a:cubicBezTo>
                          <a:pt x="126" y="136"/>
                          <a:pt x="126" y="136"/>
                          <a:pt x="126" y="136"/>
                        </a:cubicBezTo>
                        <a:cubicBezTo>
                          <a:pt x="123" y="136"/>
                          <a:pt x="123" y="136"/>
                          <a:pt x="123" y="136"/>
                        </a:cubicBezTo>
                        <a:cubicBezTo>
                          <a:pt x="124" y="139"/>
                          <a:pt x="124" y="139"/>
                          <a:pt x="124" y="139"/>
                        </a:cubicBezTo>
                        <a:cubicBezTo>
                          <a:pt x="122" y="142"/>
                          <a:pt x="122" y="142"/>
                          <a:pt x="122" y="142"/>
                        </a:cubicBezTo>
                        <a:cubicBezTo>
                          <a:pt x="120" y="140"/>
                          <a:pt x="120" y="140"/>
                          <a:pt x="120" y="140"/>
                        </a:cubicBezTo>
                        <a:cubicBezTo>
                          <a:pt x="121" y="146"/>
                          <a:pt x="121" y="146"/>
                          <a:pt x="121" y="146"/>
                        </a:cubicBezTo>
                        <a:cubicBezTo>
                          <a:pt x="117" y="145"/>
                          <a:pt x="117" y="145"/>
                          <a:pt x="117" y="145"/>
                        </a:cubicBezTo>
                        <a:cubicBezTo>
                          <a:pt x="120" y="148"/>
                          <a:pt x="120" y="148"/>
                          <a:pt x="120" y="148"/>
                        </a:cubicBezTo>
                        <a:cubicBezTo>
                          <a:pt x="117" y="148"/>
                          <a:pt x="117" y="148"/>
                          <a:pt x="117" y="148"/>
                        </a:cubicBezTo>
                        <a:cubicBezTo>
                          <a:pt x="118" y="150"/>
                          <a:pt x="118" y="150"/>
                          <a:pt x="118" y="150"/>
                        </a:cubicBezTo>
                        <a:cubicBezTo>
                          <a:pt x="116" y="153"/>
                          <a:pt x="116" y="153"/>
                          <a:pt x="116" y="153"/>
                        </a:cubicBezTo>
                        <a:cubicBezTo>
                          <a:pt x="110" y="151"/>
                          <a:pt x="110" y="151"/>
                          <a:pt x="110" y="151"/>
                        </a:cubicBezTo>
                        <a:cubicBezTo>
                          <a:pt x="107" y="152"/>
                          <a:pt x="107" y="152"/>
                          <a:pt x="107" y="152"/>
                        </a:cubicBezTo>
                        <a:cubicBezTo>
                          <a:pt x="106" y="152"/>
                          <a:pt x="106" y="152"/>
                          <a:pt x="106" y="152"/>
                        </a:cubicBezTo>
                        <a:cubicBezTo>
                          <a:pt x="106" y="151"/>
                          <a:pt x="106" y="151"/>
                          <a:pt x="106" y="151"/>
                        </a:cubicBezTo>
                        <a:close/>
                        <a:moveTo>
                          <a:pt x="119" y="186"/>
                        </a:moveTo>
                        <a:cubicBezTo>
                          <a:pt x="105" y="185"/>
                          <a:pt x="105" y="185"/>
                          <a:pt x="105" y="185"/>
                        </a:cubicBezTo>
                        <a:cubicBezTo>
                          <a:pt x="101" y="175"/>
                          <a:pt x="101" y="175"/>
                          <a:pt x="101" y="175"/>
                        </a:cubicBezTo>
                        <a:cubicBezTo>
                          <a:pt x="97" y="176"/>
                          <a:pt x="97" y="176"/>
                          <a:pt x="97" y="176"/>
                        </a:cubicBezTo>
                        <a:cubicBezTo>
                          <a:pt x="96" y="169"/>
                          <a:pt x="96" y="169"/>
                          <a:pt x="96" y="169"/>
                        </a:cubicBezTo>
                        <a:cubicBezTo>
                          <a:pt x="102" y="162"/>
                          <a:pt x="102" y="162"/>
                          <a:pt x="102" y="162"/>
                        </a:cubicBezTo>
                        <a:cubicBezTo>
                          <a:pt x="100" y="158"/>
                          <a:pt x="100" y="158"/>
                          <a:pt x="100" y="158"/>
                        </a:cubicBezTo>
                        <a:cubicBezTo>
                          <a:pt x="110" y="151"/>
                          <a:pt x="110" y="151"/>
                          <a:pt x="110" y="151"/>
                        </a:cubicBezTo>
                        <a:cubicBezTo>
                          <a:pt x="115" y="154"/>
                          <a:pt x="115" y="154"/>
                          <a:pt x="115" y="154"/>
                        </a:cubicBezTo>
                        <a:cubicBezTo>
                          <a:pt x="111" y="171"/>
                          <a:pt x="111" y="171"/>
                          <a:pt x="111" y="171"/>
                        </a:cubicBezTo>
                        <a:cubicBezTo>
                          <a:pt x="116" y="183"/>
                          <a:pt x="116" y="183"/>
                          <a:pt x="116" y="183"/>
                        </a:cubicBezTo>
                        <a:cubicBezTo>
                          <a:pt x="120" y="185"/>
                          <a:pt x="120" y="185"/>
                          <a:pt x="120" y="185"/>
                        </a:cubicBezTo>
                        <a:cubicBezTo>
                          <a:pt x="119" y="186"/>
                          <a:pt x="119" y="186"/>
                          <a:pt x="119" y="186"/>
                        </a:cubicBezTo>
                        <a:close/>
                        <a:moveTo>
                          <a:pt x="85" y="210"/>
                        </a:moveTo>
                        <a:cubicBezTo>
                          <a:pt x="82" y="208"/>
                          <a:pt x="82" y="208"/>
                          <a:pt x="82" y="208"/>
                        </a:cubicBezTo>
                        <a:cubicBezTo>
                          <a:pt x="84" y="200"/>
                          <a:pt x="84" y="200"/>
                          <a:pt x="84" y="200"/>
                        </a:cubicBezTo>
                        <a:cubicBezTo>
                          <a:pt x="86" y="200"/>
                          <a:pt x="86" y="200"/>
                          <a:pt x="86" y="200"/>
                        </a:cubicBezTo>
                        <a:cubicBezTo>
                          <a:pt x="91" y="204"/>
                          <a:pt x="91" y="204"/>
                          <a:pt x="91" y="204"/>
                        </a:cubicBezTo>
                        <a:cubicBezTo>
                          <a:pt x="85" y="210"/>
                          <a:pt x="85" y="210"/>
                          <a:pt x="85" y="210"/>
                        </a:cubicBezTo>
                        <a:close/>
                        <a:moveTo>
                          <a:pt x="131" y="198"/>
                        </a:moveTo>
                        <a:cubicBezTo>
                          <a:pt x="125" y="195"/>
                          <a:pt x="125" y="195"/>
                          <a:pt x="125" y="195"/>
                        </a:cubicBezTo>
                        <a:cubicBezTo>
                          <a:pt x="123" y="192"/>
                          <a:pt x="123" y="192"/>
                          <a:pt x="123" y="192"/>
                        </a:cubicBezTo>
                        <a:cubicBezTo>
                          <a:pt x="126" y="189"/>
                          <a:pt x="126" y="189"/>
                          <a:pt x="126" y="189"/>
                        </a:cubicBezTo>
                        <a:cubicBezTo>
                          <a:pt x="132" y="196"/>
                          <a:pt x="132" y="196"/>
                          <a:pt x="132" y="196"/>
                        </a:cubicBezTo>
                        <a:cubicBezTo>
                          <a:pt x="131" y="198"/>
                          <a:pt x="131" y="198"/>
                          <a:pt x="131" y="198"/>
                        </a:cubicBezTo>
                        <a:close/>
                        <a:moveTo>
                          <a:pt x="257" y="43"/>
                        </a:moveTo>
                        <a:cubicBezTo>
                          <a:pt x="263" y="37"/>
                          <a:pt x="263" y="37"/>
                          <a:pt x="263" y="37"/>
                        </a:cubicBezTo>
                        <a:cubicBezTo>
                          <a:pt x="257" y="33"/>
                          <a:pt x="257" y="33"/>
                          <a:pt x="257" y="33"/>
                        </a:cubicBezTo>
                        <a:cubicBezTo>
                          <a:pt x="253" y="36"/>
                          <a:pt x="253" y="36"/>
                          <a:pt x="253" y="36"/>
                        </a:cubicBezTo>
                        <a:cubicBezTo>
                          <a:pt x="257" y="43"/>
                          <a:pt x="257" y="43"/>
                          <a:pt x="257" y="43"/>
                        </a:cubicBezTo>
                        <a:close/>
                        <a:moveTo>
                          <a:pt x="286" y="60"/>
                        </a:moveTo>
                        <a:cubicBezTo>
                          <a:pt x="282" y="61"/>
                          <a:pt x="282" y="61"/>
                          <a:pt x="282" y="61"/>
                        </a:cubicBezTo>
                        <a:cubicBezTo>
                          <a:pt x="268" y="57"/>
                          <a:pt x="268" y="57"/>
                          <a:pt x="268" y="57"/>
                        </a:cubicBezTo>
                        <a:cubicBezTo>
                          <a:pt x="265" y="47"/>
                          <a:pt x="265" y="47"/>
                          <a:pt x="265" y="47"/>
                        </a:cubicBezTo>
                        <a:cubicBezTo>
                          <a:pt x="260" y="46"/>
                          <a:pt x="260" y="46"/>
                          <a:pt x="260" y="46"/>
                        </a:cubicBezTo>
                        <a:cubicBezTo>
                          <a:pt x="267" y="39"/>
                          <a:pt x="267" y="39"/>
                          <a:pt x="267" y="39"/>
                        </a:cubicBezTo>
                        <a:cubicBezTo>
                          <a:pt x="264" y="37"/>
                          <a:pt x="264" y="37"/>
                          <a:pt x="264" y="37"/>
                        </a:cubicBezTo>
                        <a:cubicBezTo>
                          <a:pt x="272" y="31"/>
                          <a:pt x="272" y="31"/>
                          <a:pt x="272" y="31"/>
                        </a:cubicBezTo>
                        <a:cubicBezTo>
                          <a:pt x="284" y="30"/>
                          <a:pt x="284" y="30"/>
                          <a:pt x="284" y="30"/>
                        </a:cubicBezTo>
                        <a:cubicBezTo>
                          <a:pt x="288" y="37"/>
                          <a:pt x="288" y="37"/>
                          <a:pt x="288" y="37"/>
                        </a:cubicBezTo>
                        <a:cubicBezTo>
                          <a:pt x="286" y="52"/>
                          <a:pt x="286" y="52"/>
                          <a:pt x="286" y="52"/>
                        </a:cubicBezTo>
                        <a:cubicBezTo>
                          <a:pt x="283" y="50"/>
                          <a:pt x="283" y="50"/>
                          <a:pt x="283" y="50"/>
                        </a:cubicBezTo>
                        <a:cubicBezTo>
                          <a:pt x="286" y="60"/>
                          <a:pt x="286" y="60"/>
                          <a:pt x="286" y="60"/>
                        </a:cubicBezTo>
                        <a:close/>
                        <a:moveTo>
                          <a:pt x="285" y="77"/>
                        </a:moveTo>
                        <a:cubicBezTo>
                          <a:pt x="288" y="78"/>
                          <a:pt x="288" y="78"/>
                          <a:pt x="288" y="78"/>
                        </a:cubicBezTo>
                        <a:cubicBezTo>
                          <a:pt x="292" y="74"/>
                          <a:pt x="292" y="74"/>
                          <a:pt x="292" y="74"/>
                        </a:cubicBezTo>
                        <a:cubicBezTo>
                          <a:pt x="310" y="68"/>
                          <a:pt x="310" y="68"/>
                          <a:pt x="310" y="68"/>
                        </a:cubicBezTo>
                        <a:cubicBezTo>
                          <a:pt x="305" y="55"/>
                          <a:pt x="305" y="55"/>
                          <a:pt x="305" y="55"/>
                        </a:cubicBezTo>
                        <a:cubicBezTo>
                          <a:pt x="300" y="56"/>
                          <a:pt x="300" y="56"/>
                          <a:pt x="300" y="56"/>
                        </a:cubicBezTo>
                        <a:cubicBezTo>
                          <a:pt x="299" y="48"/>
                          <a:pt x="299" y="48"/>
                          <a:pt x="299" y="48"/>
                        </a:cubicBezTo>
                        <a:cubicBezTo>
                          <a:pt x="296" y="52"/>
                          <a:pt x="296" y="52"/>
                          <a:pt x="296" y="52"/>
                        </a:cubicBezTo>
                        <a:cubicBezTo>
                          <a:pt x="295" y="51"/>
                          <a:pt x="295" y="51"/>
                          <a:pt x="295" y="51"/>
                        </a:cubicBezTo>
                        <a:cubicBezTo>
                          <a:pt x="285" y="77"/>
                          <a:pt x="285" y="77"/>
                          <a:pt x="285" y="77"/>
                        </a:cubicBezTo>
                        <a:close/>
                        <a:moveTo>
                          <a:pt x="472" y="120"/>
                        </a:moveTo>
                        <a:cubicBezTo>
                          <a:pt x="475" y="122"/>
                          <a:pt x="475" y="122"/>
                          <a:pt x="475" y="122"/>
                        </a:cubicBezTo>
                        <a:cubicBezTo>
                          <a:pt x="481" y="122"/>
                          <a:pt x="481" y="122"/>
                          <a:pt x="481" y="122"/>
                        </a:cubicBezTo>
                        <a:cubicBezTo>
                          <a:pt x="492" y="127"/>
                          <a:pt x="492" y="127"/>
                          <a:pt x="492" y="127"/>
                        </a:cubicBezTo>
                        <a:cubicBezTo>
                          <a:pt x="487" y="133"/>
                          <a:pt x="487" y="133"/>
                          <a:pt x="487" y="133"/>
                        </a:cubicBezTo>
                        <a:cubicBezTo>
                          <a:pt x="476" y="129"/>
                          <a:pt x="476" y="129"/>
                          <a:pt x="476" y="129"/>
                        </a:cubicBezTo>
                        <a:cubicBezTo>
                          <a:pt x="472" y="120"/>
                          <a:pt x="472" y="120"/>
                          <a:pt x="472" y="120"/>
                        </a:cubicBezTo>
                        <a:close/>
                        <a:moveTo>
                          <a:pt x="453" y="110"/>
                        </a:moveTo>
                        <a:cubicBezTo>
                          <a:pt x="460" y="114"/>
                          <a:pt x="460" y="114"/>
                          <a:pt x="460" y="114"/>
                        </a:cubicBezTo>
                        <a:cubicBezTo>
                          <a:pt x="468" y="120"/>
                          <a:pt x="468" y="120"/>
                          <a:pt x="468" y="120"/>
                        </a:cubicBezTo>
                        <a:cubicBezTo>
                          <a:pt x="465" y="121"/>
                          <a:pt x="465" y="121"/>
                          <a:pt x="465" y="121"/>
                        </a:cubicBezTo>
                        <a:cubicBezTo>
                          <a:pt x="466" y="124"/>
                          <a:pt x="466" y="124"/>
                          <a:pt x="466" y="124"/>
                        </a:cubicBezTo>
                        <a:cubicBezTo>
                          <a:pt x="462" y="127"/>
                          <a:pt x="462" y="127"/>
                          <a:pt x="462" y="127"/>
                        </a:cubicBezTo>
                        <a:cubicBezTo>
                          <a:pt x="457" y="125"/>
                          <a:pt x="457" y="125"/>
                          <a:pt x="457" y="125"/>
                        </a:cubicBezTo>
                        <a:cubicBezTo>
                          <a:pt x="458" y="116"/>
                          <a:pt x="458" y="116"/>
                          <a:pt x="458" y="116"/>
                        </a:cubicBezTo>
                        <a:cubicBezTo>
                          <a:pt x="453" y="110"/>
                          <a:pt x="453" y="110"/>
                          <a:pt x="453" y="110"/>
                        </a:cubicBezTo>
                        <a:close/>
                        <a:moveTo>
                          <a:pt x="434" y="123"/>
                        </a:moveTo>
                        <a:cubicBezTo>
                          <a:pt x="436" y="113"/>
                          <a:pt x="436" y="113"/>
                          <a:pt x="436" y="113"/>
                        </a:cubicBezTo>
                        <a:cubicBezTo>
                          <a:pt x="441" y="109"/>
                          <a:pt x="441" y="109"/>
                          <a:pt x="441" y="109"/>
                        </a:cubicBezTo>
                        <a:cubicBezTo>
                          <a:pt x="448" y="118"/>
                          <a:pt x="448" y="118"/>
                          <a:pt x="448" y="118"/>
                        </a:cubicBezTo>
                        <a:cubicBezTo>
                          <a:pt x="451" y="119"/>
                          <a:pt x="451" y="119"/>
                          <a:pt x="451" y="119"/>
                        </a:cubicBezTo>
                        <a:cubicBezTo>
                          <a:pt x="451" y="111"/>
                          <a:pt x="451" y="111"/>
                          <a:pt x="451" y="111"/>
                        </a:cubicBezTo>
                        <a:cubicBezTo>
                          <a:pt x="456" y="117"/>
                          <a:pt x="456" y="117"/>
                          <a:pt x="456" y="117"/>
                        </a:cubicBezTo>
                        <a:cubicBezTo>
                          <a:pt x="455" y="124"/>
                          <a:pt x="455" y="124"/>
                          <a:pt x="455" y="124"/>
                        </a:cubicBezTo>
                        <a:cubicBezTo>
                          <a:pt x="460" y="129"/>
                          <a:pt x="460" y="129"/>
                          <a:pt x="460" y="129"/>
                        </a:cubicBezTo>
                        <a:cubicBezTo>
                          <a:pt x="454" y="127"/>
                          <a:pt x="454" y="127"/>
                          <a:pt x="454" y="127"/>
                        </a:cubicBezTo>
                        <a:cubicBezTo>
                          <a:pt x="447" y="131"/>
                          <a:pt x="447" y="131"/>
                          <a:pt x="447" y="131"/>
                        </a:cubicBezTo>
                        <a:cubicBezTo>
                          <a:pt x="446" y="127"/>
                          <a:pt x="446" y="127"/>
                          <a:pt x="446" y="127"/>
                        </a:cubicBezTo>
                        <a:cubicBezTo>
                          <a:pt x="444" y="133"/>
                          <a:pt x="444" y="133"/>
                          <a:pt x="444" y="133"/>
                        </a:cubicBezTo>
                        <a:cubicBezTo>
                          <a:pt x="439" y="131"/>
                          <a:pt x="439" y="131"/>
                          <a:pt x="439" y="131"/>
                        </a:cubicBezTo>
                        <a:cubicBezTo>
                          <a:pt x="438" y="128"/>
                          <a:pt x="438" y="128"/>
                          <a:pt x="438" y="128"/>
                        </a:cubicBezTo>
                        <a:cubicBezTo>
                          <a:pt x="434" y="123"/>
                          <a:pt x="434" y="123"/>
                          <a:pt x="434" y="123"/>
                        </a:cubicBezTo>
                        <a:close/>
                        <a:moveTo>
                          <a:pt x="430" y="123"/>
                        </a:moveTo>
                        <a:cubicBezTo>
                          <a:pt x="428" y="121"/>
                          <a:pt x="428" y="121"/>
                          <a:pt x="428" y="121"/>
                        </a:cubicBezTo>
                        <a:cubicBezTo>
                          <a:pt x="429" y="114"/>
                          <a:pt x="429" y="114"/>
                          <a:pt x="429" y="114"/>
                        </a:cubicBezTo>
                        <a:cubicBezTo>
                          <a:pt x="431" y="118"/>
                          <a:pt x="431" y="118"/>
                          <a:pt x="431" y="118"/>
                        </a:cubicBezTo>
                        <a:cubicBezTo>
                          <a:pt x="430" y="123"/>
                          <a:pt x="430" y="123"/>
                          <a:pt x="430" y="123"/>
                        </a:cubicBezTo>
                        <a:close/>
                        <a:moveTo>
                          <a:pt x="428" y="140"/>
                        </a:moveTo>
                        <a:cubicBezTo>
                          <a:pt x="431" y="141"/>
                          <a:pt x="431" y="141"/>
                          <a:pt x="431" y="141"/>
                        </a:cubicBezTo>
                        <a:cubicBezTo>
                          <a:pt x="432" y="145"/>
                          <a:pt x="432" y="145"/>
                          <a:pt x="432" y="145"/>
                        </a:cubicBezTo>
                        <a:cubicBezTo>
                          <a:pt x="428" y="140"/>
                          <a:pt x="428" y="140"/>
                          <a:pt x="428" y="140"/>
                        </a:cubicBezTo>
                        <a:close/>
                        <a:moveTo>
                          <a:pt x="335" y="139"/>
                        </a:moveTo>
                        <a:cubicBezTo>
                          <a:pt x="336" y="137"/>
                          <a:pt x="336" y="137"/>
                          <a:pt x="336" y="137"/>
                        </a:cubicBezTo>
                        <a:cubicBezTo>
                          <a:pt x="336" y="135"/>
                          <a:pt x="336" y="135"/>
                          <a:pt x="336" y="135"/>
                        </a:cubicBezTo>
                        <a:cubicBezTo>
                          <a:pt x="341" y="136"/>
                          <a:pt x="341" y="136"/>
                          <a:pt x="341" y="136"/>
                        </a:cubicBezTo>
                        <a:cubicBezTo>
                          <a:pt x="339" y="142"/>
                          <a:pt x="339" y="142"/>
                          <a:pt x="339" y="142"/>
                        </a:cubicBezTo>
                        <a:cubicBezTo>
                          <a:pt x="335" y="139"/>
                          <a:pt x="335" y="139"/>
                          <a:pt x="335" y="139"/>
                        </a:cubicBezTo>
                        <a:close/>
                        <a:moveTo>
                          <a:pt x="449" y="144"/>
                        </a:moveTo>
                        <a:cubicBezTo>
                          <a:pt x="447" y="143"/>
                          <a:pt x="447" y="143"/>
                          <a:pt x="447" y="143"/>
                        </a:cubicBezTo>
                        <a:cubicBezTo>
                          <a:pt x="447" y="139"/>
                          <a:pt x="447" y="139"/>
                          <a:pt x="447" y="139"/>
                        </a:cubicBezTo>
                        <a:cubicBezTo>
                          <a:pt x="450" y="138"/>
                          <a:pt x="450" y="138"/>
                          <a:pt x="450" y="138"/>
                        </a:cubicBezTo>
                        <a:cubicBezTo>
                          <a:pt x="451" y="142"/>
                          <a:pt x="451" y="142"/>
                          <a:pt x="451" y="142"/>
                        </a:cubicBezTo>
                        <a:cubicBezTo>
                          <a:pt x="449" y="143"/>
                          <a:pt x="449" y="143"/>
                          <a:pt x="449" y="143"/>
                        </a:cubicBezTo>
                        <a:cubicBezTo>
                          <a:pt x="449" y="144"/>
                          <a:pt x="449" y="144"/>
                          <a:pt x="449" y="144"/>
                        </a:cubicBezTo>
                        <a:close/>
                        <a:moveTo>
                          <a:pt x="445" y="150"/>
                        </a:moveTo>
                        <a:cubicBezTo>
                          <a:pt x="448" y="149"/>
                          <a:pt x="448" y="149"/>
                          <a:pt x="448" y="149"/>
                        </a:cubicBezTo>
                        <a:cubicBezTo>
                          <a:pt x="450" y="145"/>
                          <a:pt x="450" y="145"/>
                          <a:pt x="450" y="145"/>
                        </a:cubicBezTo>
                        <a:cubicBezTo>
                          <a:pt x="456" y="144"/>
                          <a:pt x="456" y="144"/>
                          <a:pt x="456" y="144"/>
                        </a:cubicBezTo>
                        <a:cubicBezTo>
                          <a:pt x="461" y="155"/>
                          <a:pt x="461" y="155"/>
                          <a:pt x="461" y="155"/>
                        </a:cubicBezTo>
                        <a:cubicBezTo>
                          <a:pt x="449" y="151"/>
                          <a:pt x="449" y="151"/>
                          <a:pt x="449" y="151"/>
                        </a:cubicBezTo>
                        <a:cubicBezTo>
                          <a:pt x="446" y="152"/>
                          <a:pt x="446" y="152"/>
                          <a:pt x="446" y="152"/>
                        </a:cubicBezTo>
                        <a:cubicBezTo>
                          <a:pt x="445" y="150"/>
                          <a:pt x="445" y="150"/>
                          <a:pt x="445" y="150"/>
                        </a:cubicBezTo>
                        <a:close/>
                        <a:moveTo>
                          <a:pt x="445" y="163"/>
                        </a:moveTo>
                        <a:cubicBezTo>
                          <a:pt x="449" y="164"/>
                          <a:pt x="449" y="164"/>
                          <a:pt x="449" y="164"/>
                        </a:cubicBezTo>
                        <a:cubicBezTo>
                          <a:pt x="448" y="166"/>
                          <a:pt x="448" y="166"/>
                          <a:pt x="448" y="166"/>
                        </a:cubicBezTo>
                        <a:cubicBezTo>
                          <a:pt x="444" y="168"/>
                          <a:pt x="444" y="168"/>
                          <a:pt x="444" y="168"/>
                        </a:cubicBezTo>
                        <a:cubicBezTo>
                          <a:pt x="445" y="163"/>
                          <a:pt x="445" y="163"/>
                          <a:pt x="445" y="163"/>
                        </a:cubicBezTo>
                        <a:close/>
                        <a:moveTo>
                          <a:pt x="575" y="342"/>
                        </a:moveTo>
                        <a:cubicBezTo>
                          <a:pt x="576" y="341"/>
                          <a:pt x="576" y="341"/>
                          <a:pt x="576" y="341"/>
                        </a:cubicBezTo>
                        <a:cubicBezTo>
                          <a:pt x="578" y="341"/>
                          <a:pt x="578" y="341"/>
                          <a:pt x="578" y="341"/>
                        </a:cubicBezTo>
                        <a:cubicBezTo>
                          <a:pt x="577" y="343"/>
                          <a:pt x="577" y="343"/>
                          <a:pt x="577" y="343"/>
                        </a:cubicBezTo>
                        <a:cubicBezTo>
                          <a:pt x="575" y="342"/>
                          <a:pt x="575" y="342"/>
                          <a:pt x="575" y="342"/>
                        </a:cubicBezTo>
                        <a:close/>
                        <a:moveTo>
                          <a:pt x="549" y="326"/>
                        </a:moveTo>
                        <a:cubicBezTo>
                          <a:pt x="551" y="326"/>
                          <a:pt x="551" y="326"/>
                          <a:pt x="551" y="326"/>
                        </a:cubicBezTo>
                        <a:cubicBezTo>
                          <a:pt x="552" y="331"/>
                          <a:pt x="552" y="331"/>
                          <a:pt x="552" y="331"/>
                        </a:cubicBezTo>
                        <a:cubicBezTo>
                          <a:pt x="549" y="326"/>
                          <a:pt x="549" y="326"/>
                          <a:pt x="549" y="326"/>
                        </a:cubicBezTo>
                        <a:close/>
                        <a:moveTo>
                          <a:pt x="507" y="359"/>
                        </a:moveTo>
                        <a:cubicBezTo>
                          <a:pt x="509" y="359"/>
                          <a:pt x="509" y="359"/>
                          <a:pt x="509" y="359"/>
                        </a:cubicBezTo>
                        <a:cubicBezTo>
                          <a:pt x="510" y="356"/>
                          <a:pt x="510" y="356"/>
                          <a:pt x="510" y="356"/>
                        </a:cubicBezTo>
                        <a:cubicBezTo>
                          <a:pt x="510" y="359"/>
                          <a:pt x="510" y="359"/>
                          <a:pt x="510" y="359"/>
                        </a:cubicBezTo>
                        <a:cubicBezTo>
                          <a:pt x="508" y="361"/>
                          <a:pt x="508" y="361"/>
                          <a:pt x="508" y="361"/>
                        </a:cubicBezTo>
                        <a:cubicBezTo>
                          <a:pt x="507" y="359"/>
                          <a:pt x="507" y="359"/>
                          <a:pt x="507" y="359"/>
                        </a:cubicBezTo>
                        <a:close/>
                        <a:moveTo>
                          <a:pt x="505" y="365"/>
                        </a:moveTo>
                        <a:cubicBezTo>
                          <a:pt x="506" y="363"/>
                          <a:pt x="506" y="363"/>
                          <a:pt x="506" y="363"/>
                        </a:cubicBezTo>
                        <a:cubicBezTo>
                          <a:pt x="506" y="364"/>
                          <a:pt x="506" y="364"/>
                          <a:pt x="506" y="364"/>
                        </a:cubicBezTo>
                        <a:cubicBezTo>
                          <a:pt x="505" y="365"/>
                          <a:pt x="505" y="365"/>
                          <a:pt x="505" y="365"/>
                        </a:cubicBezTo>
                        <a:close/>
                        <a:moveTo>
                          <a:pt x="454" y="384"/>
                        </a:moveTo>
                        <a:cubicBezTo>
                          <a:pt x="456" y="353"/>
                          <a:pt x="456" y="353"/>
                          <a:pt x="456" y="353"/>
                        </a:cubicBezTo>
                        <a:cubicBezTo>
                          <a:pt x="453" y="349"/>
                          <a:pt x="453" y="349"/>
                          <a:pt x="453" y="349"/>
                        </a:cubicBezTo>
                        <a:cubicBezTo>
                          <a:pt x="454" y="337"/>
                          <a:pt x="454" y="337"/>
                          <a:pt x="454" y="337"/>
                        </a:cubicBezTo>
                        <a:cubicBezTo>
                          <a:pt x="457" y="337"/>
                          <a:pt x="457" y="337"/>
                          <a:pt x="457" y="337"/>
                        </a:cubicBezTo>
                        <a:cubicBezTo>
                          <a:pt x="457" y="332"/>
                          <a:pt x="457" y="332"/>
                          <a:pt x="457" y="332"/>
                        </a:cubicBezTo>
                        <a:cubicBezTo>
                          <a:pt x="460" y="344"/>
                          <a:pt x="460" y="344"/>
                          <a:pt x="460" y="344"/>
                        </a:cubicBezTo>
                        <a:cubicBezTo>
                          <a:pt x="459" y="347"/>
                          <a:pt x="459" y="347"/>
                          <a:pt x="459" y="347"/>
                        </a:cubicBezTo>
                        <a:cubicBezTo>
                          <a:pt x="465" y="368"/>
                          <a:pt x="465" y="368"/>
                          <a:pt x="465" y="368"/>
                        </a:cubicBezTo>
                        <a:cubicBezTo>
                          <a:pt x="460" y="364"/>
                          <a:pt x="460" y="364"/>
                          <a:pt x="460" y="364"/>
                        </a:cubicBezTo>
                        <a:cubicBezTo>
                          <a:pt x="457" y="375"/>
                          <a:pt x="457" y="375"/>
                          <a:pt x="457" y="375"/>
                        </a:cubicBezTo>
                        <a:cubicBezTo>
                          <a:pt x="461" y="385"/>
                          <a:pt x="461" y="385"/>
                          <a:pt x="461" y="385"/>
                        </a:cubicBezTo>
                        <a:cubicBezTo>
                          <a:pt x="457" y="381"/>
                          <a:pt x="457" y="381"/>
                          <a:pt x="457" y="381"/>
                        </a:cubicBezTo>
                        <a:cubicBezTo>
                          <a:pt x="455" y="384"/>
                          <a:pt x="455" y="384"/>
                          <a:pt x="455" y="384"/>
                        </a:cubicBezTo>
                        <a:lnTo>
                          <a:pt x="454" y="38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26" name="Freeform 83"/>
                  <p:cNvSpPr>
                    <a:spLocks noEditPoints="1"/>
                  </p:cNvSpPr>
                  <p:nvPr/>
                </p:nvSpPr>
                <p:spPr bwMode="auto">
                  <a:xfrm>
                    <a:off x="8528147" y="5786068"/>
                    <a:ext cx="44980" cy="38776"/>
                  </a:xfrm>
                  <a:custGeom>
                    <a:avLst/>
                    <a:gdLst>
                      <a:gd name="T0" fmla="*/ 1 w 8"/>
                      <a:gd name="T1" fmla="*/ 3 h 7"/>
                      <a:gd name="T2" fmla="*/ 0 w 8"/>
                      <a:gd name="T3" fmla="*/ 1 h 7"/>
                      <a:gd name="T4" fmla="*/ 1 w 8"/>
                      <a:gd name="T5" fmla="*/ 0 h 7"/>
                      <a:gd name="T6" fmla="*/ 2 w 8"/>
                      <a:gd name="T7" fmla="*/ 2 h 7"/>
                      <a:gd name="T8" fmla="*/ 1 w 8"/>
                      <a:gd name="T9" fmla="*/ 3 h 7"/>
                      <a:gd name="T10" fmla="*/ 1 w 8"/>
                      <a:gd name="T11" fmla="*/ 7 h 7"/>
                      <a:gd name="T12" fmla="*/ 3 w 8"/>
                      <a:gd name="T13" fmla="*/ 6 h 7"/>
                      <a:gd name="T14" fmla="*/ 3 w 8"/>
                      <a:gd name="T15" fmla="*/ 7 h 7"/>
                      <a:gd name="T16" fmla="*/ 4 w 8"/>
                      <a:gd name="T17" fmla="*/ 6 h 7"/>
                      <a:gd name="T18" fmla="*/ 5 w 8"/>
                      <a:gd name="T19" fmla="*/ 7 h 7"/>
                      <a:gd name="T20" fmla="*/ 5 w 8"/>
                      <a:gd name="T21" fmla="*/ 5 h 7"/>
                      <a:gd name="T22" fmla="*/ 7 w 8"/>
                      <a:gd name="T23" fmla="*/ 5 h 7"/>
                      <a:gd name="T24" fmla="*/ 8 w 8"/>
                      <a:gd name="T25" fmla="*/ 3 h 7"/>
                      <a:gd name="T26" fmla="*/ 2 w 8"/>
                      <a:gd name="T27" fmla="*/ 4 h 7"/>
                      <a:gd name="T28" fmla="*/ 1 w 8"/>
                      <a:gd name="T2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" h="7">
                        <a:moveTo>
                          <a:pt x="1" y="3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lose/>
                        <a:moveTo>
                          <a:pt x="1" y="7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2" y="4"/>
                          <a:pt x="2" y="4"/>
                        </a:cubicBezTo>
                        <a:cubicBezTo>
                          <a:pt x="2" y="4"/>
                          <a:pt x="1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27" name="Freeform 91"/>
                  <p:cNvSpPr>
                    <a:spLocks noEditPoints="1"/>
                  </p:cNvSpPr>
                  <p:nvPr/>
                </p:nvSpPr>
                <p:spPr bwMode="auto">
                  <a:xfrm>
                    <a:off x="9112885" y="4433570"/>
                    <a:ext cx="1003517" cy="369145"/>
                  </a:xfrm>
                  <a:custGeom>
                    <a:avLst/>
                    <a:gdLst>
                      <a:gd name="T0" fmla="*/ 166 w 182"/>
                      <a:gd name="T1" fmla="*/ 32 h 67"/>
                      <a:gd name="T2" fmla="*/ 155 w 182"/>
                      <a:gd name="T3" fmla="*/ 34 h 67"/>
                      <a:gd name="T4" fmla="*/ 147 w 182"/>
                      <a:gd name="T5" fmla="*/ 24 h 67"/>
                      <a:gd name="T6" fmla="*/ 153 w 182"/>
                      <a:gd name="T7" fmla="*/ 32 h 67"/>
                      <a:gd name="T8" fmla="*/ 170 w 182"/>
                      <a:gd name="T9" fmla="*/ 45 h 67"/>
                      <a:gd name="T10" fmla="*/ 117 w 182"/>
                      <a:gd name="T11" fmla="*/ 61 h 67"/>
                      <a:gd name="T12" fmla="*/ 117 w 182"/>
                      <a:gd name="T13" fmla="*/ 61 h 67"/>
                      <a:gd name="T14" fmla="*/ 161 w 182"/>
                      <a:gd name="T15" fmla="*/ 28 h 67"/>
                      <a:gd name="T16" fmla="*/ 131 w 182"/>
                      <a:gd name="T17" fmla="*/ 15 h 67"/>
                      <a:gd name="T18" fmla="*/ 128 w 182"/>
                      <a:gd name="T19" fmla="*/ 19 h 67"/>
                      <a:gd name="T20" fmla="*/ 127 w 182"/>
                      <a:gd name="T21" fmla="*/ 19 h 67"/>
                      <a:gd name="T22" fmla="*/ 138 w 182"/>
                      <a:gd name="T23" fmla="*/ 24 h 67"/>
                      <a:gd name="T24" fmla="*/ 131 w 182"/>
                      <a:gd name="T25" fmla="*/ 20 h 67"/>
                      <a:gd name="T26" fmla="*/ 136 w 182"/>
                      <a:gd name="T27" fmla="*/ 31 h 67"/>
                      <a:gd name="T28" fmla="*/ 128 w 182"/>
                      <a:gd name="T29" fmla="*/ 30 h 67"/>
                      <a:gd name="T30" fmla="*/ 130 w 182"/>
                      <a:gd name="T31" fmla="*/ 38 h 67"/>
                      <a:gd name="T32" fmla="*/ 132 w 182"/>
                      <a:gd name="T33" fmla="*/ 36 h 67"/>
                      <a:gd name="T34" fmla="*/ 135 w 182"/>
                      <a:gd name="T35" fmla="*/ 34 h 67"/>
                      <a:gd name="T36" fmla="*/ 119 w 182"/>
                      <a:gd name="T37" fmla="*/ 31 h 67"/>
                      <a:gd name="T38" fmla="*/ 111 w 182"/>
                      <a:gd name="T39" fmla="*/ 29 h 67"/>
                      <a:gd name="T40" fmla="*/ 109 w 182"/>
                      <a:gd name="T41" fmla="*/ 29 h 67"/>
                      <a:gd name="T42" fmla="*/ 123 w 182"/>
                      <a:gd name="T43" fmla="*/ 36 h 67"/>
                      <a:gd name="T44" fmla="*/ 109 w 182"/>
                      <a:gd name="T45" fmla="*/ 43 h 67"/>
                      <a:gd name="T46" fmla="*/ 108 w 182"/>
                      <a:gd name="T47" fmla="*/ 42 h 67"/>
                      <a:gd name="T48" fmla="*/ 101 w 182"/>
                      <a:gd name="T49" fmla="*/ 33 h 67"/>
                      <a:gd name="T50" fmla="*/ 107 w 182"/>
                      <a:gd name="T51" fmla="*/ 38 h 67"/>
                      <a:gd name="T52" fmla="*/ 111 w 182"/>
                      <a:gd name="T53" fmla="*/ 26 h 67"/>
                      <a:gd name="T54" fmla="*/ 103 w 182"/>
                      <a:gd name="T55" fmla="*/ 21 h 67"/>
                      <a:gd name="T56" fmla="*/ 98 w 182"/>
                      <a:gd name="T57" fmla="*/ 20 h 67"/>
                      <a:gd name="T58" fmla="*/ 95 w 182"/>
                      <a:gd name="T59" fmla="*/ 46 h 67"/>
                      <a:gd name="T60" fmla="*/ 57 w 182"/>
                      <a:gd name="T61" fmla="*/ 15 h 67"/>
                      <a:gd name="T62" fmla="*/ 77 w 182"/>
                      <a:gd name="T63" fmla="*/ 17 h 67"/>
                      <a:gd name="T64" fmla="*/ 94 w 182"/>
                      <a:gd name="T65" fmla="*/ 19 h 67"/>
                      <a:gd name="T66" fmla="*/ 77 w 182"/>
                      <a:gd name="T67" fmla="*/ 40 h 67"/>
                      <a:gd name="T68" fmla="*/ 58 w 182"/>
                      <a:gd name="T69" fmla="*/ 28 h 67"/>
                      <a:gd name="T70" fmla="*/ 155 w 182"/>
                      <a:gd name="T71" fmla="*/ 49 h 67"/>
                      <a:gd name="T72" fmla="*/ 155 w 182"/>
                      <a:gd name="T73" fmla="*/ 51 h 67"/>
                      <a:gd name="T74" fmla="*/ 144 w 182"/>
                      <a:gd name="T75" fmla="*/ 52 h 67"/>
                      <a:gd name="T76" fmla="*/ 113 w 182"/>
                      <a:gd name="T77" fmla="*/ 56 h 67"/>
                      <a:gd name="T78" fmla="*/ 114 w 182"/>
                      <a:gd name="T79" fmla="*/ 57 h 67"/>
                      <a:gd name="T80" fmla="*/ 115 w 182"/>
                      <a:gd name="T81" fmla="*/ 56 h 67"/>
                      <a:gd name="T82" fmla="*/ 121 w 182"/>
                      <a:gd name="T83" fmla="*/ 55 h 67"/>
                      <a:gd name="T84" fmla="*/ 97 w 182"/>
                      <a:gd name="T85" fmla="*/ 57 h 67"/>
                      <a:gd name="T86" fmla="*/ 107 w 182"/>
                      <a:gd name="T87" fmla="*/ 57 h 67"/>
                      <a:gd name="T88" fmla="*/ 94 w 182"/>
                      <a:gd name="T89" fmla="*/ 61 h 67"/>
                      <a:gd name="T90" fmla="*/ 94 w 182"/>
                      <a:gd name="T91" fmla="*/ 61 h 67"/>
                      <a:gd name="T92" fmla="*/ 89 w 182"/>
                      <a:gd name="T93" fmla="*/ 55 h 67"/>
                      <a:gd name="T94" fmla="*/ 83 w 182"/>
                      <a:gd name="T95" fmla="*/ 56 h 67"/>
                      <a:gd name="T96" fmla="*/ 79 w 182"/>
                      <a:gd name="T97" fmla="*/ 59 h 67"/>
                      <a:gd name="T98" fmla="*/ 70 w 182"/>
                      <a:gd name="T99" fmla="*/ 52 h 67"/>
                      <a:gd name="T100" fmla="*/ 43 w 182"/>
                      <a:gd name="T101" fmla="*/ 47 h 67"/>
                      <a:gd name="T102" fmla="*/ 68 w 182"/>
                      <a:gd name="T103" fmla="*/ 51 h 67"/>
                      <a:gd name="T104" fmla="*/ 65 w 182"/>
                      <a:gd name="T105" fmla="*/ 57 h 67"/>
                      <a:gd name="T106" fmla="*/ 49 w 182"/>
                      <a:gd name="T107" fmla="*/ 36 h 67"/>
                      <a:gd name="T108" fmla="*/ 39 w 182"/>
                      <a:gd name="T109" fmla="*/ 31 h 67"/>
                      <a:gd name="T110" fmla="*/ 42 w 182"/>
                      <a:gd name="T111" fmla="*/ 34 h 67"/>
                      <a:gd name="T112" fmla="*/ 37 w 182"/>
                      <a:gd name="T113" fmla="*/ 25 h 67"/>
                      <a:gd name="T114" fmla="*/ 24 w 182"/>
                      <a:gd name="T115" fmla="*/ 15 h 67"/>
                      <a:gd name="T116" fmla="*/ 7 w 182"/>
                      <a:gd name="T117" fmla="*/ 18 h 67"/>
                      <a:gd name="T118" fmla="*/ 2 w 182"/>
                      <a:gd name="T119" fmla="*/ 11 h 67"/>
                      <a:gd name="T120" fmla="*/ 8 w 182"/>
                      <a:gd name="T121" fmla="*/ 9 h 67"/>
                      <a:gd name="T122" fmla="*/ 23 w 182"/>
                      <a:gd name="T123" fmla="*/ 33 h 67"/>
                      <a:gd name="T124" fmla="*/ 33 w 182"/>
                      <a:gd name="T125" fmla="*/ 21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82" h="67">
                        <a:moveTo>
                          <a:pt x="182" y="60"/>
                        </a:moveTo>
                        <a:cubicBezTo>
                          <a:pt x="181" y="33"/>
                          <a:pt x="181" y="33"/>
                          <a:pt x="181" y="33"/>
                        </a:cubicBezTo>
                        <a:cubicBezTo>
                          <a:pt x="169" y="29"/>
                          <a:pt x="169" y="29"/>
                          <a:pt x="169" y="29"/>
                        </a:cubicBezTo>
                        <a:cubicBezTo>
                          <a:pt x="166" y="31"/>
                          <a:pt x="166" y="31"/>
                          <a:pt x="166" y="31"/>
                        </a:cubicBezTo>
                        <a:cubicBezTo>
                          <a:pt x="166" y="32"/>
                          <a:pt x="166" y="32"/>
                          <a:pt x="166" y="32"/>
                        </a:cubicBezTo>
                        <a:cubicBezTo>
                          <a:pt x="163" y="32"/>
                          <a:pt x="163" y="32"/>
                          <a:pt x="163" y="32"/>
                        </a:cubicBezTo>
                        <a:cubicBezTo>
                          <a:pt x="160" y="37"/>
                          <a:pt x="160" y="37"/>
                          <a:pt x="160" y="37"/>
                        </a:cubicBezTo>
                        <a:cubicBezTo>
                          <a:pt x="158" y="37"/>
                          <a:pt x="158" y="37"/>
                          <a:pt x="158" y="37"/>
                        </a:cubicBezTo>
                        <a:cubicBezTo>
                          <a:pt x="156" y="34"/>
                          <a:pt x="156" y="34"/>
                          <a:pt x="156" y="34"/>
                        </a:cubicBezTo>
                        <a:cubicBezTo>
                          <a:pt x="155" y="34"/>
                          <a:pt x="155" y="34"/>
                          <a:pt x="155" y="34"/>
                        </a:cubicBezTo>
                        <a:cubicBezTo>
                          <a:pt x="154" y="31"/>
                          <a:pt x="154" y="31"/>
                          <a:pt x="154" y="31"/>
                        </a:cubicBezTo>
                        <a:cubicBezTo>
                          <a:pt x="154" y="30"/>
                          <a:pt x="154" y="30"/>
                          <a:pt x="154" y="30"/>
                        </a:cubicBezTo>
                        <a:cubicBezTo>
                          <a:pt x="153" y="26"/>
                          <a:pt x="153" y="26"/>
                          <a:pt x="153" y="26"/>
                        </a:cubicBezTo>
                        <a:cubicBezTo>
                          <a:pt x="151" y="27"/>
                          <a:pt x="151" y="27"/>
                          <a:pt x="151" y="27"/>
                        </a:cubicBezTo>
                        <a:cubicBezTo>
                          <a:pt x="147" y="24"/>
                          <a:pt x="147" y="24"/>
                          <a:pt x="147" y="24"/>
                        </a:cubicBezTo>
                        <a:cubicBezTo>
                          <a:pt x="145" y="27"/>
                          <a:pt x="145" y="27"/>
                          <a:pt x="145" y="27"/>
                        </a:cubicBezTo>
                        <a:cubicBezTo>
                          <a:pt x="143" y="27"/>
                          <a:pt x="143" y="27"/>
                          <a:pt x="143" y="27"/>
                        </a:cubicBezTo>
                        <a:cubicBezTo>
                          <a:pt x="141" y="29"/>
                          <a:pt x="141" y="29"/>
                          <a:pt x="141" y="29"/>
                        </a:cubicBezTo>
                        <a:cubicBezTo>
                          <a:pt x="145" y="32"/>
                          <a:pt x="145" y="32"/>
                          <a:pt x="145" y="32"/>
                        </a:cubicBezTo>
                        <a:cubicBezTo>
                          <a:pt x="153" y="32"/>
                          <a:pt x="153" y="32"/>
                          <a:pt x="153" y="32"/>
                        </a:cubicBezTo>
                        <a:cubicBezTo>
                          <a:pt x="146" y="34"/>
                          <a:pt x="146" y="34"/>
                          <a:pt x="146" y="34"/>
                        </a:cubicBezTo>
                        <a:cubicBezTo>
                          <a:pt x="149" y="40"/>
                          <a:pt x="149" y="40"/>
                          <a:pt x="149" y="40"/>
                        </a:cubicBezTo>
                        <a:cubicBezTo>
                          <a:pt x="152" y="35"/>
                          <a:pt x="152" y="35"/>
                          <a:pt x="152" y="35"/>
                        </a:cubicBezTo>
                        <a:cubicBezTo>
                          <a:pt x="155" y="40"/>
                          <a:pt x="155" y="40"/>
                          <a:pt x="155" y="40"/>
                        </a:cubicBezTo>
                        <a:cubicBezTo>
                          <a:pt x="170" y="45"/>
                          <a:pt x="170" y="45"/>
                          <a:pt x="170" y="45"/>
                        </a:cubicBezTo>
                        <a:cubicBezTo>
                          <a:pt x="173" y="52"/>
                          <a:pt x="173" y="52"/>
                          <a:pt x="173" y="52"/>
                        </a:cubicBezTo>
                        <a:cubicBezTo>
                          <a:pt x="168" y="57"/>
                          <a:pt x="168" y="57"/>
                          <a:pt x="168" y="57"/>
                        </a:cubicBezTo>
                        <a:cubicBezTo>
                          <a:pt x="177" y="56"/>
                          <a:pt x="177" y="56"/>
                          <a:pt x="177" y="56"/>
                        </a:cubicBezTo>
                        <a:cubicBezTo>
                          <a:pt x="182" y="60"/>
                          <a:pt x="182" y="60"/>
                          <a:pt x="182" y="60"/>
                        </a:cubicBezTo>
                        <a:close/>
                        <a:moveTo>
                          <a:pt x="117" y="61"/>
                        </a:moveTo>
                        <a:cubicBezTo>
                          <a:pt x="117" y="59"/>
                          <a:pt x="117" y="59"/>
                          <a:pt x="117" y="59"/>
                        </a:cubicBezTo>
                        <a:cubicBezTo>
                          <a:pt x="112" y="61"/>
                          <a:pt x="112" y="61"/>
                          <a:pt x="112" y="61"/>
                        </a:cubicBezTo>
                        <a:cubicBezTo>
                          <a:pt x="112" y="64"/>
                          <a:pt x="112" y="64"/>
                          <a:pt x="112" y="64"/>
                        </a:cubicBezTo>
                        <a:cubicBezTo>
                          <a:pt x="116" y="64"/>
                          <a:pt x="116" y="64"/>
                          <a:pt x="116" y="64"/>
                        </a:cubicBezTo>
                        <a:cubicBezTo>
                          <a:pt x="117" y="61"/>
                          <a:pt x="117" y="61"/>
                          <a:pt x="117" y="61"/>
                        </a:cubicBezTo>
                        <a:cubicBezTo>
                          <a:pt x="117" y="61"/>
                          <a:pt x="117" y="61"/>
                          <a:pt x="117" y="61"/>
                        </a:cubicBezTo>
                        <a:close/>
                        <a:moveTo>
                          <a:pt x="161" y="28"/>
                        </a:moveTo>
                        <a:cubicBezTo>
                          <a:pt x="159" y="26"/>
                          <a:pt x="159" y="26"/>
                          <a:pt x="159" y="26"/>
                        </a:cubicBezTo>
                        <a:cubicBezTo>
                          <a:pt x="163" y="27"/>
                          <a:pt x="163" y="27"/>
                          <a:pt x="163" y="27"/>
                        </a:cubicBezTo>
                        <a:cubicBezTo>
                          <a:pt x="161" y="28"/>
                          <a:pt x="161" y="28"/>
                          <a:pt x="161" y="28"/>
                        </a:cubicBezTo>
                        <a:close/>
                        <a:moveTo>
                          <a:pt x="160" y="30"/>
                        </a:moveTo>
                        <a:cubicBezTo>
                          <a:pt x="164" y="30"/>
                          <a:pt x="164" y="30"/>
                          <a:pt x="164" y="30"/>
                        </a:cubicBezTo>
                        <a:cubicBezTo>
                          <a:pt x="165" y="31"/>
                          <a:pt x="165" y="31"/>
                          <a:pt x="165" y="31"/>
                        </a:cubicBezTo>
                        <a:cubicBezTo>
                          <a:pt x="160" y="30"/>
                          <a:pt x="160" y="30"/>
                          <a:pt x="160" y="30"/>
                        </a:cubicBezTo>
                        <a:close/>
                        <a:moveTo>
                          <a:pt x="131" y="15"/>
                        </a:moveTo>
                        <a:cubicBezTo>
                          <a:pt x="130" y="13"/>
                          <a:pt x="130" y="13"/>
                          <a:pt x="130" y="13"/>
                        </a:cubicBezTo>
                        <a:cubicBezTo>
                          <a:pt x="132" y="12"/>
                          <a:pt x="132" y="12"/>
                          <a:pt x="132" y="12"/>
                        </a:cubicBezTo>
                        <a:cubicBezTo>
                          <a:pt x="132" y="14"/>
                          <a:pt x="132" y="14"/>
                          <a:pt x="132" y="14"/>
                        </a:cubicBezTo>
                        <a:cubicBezTo>
                          <a:pt x="131" y="15"/>
                          <a:pt x="131" y="15"/>
                          <a:pt x="131" y="15"/>
                        </a:cubicBezTo>
                        <a:close/>
                        <a:moveTo>
                          <a:pt x="128" y="19"/>
                        </a:moveTo>
                        <a:cubicBezTo>
                          <a:pt x="129" y="17"/>
                          <a:pt x="129" y="17"/>
                          <a:pt x="129" y="17"/>
                        </a:cubicBezTo>
                        <a:cubicBezTo>
                          <a:pt x="129" y="16"/>
                          <a:pt x="129" y="16"/>
                          <a:pt x="129" y="16"/>
                        </a:cubicBezTo>
                        <a:cubicBezTo>
                          <a:pt x="129" y="14"/>
                          <a:pt x="129" y="14"/>
                          <a:pt x="129" y="14"/>
                        </a:cubicBezTo>
                        <a:cubicBezTo>
                          <a:pt x="127" y="16"/>
                          <a:pt x="127" y="16"/>
                          <a:pt x="127" y="16"/>
                        </a:cubicBezTo>
                        <a:cubicBezTo>
                          <a:pt x="127" y="19"/>
                          <a:pt x="127" y="19"/>
                          <a:pt x="127" y="19"/>
                        </a:cubicBezTo>
                        <a:cubicBezTo>
                          <a:pt x="128" y="19"/>
                          <a:pt x="128" y="19"/>
                          <a:pt x="128" y="19"/>
                        </a:cubicBezTo>
                        <a:close/>
                        <a:moveTo>
                          <a:pt x="138" y="24"/>
                        </a:moveTo>
                        <a:cubicBezTo>
                          <a:pt x="139" y="23"/>
                          <a:pt x="139" y="23"/>
                          <a:pt x="139" y="23"/>
                        </a:cubicBezTo>
                        <a:cubicBezTo>
                          <a:pt x="142" y="25"/>
                          <a:pt x="142" y="25"/>
                          <a:pt x="142" y="25"/>
                        </a:cubicBezTo>
                        <a:cubicBezTo>
                          <a:pt x="138" y="24"/>
                          <a:pt x="138" y="24"/>
                          <a:pt x="138" y="24"/>
                        </a:cubicBezTo>
                        <a:close/>
                        <a:moveTo>
                          <a:pt x="130" y="27"/>
                        </a:moveTo>
                        <a:cubicBezTo>
                          <a:pt x="127" y="20"/>
                          <a:pt x="127" y="20"/>
                          <a:pt x="127" y="20"/>
                        </a:cubicBezTo>
                        <a:cubicBezTo>
                          <a:pt x="131" y="17"/>
                          <a:pt x="131" y="17"/>
                          <a:pt x="131" y="17"/>
                        </a:cubicBezTo>
                        <a:cubicBezTo>
                          <a:pt x="132" y="17"/>
                          <a:pt x="132" y="17"/>
                          <a:pt x="132" y="17"/>
                        </a:cubicBezTo>
                        <a:cubicBezTo>
                          <a:pt x="131" y="20"/>
                          <a:pt x="131" y="20"/>
                          <a:pt x="131" y="20"/>
                        </a:cubicBezTo>
                        <a:cubicBezTo>
                          <a:pt x="132" y="22"/>
                          <a:pt x="132" y="22"/>
                          <a:pt x="132" y="22"/>
                        </a:cubicBezTo>
                        <a:cubicBezTo>
                          <a:pt x="129" y="21"/>
                          <a:pt x="129" y="21"/>
                          <a:pt x="129" y="21"/>
                        </a:cubicBezTo>
                        <a:cubicBezTo>
                          <a:pt x="130" y="25"/>
                          <a:pt x="130" y="25"/>
                          <a:pt x="130" y="25"/>
                        </a:cubicBezTo>
                        <a:cubicBezTo>
                          <a:pt x="130" y="25"/>
                          <a:pt x="130" y="27"/>
                          <a:pt x="130" y="27"/>
                        </a:cubicBezTo>
                        <a:close/>
                        <a:moveTo>
                          <a:pt x="136" y="31"/>
                        </a:moveTo>
                        <a:cubicBezTo>
                          <a:pt x="138" y="32"/>
                          <a:pt x="138" y="32"/>
                          <a:pt x="138" y="32"/>
                        </a:cubicBezTo>
                        <a:cubicBezTo>
                          <a:pt x="138" y="30"/>
                          <a:pt x="138" y="30"/>
                          <a:pt x="138" y="30"/>
                        </a:cubicBezTo>
                        <a:cubicBezTo>
                          <a:pt x="136" y="31"/>
                          <a:pt x="136" y="31"/>
                          <a:pt x="136" y="31"/>
                        </a:cubicBezTo>
                        <a:close/>
                        <a:moveTo>
                          <a:pt x="127" y="29"/>
                        </a:moveTo>
                        <a:cubicBezTo>
                          <a:pt x="128" y="30"/>
                          <a:pt x="128" y="30"/>
                          <a:pt x="128" y="30"/>
                        </a:cubicBezTo>
                        <a:cubicBezTo>
                          <a:pt x="130" y="29"/>
                          <a:pt x="130" y="29"/>
                          <a:pt x="130" y="29"/>
                        </a:cubicBezTo>
                        <a:cubicBezTo>
                          <a:pt x="127" y="29"/>
                          <a:pt x="127" y="29"/>
                          <a:pt x="127" y="29"/>
                        </a:cubicBezTo>
                        <a:close/>
                        <a:moveTo>
                          <a:pt x="129" y="38"/>
                        </a:moveTo>
                        <a:cubicBezTo>
                          <a:pt x="130" y="37"/>
                          <a:pt x="130" y="37"/>
                          <a:pt x="130" y="37"/>
                        </a:cubicBezTo>
                        <a:cubicBezTo>
                          <a:pt x="130" y="38"/>
                          <a:pt x="130" y="38"/>
                          <a:pt x="130" y="38"/>
                        </a:cubicBezTo>
                        <a:cubicBezTo>
                          <a:pt x="129" y="38"/>
                          <a:pt x="129" y="38"/>
                          <a:pt x="129" y="38"/>
                        </a:cubicBezTo>
                        <a:close/>
                        <a:moveTo>
                          <a:pt x="129" y="37"/>
                        </a:moveTo>
                        <a:cubicBezTo>
                          <a:pt x="130" y="36"/>
                          <a:pt x="130" y="36"/>
                          <a:pt x="130" y="36"/>
                        </a:cubicBezTo>
                        <a:cubicBezTo>
                          <a:pt x="131" y="37"/>
                          <a:pt x="131" y="37"/>
                          <a:pt x="131" y="37"/>
                        </a:cubicBezTo>
                        <a:cubicBezTo>
                          <a:pt x="132" y="36"/>
                          <a:pt x="132" y="36"/>
                          <a:pt x="132" y="36"/>
                        </a:cubicBezTo>
                        <a:cubicBezTo>
                          <a:pt x="134" y="37"/>
                          <a:pt x="134" y="37"/>
                          <a:pt x="134" y="37"/>
                        </a:cubicBezTo>
                        <a:cubicBezTo>
                          <a:pt x="136" y="36"/>
                          <a:pt x="136" y="36"/>
                          <a:pt x="136" y="36"/>
                        </a:cubicBezTo>
                        <a:cubicBezTo>
                          <a:pt x="140" y="39"/>
                          <a:pt x="140" y="39"/>
                          <a:pt x="140" y="39"/>
                        </a:cubicBezTo>
                        <a:cubicBezTo>
                          <a:pt x="139" y="36"/>
                          <a:pt x="139" y="36"/>
                          <a:pt x="139" y="36"/>
                        </a:cubicBezTo>
                        <a:cubicBezTo>
                          <a:pt x="135" y="34"/>
                          <a:pt x="135" y="34"/>
                          <a:pt x="135" y="34"/>
                        </a:cubicBezTo>
                        <a:cubicBezTo>
                          <a:pt x="130" y="34"/>
                          <a:pt x="130" y="34"/>
                          <a:pt x="130" y="34"/>
                        </a:cubicBezTo>
                        <a:cubicBezTo>
                          <a:pt x="129" y="37"/>
                          <a:pt x="129" y="37"/>
                          <a:pt x="129" y="37"/>
                        </a:cubicBezTo>
                        <a:close/>
                        <a:moveTo>
                          <a:pt x="116" y="32"/>
                        </a:moveTo>
                        <a:cubicBezTo>
                          <a:pt x="115" y="30"/>
                          <a:pt x="115" y="30"/>
                          <a:pt x="115" y="30"/>
                        </a:cubicBezTo>
                        <a:cubicBezTo>
                          <a:pt x="119" y="31"/>
                          <a:pt x="119" y="31"/>
                          <a:pt x="119" y="31"/>
                        </a:cubicBezTo>
                        <a:cubicBezTo>
                          <a:pt x="116" y="32"/>
                          <a:pt x="116" y="32"/>
                          <a:pt x="116" y="32"/>
                        </a:cubicBezTo>
                        <a:close/>
                        <a:moveTo>
                          <a:pt x="110" y="29"/>
                        </a:moveTo>
                        <a:cubicBezTo>
                          <a:pt x="111" y="28"/>
                          <a:pt x="111" y="28"/>
                          <a:pt x="111" y="28"/>
                        </a:cubicBezTo>
                        <a:cubicBezTo>
                          <a:pt x="112" y="29"/>
                          <a:pt x="112" y="29"/>
                          <a:pt x="112" y="29"/>
                        </a:cubicBezTo>
                        <a:cubicBezTo>
                          <a:pt x="111" y="29"/>
                          <a:pt x="111" y="29"/>
                          <a:pt x="111" y="29"/>
                        </a:cubicBezTo>
                        <a:cubicBezTo>
                          <a:pt x="110" y="29"/>
                          <a:pt x="110" y="29"/>
                          <a:pt x="110" y="29"/>
                        </a:cubicBezTo>
                        <a:close/>
                        <a:moveTo>
                          <a:pt x="109" y="29"/>
                        </a:moveTo>
                        <a:cubicBezTo>
                          <a:pt x="109" y="28"/>
                          <a:pt x="109" y="28"/>
                          <a:pt x="109" y="28"/>
                        </a:cubicBezTo>
                        <a:cubicBezTo>
                          <a:pt x="110" y="28"/>
                          <a:pt x="110" y="28"/>
                          <a:pt x="110" y="28"/>
                        </a:cubicBezTo>
                        <a:cubicBezTo>
                          <a:pt x="109" y="29"/>
                          <a:pt x="109" y="29"/>
                          <a:pt x="109" y="29"/>
                        </a:cubicBezTo>
                        <a:close/>
                        <a:moveTo>
                          <a:pt x="121" y="36"/>
                        </a:moveTo>
                        <a:cubicBezTo>
                          <a:pt x="124" y="39"/>
                          <a:pt x="124" y="39"/>
                          <a:pt x="124" y="39"/>
                        </a:cubicBezTo>
                        <a:cubicBezTo>
                          <a:pt x="126" y="37"/>
                          <a:pt x="126" y="37"/>
                          <a:pt x="126" y="37"/>
                        </a:cubicBezTo>
                        <a:cubicBezTo>
                          <a:pt x="124" y="35"/>
                          <a:pt x="124" y="35"/>
                          <a:pt x="124" y="35"/>
                        </a:cubicBezTo>
                        <a:cubicBezTo>
                          <a:pt x="123" y="36"/>
                          <a:pt x="123" y="36"/>
                          <a:pt x="123" y="36"/>
                        </a:cubicBezTo>
                        <a:cubicBezTo>
                          <a:pt x="121" y="36"/>
                          <a:pt x="121" y="36"/>
                          <a:pt x="121" y="36"/>
                        </a:cubicBezTo>
                        <a:close/>
                        <a:moveTo>
                          <a:pt x="109" y="46"/>
                        </a:moveTo>
                        <a:cubicBezTo>
                          <a:pt x="108" y="44"/>
                          <a:pt x="108" y="44"/>
                          <a:pt x="108" y="44"/>
                        </a:cubicBezTo>
                        <a:cubicBezTo>
                          <a:pt x="109" y="41"/>
                          <a:pt x="109" y="41"/>
                          <a:pt x="109" y="41"/>
                        </a:cubicBezTo>
                        <a:cubicBezTo>
                          <a:pt x="109" y="43"/>
                          <a:pt x="109" y="43"/>
                          <a:pt x="109" y="43"/>
                        </a:cubicBezTo>
                        <a:cubicBezTo>
                          <a:pt x="110" y="45"/>
                          <a:pt x="110" y="45"/>
                          <a:pt x="110" y="45"/>
                        </a:cubicBezTo>
                        <a:cubicBezTo>
                          <a:pt x="109" y="46"/>
                          <a:pt x="109" y="46"/>
                          <a:pt x="109" y="46"/>
                        </a:cubicBezTo>
                        <a:close/>
                        <a:moveTo>
                          <a:pt x="107" y="45"/>
                        </a:moveTo>
                        <a:cubicBezTo>
                          <a:pt x="108" y="44"/>
                          <a:pt x="108" y="44"/>
                          <a:pt x="108" y="44"/>
                        </a:cubicBezTo>
                        <a:cubicBezTo>
                          <a:pt x="108" y="42"/>
                          <a:pt x="108" y="42"/>
                          <a:pt x="108" y="42"/>
                        </a:cubicBezTo>
                        <a:cubicBezTo>
                          <a:pt x="107" y="42"/>
                          <a:pt x="107" y="42"/>
                          <a:pt x="107" y="42"/>
                        </a:cubicBezTo>
                        <a:cubicBezTo>
                          <a:pt x="107" y="45"/>
                          <a:pt x="107" y="45"/>
                          <a:pt x="107" y="45"/>
                        </a:cubicBezTo>
                        <a:close/>
                        <a:moveTo>
                          <a:pt x="99" y="45"/>
                        </a:moveTo>
                        <a:cubicBezTo>
                          <a:pt x="98" y="36"/>
                          <a:pt x="98" y="36"/>
                          <a:pt x="98" y="36"/>
                        </a:cubicBezTo>
                        <a:cubicBezTo>
                          <a:pt x="101" y="33"/>
                          <a:pt x="101" y="33"/>
                          <a:pt x="101" y="33"/>
                        </a:cubicBezTo>
                        <a:cubicBezTo>
                          <a:pt x="101" y="37"/>
                          <a:pt x="101" y="37"/>
                          <a:pt x="101" y="37"/>
                        </a:cubicBezTo>
                        <a:cubicBezTo>
                          <a:pt x="104" y="39"/>
                          <a:pt x="104" y="39"/>
                          <a:pt x="104" y="39"/>
                        </a:cubicBezTo>
                        <a:cubicBezTo>
                          <a:pt x="104" y="43"/>
                          <a:pt x="104" y="43"/>
                          <a:pt x="104" y="43"/>
                        </a:cubicBezTo>
                        <a:cubicBezTo>
                          <a:pt x="110" y="41"/>
                          <a:pt x="110" y="41"/>
                          <a:pt x="110" y="41"/>
                        </a:cubicBezTo>
                        <a:cubicBezTo>
                          <a:pt x="107" y="38"/>
                          <a:pt x="107" y="38"/>
                          <a:pt x="107" y="38"/>
                        </a:cubicBezTo>
                        <a:cubicBezTo>
                          <a:pt x="108" y="37"/>
                          <a:pt x="108" y="37"/>
                          <a:pt x="108" y="37"/>
                        </a:cubicBezTo>
                        <a:cubicBezTo>
                          <a:pt x="103" y="31"/>
                          <a:pt x="103" y="31"/>
                          <a:pt x="103" y="31"/>
                        </a:cubicBezTo>
                        <a:cubicBezTo>
                          <a:pt x="107" y="30"/>
                          <a:pt x="107" y="30"/>
                          <a:pt x="107" y="30"/>
                        </a:cubicBezTo>
                        <a:cubicBezTo>
                          <a:pt x="109" y="27"/>
                          <a:pt x="109" y="27"/>
                          <a:pt x="109" y="27"/>
                        </a:cubicBezTo>
                        <a:cubicBezTo>
                          <a:pt x="111" y="26"/>
                          <a:pt x="111" y="26"/>
                          <a:pt x="111" y="26"/>
                        </a:cubicBezTo>
                        <a:cubicBezTo>
                          <a:pt x="109" y="25"/>
                          <a:pt x="109" y="25"/>
                          <a:pt x="109" y="25"/>
                        </a:cubicBezTo>
                        <a:cubicBezTo>
                          <a:pt x="102" y="29"/>
                          <a:pt x="102" y="29"/>
                          <a:pt x="102" y="29"/>
                        </a:cubicBezTo>
                        <a:cubicBezTo>
                          <a:pt x="98" y="27"/>
                          <a:pt x="98" y="27"/>
                          <a:pt x="98" y="27"/>
                        </a:cubicBezTo>
                        <a:cubicBezTo>
                          <a:pt x="98" y="22"/>
                          <a:pt x="98" y="22"/>
                          <a:pt x="98" y="22"/>
                        </a:cubicBezTo>
                        <a:cubicBezTo>
                          <a:pt x="103" y="21"/>
                          <a:pt x="103" y="21"/>
                          <a:pt x="103" y="21"/>
                        </a:cubicBezTo>
                        <a:cubicBezTo>
                          <a:pt x="114" y="22"/>
                          <a:pt x="114" y="22"/>
                          <a:pt x="114" y="22"/>
                        </a:cubicBezTo>
                        <a:cubicBezTo>
                          <a:pt x="118" y="16"/>
                          <a:pt x="118" y="16"/>
                          <a:pt x="118" y="16"/>
                        </a:cubicBezTo>
                        <a:cubicBezTo>
                          <a:pt x="114" y="20"/>
                          <a:pt x="114" y="20"/>
                          <a:pt x="114" y="20"/>
                        </a:cubicBezTo>
                        <a:cubicBezTo>
                          <a:pt x="103" y="18"/>
                          <a:pt x="103" y="18"/>
                          <a:pt x="103" y="18"/>
                        </a:cubicBezTo>
                        <a:cubicBezTo>
                          <a:pt x="98" y="20"/>
                          <a:pt x="98" y="20"/>
                          <a:pt x="98" y="20"/>
                        </a:cubicBezTo>
                        <a:cubicBezTo>
                          <a:pt x="97" y="25"/>
                          <a:pt x="97" y="25"/>
                          <a:pt x="97" y="25"/>
                        </a:cubicBezTo>
                        <a:cubicBezTo>
                          <a:pt x="93" y="33"/>
                          <a:pt x="93" y="33"/>
                          <a:pt x="93" y="33"/>
                        </a:cubicBezTo>
                        <a:cubicBezTo>
                          <a:pt x="94" y="37"/>
                          <a:pt x="94" y="37"/>
                          <a:pt x="94" y="37"/>
                        </a:cubicBezTo>
                        <a:cubicBezTo>
                          <a:pt x="95" y="37"/>
                          <a:pt x="95" y="37"/>
                          <a:pt x="95" y="37"/>
                        </a:cubicBezTo>
                        <a:cubicBezTo>
                          <a:pt x="95" y="46"/>
                          <a:pt x="95" y="46"/>
                          <a:pt x="95" y="46"/>
                        </a:cubicBezTo>
                        <a:cubicBezTo>
                          <a:pt x="99" y="45"/>
                          <a:pt x="99" y="45"/>
                          <a:pt x="99" y="45"/>
                        </a:cubicBezTo>
                        <a:close/>
                        <a:moveTo>
                          <a:pt x="58" y="28"/>
                        </a:moveTo>
                        <a:cubicBezTo>
                          <a:pt x="54" y="25"/>
                          <a:pt x="54" y="25"/>
                          <a:pt x="54" y="25"/>
                        </a:cubicBezTo>
                        <a:cubicBezTo>
                          <a:pt x="56" y="15"/>
                          <a:pt x="56" y="15"/>
                          <a:pt x="56" y="15"/>
                        </a:cubicBezTo>
                        <a:cubicBezTo>
                          <a:pt x="57" y="15"/>
                          <a:pt x="57" y="15"/>
                          <a:pt x="57" y="15"/>
                        </a:cubicBezTo>
                        <a:cubicBezTo>
                          <a:pt x="59" y="19"/>
                          <a:pt x="59" y="19"/>
                          <a:pt x="59" y="19"/>
                        </a:cubicBezTo>
                        <a:cubicBezTo>
                          <a:pt x="66" y="19"/>
                          <a:pt x="66" y="19"/>
                          <a:pt x="66" y="19"/>
                        </a:cubicBezTo>
                        <a:cubicBezTo>
                          <a:pt x="69" y="17"/>
                          <a:pt x="69" y="17"/>
                          <a:pt x="69" y="17"/>
                        </a:cubicBezTo>
                        <a:cubicBezTo>
                          <a:pt x="71" y="18"/>
                          <a:pt x="71" y="18"/>
                          <a:pt x="71" y="18"/>
                        </a:cubicBezTo>
                        <a:cubicBezTo>
                          <a:pt x="77" y="17"/>
                          <a:pt x="77" y="17"/>
                          <a:pt x="77" y="17"/>
                        </a:cubicBezTo>
                        <a:cubicBezTo>
                          <a:pt x="81" y="5"/>
                          <a:pt x="81" y="5"/>
                          <a:pt x="81" y="5"/>
                        </a:cubicBezTo>
                        <a:cubicBezTo>
                          <a:pt x="89" y="7"/>
                          <a:pt x="89" y="7"/>
                          <a:pt x="89" y="7"/>
                        </a:cubicBezTo>
                        <a:cubicBezTo>
                          <a:pt x="87" y="9"/>
                          <a:pt x="87" y="9"/>
                          <a:pt x="87" y="9"/>
                        </a:cubicBezTo>
                        <a:cubicBezTo>
                          <a:pt x="89" y="15"/>
                          <a:pt x="89" y="15"/>
                          <a:pt x="89" y="15"/>
                        </a:cubicBezTo>
                        <a:cubicBezTo>
                          <a:pt x="94" y="19"/>
                          <a:pt x="94" y="19"/>
                          <a:pt x="94" y="19"/>
                        </a:cubicBezTo>
                        <a:cubicBezTo>
                          <a:pt x="89" y="19"/>
                          <a:pt x="89" y="19"/>
                          <a:pt x="89" y="19"/>
                        </a:cubicBezTo>
                        <a:cubicBezTo>
                          <a:pt x="87" y="28"/>
                          <a:pt x="87" y="28"/>
                          <a:pt x="87" y="28"/>
                        </a:cubicBezTo>
                        <a:cubicBezTo>
                          <a:pt x="83" y="30"/>
                          <a:pt x="83" y="30"/>
                          <a:pt x="83" y="30"/>
                        </a:cubicBezTo>
                        <a:cubicBezTo>
                          <a:pt x="84" y="33"/>
                          <a:pt x="84" y="33"/>
                          <a:pt x="84" y="33"/>
                        </a:cubicBezTo>
                        <a:cubicBezTo>
                          <a:pt x="77" y="40"/>
                          <a:pt x="77" y="40"/>
                          <a:pt x="77" y="40"/>
                        </a:cubicBezTo>
                        <a:cubicBezTo>
                          <a:pt x="76" y="37"/>
                          <a:pt x="76" y="37"/>
                          <a:pt x="76" y="3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65" y="34"/>
                          <a:pt x="65" y="34"/>
                          <a:pt x="65" y="34"/>
                        </a:cubicBezTo>
                        <a:cubicBezTo>
                          <a:pt x="59" y="35"/>
                          <a:pt x="59" y="35"/>
                          <a:pt x="59" y="35"/>
                        </a:cubicBezTo>
                        <a:cubicBezTo>
                          <a:pt x="58" y="28"/>
                          <a:pt x="58" y="28"/>
                          <a:pt x="58" y="28"/>
                        </a:cubicBezTo>
                        <a:close/>
                        <a:moveTo>
                          <a:pt x="154" y="48"/>
                        </a:moveTo>
                        <a:cubicBezTo>
                          <a:pt x="154" y="46"/>
                          <a:pt x="154" y="46"/>
                          <a:pt x="154" y="46"/>
                        </a:cubicBezTo>
                        <a:cubicBezTo>
                          <a:pt x="155" y="45"/>
                          <a:pt x="155" y="45"/>
                          <a:pt x="155" y="45"/>
                        </a:cubicBezTo>
                        <a:cubicBezTo>
                          <a:pt x="156" y="46"/>
                          <a:pt x="156" y="46"/>
                          <a:pt x="156" y="46"/>
                        </a:cubicBezTo>
                        <a:cubicBezTo>
                          <a:pt x="155" y="49"/>
                          <a:pt x="155" y="49"/>
                          <a:pt x="155" y="49"/>
                        </a:cubicBezTo>
                        <a:cubicBezTo>
                          <a:pt x="154" y="48"/>
                          <a:pt x="154" y="48"/>
                          <a:pt x="154" y="48"/>
                        </a:cubicBezTo>
                        <a:close/>
                        <a:moveTo>
                          <a:pt x="154" y="51"/>
                        </a:moveTo>
                        <a:cubicBezTo>
                          <a:pt x="154" y="48"/>
                          <a:pt x="154" y="48"/>
                          <a:pt x="154" y="48"/>
                        </a:cubicBezTo>
                        <a:cubicBezTo>
                          <a:pt x="155" y="50"/>
                          <a:pt x="155" y="50"/>
                          <a:pt x="155" y="50"/>
                        </a:cubicBezTo>
                        <a:cubicBezTo>
                          <a:pt x="155" y="51"/>
                          <a:pt x="155" y="51"/>
                          <a:pt x="155" y="51"/>
                        </a:cubicBezTo>
                        <a:cubicBezTo>
                          <a:pt x="154" y="51"/>
                          <a:pt x="154" y="51"/>
                          <a:pt x="154" y="51"/>
                        </a:cubicBezTo>
                        <a:close/>
                        <a:moveTo>
                          <a:pt x="143" y="55"/>
                        </a:moveTo>
                        <a:cubicBezTo>
                          <a:pt x="142" y="55"/>
                          <a:pt x="142" y="55"/>
                          <a:pt x="142" y="55"/>
                        </a:cubicBezTo>
                        <a:cubicBezTo>
                          <a:pt x="142" y="54"/>
                          <a:pt x="142" y="54"/>
                          <a:pt x="142" y="54"/>
                        </a:cubicBezTo>
                        <a:cubicBezTo>
                          <a:pt x="144" y="52"/>
                          <a:pt x="144" y="52"/>
                          <a:pt x="144" y="52"/>
                        </a:cubicBezTo>
                        <a:cubicBezTo>
                          <a:pt x="144" y="54"/>
                          <a:pt x="144" y="54"/>
                          <a:pt x="144" y="54"/>
                        </a:cubicBezTo>
                        <a:cubicBezTo>
                          <a:pt x="143" y="55"/>
                          <a:pt x="143" y="55"/>
                          <a:pt x="143" y="55"/>
                        </a:cubicBezTo>
                        <a:close/>
                        <a:moveTo>
                          <a:pt x="111" y="58"/>
                        </a:moveTo>
                        <a:cubicBezTo>
                          <a:pt x="111" y="56"/>
                          <a:pt x="111" y="56"/>
                          <a:pt x="111" y="56"/>
                        </a:cubicBezTo>
                        <a:cubicBezTo>
                          <a:pt x="113" y="56"/>
                          <a:pt x="113" y="56"/>
                          <a:pt x="113" y="56"/>
                        </a:cubicBezTo>
                        <a:cubicBezTo>
                          <a:pt x="111" y="58"/>
                          <a:pt x="111" y="58"/>
                          <a:pt x="111" y="58"/>
                        </a:cubicBezTo>
                        <a:close/>
                        <a:moveTo>
                          <a:pt x="114" y="57"/>
                        </a:moveTo>
                        <a:cubicBezTo>
                          <a:pt x="114" y="56"/>
                          <a:pt x="114" y="56"/>
                          <a:pt x="114" y="56"/>
                        </a:cubicBezTo>
                        <a:cubicBezTo>
                          <a:pt x="113" y="57"/>
                          <a:pt x="113" y="57"/>
                          <a:pt x="113" y="57"/>
                        </a:cubicBezTo>
                        <a:cubicBezTo>
                          <a:pt x="114" y="57"/>
                          <a:pt x="114" y="57"/>
                          <a:pt x="114" y="57"/>
                        </a:cubicBezTo>
                        <a:close/>
                        <a:moveTo>
                          <a:pt x="115" y="56"/>
                        </a:moveTo>
                        <a:cubicBezTo>
                          <a:pt x="116" y="57"/>
                          <a:pt x="116" y="57"/>
                          <a:pt x="116" y="57"/>
                        </a:cubicBezTo>
                        <a:cubicBezTo>
                          <a:pt x="118" y="56"/>
                          <a:pt x="118" y="56"/>
                          <a:pt x="118" y="56"/>
                        </a:cubicBezTo>
                        <a:cubicBezTo>
                          <a:pt x="116" y="56"/>
                          <a:pt x="116" y="56"/>
                          <a:pt x="116" y="56"/>
                        </a:cubicBezTo>
                        <a:cubicBezTo>
                          <a:pt x="115" y="56"/>
                          <a:pt x="115" y="56"/>
                          <a:pt x="115" y="56"/>
                        </a:cubicBezTo>
                        <a:close/>
                        <a:moveTo>
                          <a:pt x="121" y="55"/>
                        </a:moveTo>
                        <a:cubicBezTo>
                          <a:pt x="121" y="54"/>
                          <a:pt x="121" y="54"/>
                          <a:pt x="121" y="54"/>
                        </a:cubicBezTo>
                        <a:cubicBezTo>
                          <a:pt x="124" y="53"/>
                          <a:pt x="124" y="53"/>
                          <a:pt x="124" y="53"/>
                        </a:cubicBezTo>
                        <a:cubicBezTo>
                          <a:pt x="124" y="54"/>
                          <a:pt x="124" y="54"/>
                          <a:pt x="124" y="54"/>
                        </a:cubicBezTo>
                        <a:cubicBezTo>
                          <a:pt x="121" y="55"/>
                          <a:pt x="121" y="55"/>
                          <a:pt x="121" y="55"/>
                        </a:cubicBezTo>
                        <a:close/>
                        <a:moveTo>
                          <a:pt x="111" y="65"/>
                        </a:moveTo>
                        <a:cubicBezTo>
                          <a:pt x="109" y="67"/>
                          <a:pt x="109" y="67"/>
                          <a:pt x="109" y="67"/>
                        </a:cubicBezTo>
                        <a:cubicBezTo>
                          <a:pt x="110" y="67"/>
                          <a:pt x="110" y="67"/>
                          <a:pt x="110" y="67"/>
                        </a:cubicBezTo>
                        <a:cubicBezTo>
                          <a:pt x="111" y="65"/>
                          <a:pt x="111" y="65"/>
                          <a:pt x="111" y="65"/>
                        </a:cubicBezTo>
                        <a:close/>
                        <a:moveTo>
                          <a:pt x="97" y="57"/>
                        </a:moveTo>
                        <a:cubicBezTo>
                          <a:pt x="98" y="58"/>
                          <a:pt x="98" y="58"/>
                          <a:pt x="98" y="58"/>
                        </a:cubicBezTo>
                        <a:cubicBezTo>
                          <a:pt x="103" y="59"/>
                          <a:pt x="103" y="59"/>
                          <a:pt x="103" y="59"/>
                        </a:cubicBezTo>
                        <a:cubicBezTo>
                          <a:pt x="109" y="57"/>
                          <a:pt x="109" y="57"/>
                          <a:pt x="109" y="57"/>
                        </a:cubicBezTo>
                        <a:cubicBezTo>
                          <a:pt x="109" y="55"/>
                          <a:pt x="109" y="55"/>
                          <a:pt x="109" y="55"/>
                        </a:cubicBezTo>
                        <a:cubicBezTo>
                          <a:pt x="107" y="57"/>
                          <a:pt x="107" y="57"/>
                          <a:pt x="107" y="57"/>
                        </a:cubicBezTo>
                        <a:cubicBezTo>
                          <a:pt x="105" y="56"/>
                          <a:pt x="105" y="56"/>
                          <a:pt x="105" y="56"/>
                        </a:cubicBezTo>
                        <a:cubicBezTo>
                          <a:pt x="103" y="57"/>
                          <a:pt x="103" y="57"/>
                          <a:pt x="103" y="57"/>
                        </a:cubicBezTo>
                        <a:cubicBezTo>
                          <a:pt x="100" y="56"/>
                          <a:pt x="100" y="56"/>
                          <a:pt x="100" y="56"/>
                        </a:cubicBezTo>
                        <a:cubicBezTo>
                          <a:pt x="97" y="57"/>
                          <a:pt x="97" y="57"/>
                          <a:pt x="97" y="57"/>
                        </a:cubicBezTo>
                        <a:close/>
                        <a:moveTo>
                          <a:pt x="94" y="61"/>
                        </a:moveTo>
                        <a:cubicBezTo>
                          <a:pt x="97" y="62"/>
                          <a:pt x="97" y="62"/>
                          <a:pt x="97" y="62"/>
                        </a:cubicBezTo>
                        <a:cubicBezTo>
                          <a:pt x="99" y="65"/>
                          <a:pt x="99" y="65"/>
                          <a:pt x="99" y="65"/>
                        </a:cubicBezTo>
                        <a:cubicBezTo>
                          <a:pt x="101" y="63"/>
                          <a:pt x="101" y="63"/>
                          <a:pt x="101" y="63"/>
                        </a:cubicBezTo>
                        <a:cubicBezTo>
                          <a:pt x="97" y="61"/>
                          <a:pt x="97" y="61"/>
                          <a:pt x="97" y="61"/>
                        </a:cubicBezTo>
                        <a:cubicBezTo>
                          <a:pt x="94" y="61"/>
                          <a:pt x="94" y="61"/>
                          <a:pt x="94" y="61"/>
                        </a:cubicBezTo>
                        <a:close/>
                        <a:moveTo>
                          <a:pt x="85" y="58"/>
                        </a:moveTo>
                        <a:cubicBezTo>
                          <a:pt x="85" y="59"/>
                          <a:pt x="85" y="59"/>
                          <a:pt x="85" y="59"/>
                        </a:cubicBezTo>
                        <a:cubicBezTo>
                          <a:pt x="94" y="58"/>
                          <a:pt x="94" y="58"/>
                          <a:pt x="94" y="58"/>
                        </a:cubicBezTo>
                        <a:cubicBezTo>
                          <a:pt x="93" y="56"/>
                          <a:pt x="93" y="56"/>
                          <a:pt x="93" y="56"/>
                        </a:cubicBezTo>
                        <a:cubicBezTo>
                          <a:pt x="89" y="55"/>
                          <a:pt x="89" y="55"/>
                          <a:pt x="89" y="55"/>
                        </a:cubicBezTo>
                        <a:cubicBezTo>
                          <a:pt x="90" y="58"/>
                          <a:pt x="90" y="58"/>
                          <a:pt x="90" y="58"/>
                        </a:cubicBezTo>
                        <a:cubicBezTo>
                          <a:pt x="87" y="56"/>
                          <a:pt x="87" y="56"/>
                          <a:pt x="87" y="56"/>
                        </a:cubicBezTo>
                        <a:cubicBezTo>
                          <a:pt x="85" y="58"/>
                          <a:pt x="85" y="58"/>
                          <a:pt x="85" y="58"/>
                        </a:cubicBezTo>
                        <a:close/>
                        <a:moveTo>
                          <a:pt x="81" y="59"/>
                        </a:moveTo>
                        <a:cubicBezTo>
                          <a:pt x="83" y="56"/>
                          <a:pt x="83" y="56"/>
                          <a:pt x="83" y="56"/>
                        </a:cubicBezTo>
                        <a:cubicBezTo>
                          <a:pt x="84" y="56"/>
                          <a:pt x="84" y="56"/>
                          <a:pt x="84" y="56"/>
                        </a:cubicBezTo>
                        <a:cubicBezTo>
                          <a:pt x="84" y="59"/>
                          <a:pt x="84" y="59"/>
                          <a:pt x="84" y="59"/>
                        </a:cubicBezTo>
                        <a:cubicBezTo>
                          <a:pt x="81" y="59"/>
                          <a:pt x="81" y="59"/>
                          <a:pt x="81" y="59"/>
                        </a:cubicBezTo>
                        <a:close/>
                        <a:moveTo>
                          <a:pt x="76" y="56"/>
                        </a:moveTo>
                        <a:cubicBezTo>
                          <a:pt x="79" y="59"/>
                          <a:pt x="79" y="59"/>
                          <a:pt x="79" y="59"/>
                        </a:cubicBezTo>
                        <a:cubicBezTo>
                          <a:pt x="80" y="55"/>
                          <a:pt x="80" y="55"/>
                          <a:pt x="80" y="55"/>
                        </a:cubicBezTo>
                        <a:cubicBezTo>
                          <a:pt x="77" y="55"/>
                          <a:pt x="77" y="55"/>
                          <a:pt x="77" y="55"/>
                        </a:cubicBezTo>
                        <a:cubicBezTo>
                          <a:pt x="76" y="56"/>
                          <a:pt x="76" y="56"/>
                          <a:pt x="76" y="56"/>
                        </a:cubicBezTo>
                        <a:close/>
                        <a:moveTo>
                          <a:pt x="69" y="51"/>
                        </a:moveTo>
                        <a:cubicBezTo>
                          <a:pt x="70" y="52"/>
                          <a:pt x="70" y="52"/>
                          <a:pt x="70" y="52"/>
                        </a:cubicBezTo>
                        <a:cubicBezTo>
                          <a:pt x="75" y="51"/>
                          <a:pt x="75" y="51"/>
                          <a:pt x="75" y="51"/>
                        </a:cubicBezTo>
                        <a:cubicBezTo>
                          <a:pt x="71" y="51"/>
                          <a:pt x="71" y="51"/>
                          <a:pt x="71" y="51"/>
                        </a:cubicBezTo>
                        <a:cubicBezTo>
                          <a:pt x="69" y="51"/>
                          <a:pt x="69" y="51"/>
                          <a:pt x="69" y="51"/>
                        </a:cubicBezTo>
                        <a:close/>
                        <a:moveTo>
                          <a:pt x="40" y="50"/>
                        </a:moveTo>
                        <a:cubicBezTo>
                          <a:pt x="43" y="47"/>
                          <a:pt x="43" y="47"/>
                          <a:pt x="43" y="47"/>
                        </a:cubicBezTo>
                        <a:cubicBezTo>
                          <a:pt x="47" y="47"/>
                          <a:pt x="47" y="47"/>
                          <a:pt x="47" y="47"/>
                        </a:cubicBezTo>
                        <a:cubicBezTo>
                          <a:pt x="53" y="51"/>
                          <a:pt x="53" y="51"/>
                          <a:pt x="53" y="51"/>
                        </a:cubicBezTo>
                        <a:cubicBezTo>
                          <a:pt x="60" y="52"/>
                          <a:pt x="60" y="52"/>
                          <a:pt x="60" y="52"/>
                        </a:cubicBezTo>
                        <a:cubicBezTo>
                          <a:pt x="61" y="49"/>
                          <a:pt x="61" y="49"/>
                          <a:pt x="61" y="49"/>
                        </a:cubicBezTo>
                        <a:cubicBezTo>
                          <a:pt x="68" y="51"/>
                          <a:pt x="68" y="51"/>
                          <a:pt x="68" y="51"/>
                        </a:cubicBezTo>
                        <a:cubicBezTo>
                          <a:pt x="69" y="53"/>
                          <a:pt x="69" y="53"/>
                          <a:pt x="69" y="53"/>
                        </a:cubicBezTo>
                        <a:cubicBezTo>
                          <a:pt x="75" y="54"/>
                          <a:pt x="75" y="54"/>
                          <a:pt x="75" y="54"/>
                        </a:cubicBezTo>
                        <a:cubicBezTo>
                          <a:pt x="76" y="59"/>
                          <a:pt x="76" y="59"/>
                          <a:pt x="76" y="59"/>
                        </a:cubicBezTo>
                        <a:cubicBezTo>
                          <a:pt x="70" y="56"/>
                          <a:pt x="70" y="56"/>
                          <a:pt x="70" y="56"/>
                        </a:cubicBezTo>
                        <a:cubicBezTo>
                          <a:pt x="65" y="57"/>
                          <a:pt x="65" y="57"/>
                          <a:pt x="65" y="57"/>
                        </a:cubicBezTo>
                        <a:cubicBezTo>
                          <a:pt x="58" y="54"/>
                          <a:pt x="58" y="54"/>
                          <a:pt x="58" y="54"/>
                        </a:cubicBezTo>
                        <a:cubicBezTo>
                          <a:pt x="51" y="54"/>
                          <a:pt x="51" y="54"/>
                          <a:pt x="51" y="54"/>
                        </a:cubicBezTo>
                        <a:cubicBezTo>
                          <a:pt x="40" y="50"/>
                          <a:pt x="40" y="50"/>
                          <a:pt x="40" y="50"/>
                        </a:cubicBezTo>
                        <a:close/>
                        <a:moveTo>
                          <a:pt x="49" y="33"/>
                        </a:moveTo>
                        <a:cubicBezTo>
                          <a:pt x="49" y="36"/>
                          <a:pt x="49" y="36"/>
                          <a:pt x="49" y="36"/>
                        </a:cubicBezTo>
                        <a:cubicBezTo>
                          <a:pt x="51" y="35"/>
                          <a:pt x="51" y="35"/>
                          <a:pt x="51" y="35"/>
                        </a:cubicBezTo>
                        <a:cubicBezTo>
                          <a:pt x="51" y="34"/>
                          <a:pt x="51" y="34"/>
                          <a:pt x="51" y="34"/>
                        </a:cubicBezTo>
                        <a:cubicBezTo>
                          <a:pt x="50" y="33"/>
                          <a:pt x="50" y="33"/>
                          <a:pt x="50" y="33"/>
                        </a:cubicBezTo>
                        <a:cubicBezTo>
                          <a:pt x="49" y="33"/>
                          <a:pt x="49" y="33"/>
                          <a:pt x="49" y="33"/>
                        </a:cubicBezTo>
                        <a:close/>
                        <a:moveTo>
                          <a:pt x="39" y="31"/>
                        </a:moveTo>
                        <a:cubicBezTo>
                          <a:pt x="42" y="29"/>
                          <a:pt x="42" y="29"/>
                          <a:pt x="42" y="29"/>
                        </a:cubicBezTo>
                        <a:cubicBezTo>
                          <a:pt x="43" y="33"/>
                          <a:pt x="43" y="33"/>
                          <a:pt x="43" y="33"/>
                        </a:cubicBezTo>
                        <a:cubicBezTo>
                          <a:pt x="46" y="33"/>
                          <a:pt x="46" y="33"/>
                          <a:pt x="46" y="33"/>
                        </a:cubicBezTo>
                        <a:cubicBezTo>
                          <a:pt x="45" y="36"/>
                          <a:pt x="45" y="36"/>
                          <a:pt x="45" y="36"/>
                        </a:cubicBezTo>
                        <a:cubicBezTo>
                          <a:pt x="42" y="34"/>
                          <a:pt x="42" y="34"/>
                          <a:pt x="42" y="34"/>
                        </a:cubicBezTo>
                        <a:cubicBezTo>
                          <a:pt x="42" y="31"/>
                          <a:pt x="42" y="31"/>
                          <a:pt x="42" y="31"/>
                        </a:cubicBezTo>
                        <a:cubicBezTo>
                          <a:pt x="39" y="31"/>
                          <a:pt x="39" y="31"/>
                          <a:pt x="39" y="31"/>
                        </a:cubicBezTo>
                        <a:close/>
                        <a:moveTo>
                          <a:pt x="36" y="25"/>
                        </a:moveTo>
                        <a:cubicBezTo>
                          <a:pt x="36" y="27"/>
                          <a:pt x="36" y="27"/>
                          <a:pt x="36" y="27"/>
                        </a:cubicBezTo>
                        <a:cubicBezTo>
                          <a:pt x="37" y="25"/>
                          <a:pt x="37" y="25"/>
                          <a:pt x="37" y="25"/>
                        </a:cubicBezTo>
                        <a:cubicBezTo>
                          <a:pt x="36" y="25"/>
                          <a:pt x="36" y="25"/>
                          <a:pt x="36" y="25"/>
                        </a:cubicBezTo>
                        <a:close/>
                        <a:moveTo>
                          <a:pt x="24" y="15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lose/>
                        <a:moveTo>
                          <a:pt x="15" y="26"/>
                        </a:move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6" y="31"/>
                          <a:pt x="16" y="31"/>
                          <a:pt x="16" y="31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lose/>
                        <a:moveTo>
                          <a:pt x="7" y="18"/>
                        </a:move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0" y="19"/>
                          <a:pt x="10" y="19"/>
                          <a:pt x="10" y="19"/>
                        </a:cubicBezTo>
                        <a:cubicBezTo>
                          <a:pt x="11" y="22"/>
                          <a:pt x="11" y="22"/>
                          <a:pt x="11" y="22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lose/>
                        <a:moveTo>
                          <a:pt x="2" y="11"/>
                        </a:move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lose/>
                        <a:moveTo>
                          <a:pt x="0" y="0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20" y="27"/>
                          <a:pt x="20" y="27"/>
                          <a:pt x="20" y="27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36" y="46"/>
                          <a:pt x="36" y="46"/>
                          <a:pt x="36" y="46"/>
                        </a:cubicBezTo>
                        <a:cubicBezTo>
                          <a:pt x="41" y="47"/>
                          <a:pt x="41" y="47"/>
                          <a:pt x="41" y="47"/>
                        </a:cubicBezTo>
                        <a:cubicBezTo>
                          <a:pt x="42" y="36"/>
                          <a:pt x="42" y="36"/>
                          <a:pt x="42" y="36"/>
                        </a:cubicBez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28" name="Freeform 92"/>
                  <p:cNvSpPr>
                    <a:spLocks noEditPoints="1"/>
                  </p:cNvSpPr>
                  <p:nvPr/>
                </p:nvSpPr>
                <p:spPr bwMode="auto">
                  <a:xfrm>
                    <a:off x="9218355" y="4405652"/>
                    <a:ext cx="418778" cy="131838"/>
                  </a:xfrm>
                  <a:custGeom>
                    <a:avLst/>
                    <a:gdLst>
                      <a:gd name="T0" fmla="*/ 0 w 270"/>
                      <a:gd name="T1" fmla="*/ 7 h 85"/>
                      <a:gd name="T2" fmla="*/ 0 w 270"/>
                      <a:gd name="T3" fmla="*/ 7 h 85"/>
                      <a:gd name="T4" fmla="*/ 7 w 270"/>
                      <a:gd name="T5" fmla="*/ 39 h 85"/>
                      <a:gd name="T6" fmla="*/ 18 w 270"/>
                      <a:gd name="T7" fmla="*/ 60 h 85"/>
                      <a:gd name="T8" fmla="*/ 46 w 270"/>
                      <a:gd name="T9" fmla="*/ 82 h 85"/>
                      <a:gd name="T10" fmla="*/ 57 w 270"/>
                      <a:gd name="T11" fmla="*/ 78 h 85"/>
                      <a:gd name="T12" fmla="*/ 57 w 270"/>
                      <a:gd name="T13" fmla="*/ 71 h 85"/>
                      <a:gd name="T14" fmla="*/ 46 w 270"/>
                      <a:gd name="T15" fmla="*/ 57 h 85"/>
                      <a:gd name="T16" fmla="*/ 46 w 270"/>
                      <a:gd name="T17" fmla="*/ 28 h 85"/>
                      <a:gd name="T18" fmla="*/ 28 w 270"/>
                      <a:gd name="T19" fmla="*/ 14 h 85"/>
                      <a:gd name="T20" fmla="*/ 18 w 270"/>
                      <a:gd name="T21" fmla="*/ 18 h 85"/>
                      <a:gd name="T22" fmla="*/ 10 w 270"/>
                      <a:gd name="T23" fmla="*/ 7 h 85"/>
                      <a:gd name="T24" fmla="*/ 0 w 270"/>
                      <a:gd name="T25" fmla="*/ 7 h 85"/>
                      <a:gd name="T26" fmla="*/ 0 w 270"/>
                      <a:gd name="T27" fmla="*/ 7 h 85"/>
                      <a:gd name="T28" fmla="*/ 135 w 270"/>
                      <a:gd name="T29" fmla="*/ 71 h 85"/>
                      <a:gd name="T30" fmla="*/ 142 w 270"/>
                      <a:gd name="T31" fmla="*/ 85 h 85"/>
                      <a:gd name="T32" fmla="*/ 167 w 270"/>
                      <a:gd name="T33" fmla="*/ 85 h 85"/>
                      <a:gd name="T34" fmla="*/ 178 w 270"/>
                      <a:gd name="T35" fmla="*/ 78 h 85"/>
                      <a:gd name="T36" fmla="*/ 185 w 270"/>
                      <a:gd name="T37" fmla="*/ 82 h 85"/>
                      <a:gd name="T38" fmla="*/ 206 w 270"/>
                      <a:gd name="T39" fmla="*/ 78 h 85"/>
                      <a:gd name="T40" fmla="*/ 220 w 270"/>
                      <a:gd name="T41" fmla="*/ 35 h 85"/>
                      <a:gd name="T42" fmla="*/ 249 w 270"/>
                      <a:gd name="T43" fmla="*/ 42 h 85"/>
                      <a:gd name="T44" fmla="*/ 252 w 270"/>
                      <a:gd name="T45" fmla="*/ 32 h 85"/>
                      <a:gd name="T46" fmla="*/ 270 w 270"/>
                      <a:gd name="T47" fmla="*/ 25 h 85"/>
                      <a:gd name="T48" fmla="*/ 245 w 270"/>
                      <a:gd name="T49" fmla="*/ 18 h 85"/>
                      <a:gd name="T50" fmla="*/ 238 w 270"/>
                      <a:gd name="T51" fmla="*/ 0 h 85"/>
                      <a:gd name="T52" fmla="*/ 213 w 270"/>
                      <a:gd name="T53" fmla="*/ 32 h 85"/>
                      <a:gd name="T54" fmla="*/ 213 w 270"/>
                      <a:gd name="T55" fmla="*/ 32 h 85"/>
                      <a:gd name="T56" fmla="*/ 213 w 270"/>
                      <a:gd name="T57" fmla="*/ 35 h 85"/>
                      <a:gd name="T58" fmla="*/ 210 w 270"/>
                      <a:gd name="T59" fmla="*/ 35 h 85"/>
                      <a:gd name="T60" fmla="*/ 202 w 270"/>
                      <a:gd name="T61" fmla="*/ 42 h 85"/>
                      <a:gd name="T62" fmla="*/ 195 w 270"/>
                      <a:gd name="T63" fmla="*/ 35 h 85"/>
                      <a:gd name="T64" fmla="*/ 195 w 270"/>
                      <a:gd name="T65" fmla="*/ 35 h 85"/>
                      <a:gd name="T66" fmla="*/ 178 w 270"/>
                      <a:gd name="T67" fmla="*/ 60 h 85"/>
                      <a:gd name="T68" fmla="*/ 160 w 270"/>
                      <a:gd name="T69" fmla="*/ 60 h 85"/>
                      <a:gd name="T70" fmla="*/ 156 w 270"/>
                      <a:gd name="T71" fmla="*/ 78 h 85"/>
                      <a:gd name="T72" fmla="*/ 135 w 270"/>
                      <a:gd name="T73" fmla="*/ 71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70" h="85">
                        <a:moveTo>
                          <a:pt x="0" y="7"/>
                        </a:moveTo>
                        <a:lnTo>
                          <a:pt x="0" y="7"/>
                        </a:lnTo>
                        <a:lnTo>
                          <a:pt x="7" y="39"/>
                        </a:lnTo>
                        <a:lnTo>
                          <a:pt x="18" y="60"/>
                        </a:lnTo>
                        <a:lnTo>
                          <a:pt x="46" y="82"/>
                        </a:lnTo>
                        <a:lnTo>
                          <a:pt x="57" y="78"/>
                        </a:lnTo>
                        <a:lnTo>
                          <a:pt x="57" y="71"/>
                        </a:lnTo>
                        <a:lnTo>
                          <a:pt x="46" y="57"/>
                        </a:lnTo>
                        <a:lnTo>
                          <a:pt x="46" y="28"/>
                        </a:lnTo>
                        <a:lnTo>
                          <a:pt x="28" y="14"/>
                        </a:lnTo>
                        <a:lnTo>
                          <a:pt x="18" y="18"/>
                        </a:lnTo>
                        <a:lnTo>
                          <a:pt x="10" y="7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close/>
                        <a:moveTo>
                          <a:pt x="135" y="71"/>
                        </a:moveTo>
                        <a:lnTo>
                          <a:pt x="142" y="85"/>
                        </a:lnTo>
                        <a:lnTo>
                          <a:pt x="167" y="85"/>
                        </a:lnTo>
                        <a:lnTo>
                          <a:pt x="178" y="78"/>
                        </a:lnTo>
                        <a:lnTo>
                          <a:pt x="185" y="82"/>
                        </a:lnTo>
                        <a:lnTo>
                          <a:pt x="206" y="78"/>
                        </a:lnTo>
                        <a:lnTo>
                          <a:pt x="220" y="35"/>
                        </a:lnTo>
                        <a:lnTo>
                          <a:pt x="249" y="42"/>
                        </a:lnTo>
                        <a:lnTo>
                          <a:pt x="252" y="32"/>
                        </a:lnTo>
                        <a:lnTo>
                          <a:pt x="270" y="25"/>
                        </a:lnTo>
                        <a:lnTo>
                          <a:pt x="245" y="18"/>
                        </a:lnTo>
                        <a:lnTo>
                          <a:pt x="238" y="0"/>
                        </a:lnTo>
                        <a:lnTo>
                          <a:pt x="213" y="32"/>
                        </a:lnTo>
                        <a:lnTo>
                          <a:pt x="213" y="32"/>
                        </a:lnTo>
                        <a:lnTo>
                          <a:pt x="213" y="35"/>
                        </a:lnTo>
                        <a:lnTo>
                          <a:pt x="210" y="35"/>
                        </a:lnTo>
                        <a:lnTo>
                          <a:pt x="202" y="42"/>
                        </a:lnTo>
                        <a:lnTo>
                          <a:pt x="195" y="35"/>
                        </a:lnTo>
                        <a:lnTo>
                          <a:pt x="195" y="35"/>
                        </a:lnTo>
                        <a:lnTo>
                          <a:pt x="178" y="60"/>
                        </a:lnTo>
                        <a:lnTo>
                          <a:pt x="160" y="60"/>
                        </a:lnTo>
                        <a:lnTo>
                          <a:pt x="156" y="78"/>
                        </a:lnTo>
                        <a:lnTo>
                          <a:pt x="135" y="7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29" name="Freeform 94"/>
                  <p:cNvSpPr>
                    <a:spLocks/>
                  </p:cNvSpPr>
                  <p:nvPr/>
                </p:nvSpPr>
                <p:spPr bwMode="auto">
                  <a:xfrm>
                    <a:off x="9257131" y="4034955"/>
                    <a:ext cx="159757" cy="336574"/>
                  </a:xfrm>
                  <a:custGeom>
                    <a:avLst/>
                    <a:gdLst>
                      <a:gd name="T0" fmla="*/ 11 w 29"/>
                      <a:gd name="T1" fmla="*/ 54 h 61"/>
                      <a:gd name="T2" fmla="*/ 12 w 29"/>
                      <a:gd name="T3" fmla="*/ 55 h 61"/>
                      <a:gd name="T4" fmla="*/ 12 w 29"/>
                      <a:gd name="T5" fmla="*/ 61 h 61"/>
                      <a:gd name="T6" fmla="*/ 18 w 29"/>
                      <a:gd name="T7" fmla="*/ 57 h 61"/>
                      <a:gd name="T8" fmla="*/ 19 w 29"/>
                      <a:gd name="T9" fmla="*/ 53 h 61"/>
                      <a:gd name="T10" fmla="*/ 22 w 29"/>
                      <a:gd name="T11" fmla="*/ 53 h 61"/>
                      <a:gd name="T12" fmla="*/ 28 w 29"/>
                      <a:gd name="T13" fmla="*/ 48 h 61"/>
                      <a:gd name="T14" fmla="*/ 29 w 29"/>
                      <a:gd name="T15" fmla="*/ 37 h 61"/>
                      <a:gd name="T16" fmla="*/ 28 w 29"/>
                      <a:gd name="T17" fmla="*/ 33 h 61"/>
                      <a:gd name="T18" fmla="*/ 18 w 29"/>
                      <a:gd name="T19" fmla="*/ 24 h 61"/>
                      <a:gd name="T20" fmla="*/ 18 w 29"/>
                      <a:gd name="T21" fmla="*/ 22 h 61"/>
                      <a:gd name="T22" fmla="*/ 15 w 29"/>
                      <a:gd name="T23" fmla="*/ 19 h 61"/>
                      <a:gd name="T24" fmla="*/ 16 w 29"/>
                      <a:gd name="T25" fmla="*/ 15 h 61"/>
                      <a:gd name="T26" fmla="*/ 23 w 29"/>
                      <a:gd name="T27" fmla="*/ 8 h 61"/>
                      <a:gd name="T28" fmla="*/ 24 w 29"/>
                      <a:gd name="T29" fmla="*/ 7 h 61"/>
                      <a:gd name="T30" fmla="*/ 21 w 29"/>
                      <a:gd name="T31" fmla="*/ 7 h 61"/>
                      <a:gd name="T32" fmla="*/ 19 w 29"/>
                      <a:gd name="T33" fmla="*/ 5 h 61"/>
                      <a:gd name="T34" fmla="*/ 19 w 29"/>
                      <a:gd name="T35" fmla="*/ 2 h 61"/>
                      <a:gd name="T36" fmla="*/ 16 w 29"/>
                      <a:gd name="T37" fmla="*/ 2 h 61"/>
                      <a:gd name="T38" fmla="*/ 13 w 29"/>
                      <a:gd name="T39" fmla="*/ 0 h 61"/>
                      <a:gd name="T40" fmla="*/ 11 w 29"/>
                      <a:gd name="T41" fmla="*/ 2 h 61"/>
                      <a:gd name="T42" fmla="*/ 0 w 29"/>
                      <a:gd name="T43" fmla="*/ 3 h 61"/>
                      <a:gd name="T44" fmla="*/ 5 w 29"/>
                      <a:gd name="T45" fmla="*/ 10 h 61"/>
                      <a:gd name="T46" fmla="*/ 9 w 29"/>
                      <a:gd name="T47" fmla="*/ 10 h 61"/>
                      <a:gd name="T48" fmla="*/ 12 w 29"/>
                      <a:gd name="T49" fmla="*/ 14 h 61"/>
                      <a:gd name="T50" fmla="*/ 8 w 29"/>
                      <a:gd name="T51" fmla="*/ 16 h 61"/>
                      <a:gd name="T52" fmla="*/ 21 w 29"/>
                      <a:gd name="T53" fmla="*/ 30 h 61"/>
                      <a:gd name="T54" fmla="*/ 22 w 29"/>
                      <a:gd name="T55" fmla="*/ 36 h 61"/>
                      <a:gd name="T56" fmla="*/ 22 w 29"/>
                      <a:gd name="T57" fmla="*/ 36 h 61"/>
                      <a:gd name="T58" fmla="*/ 22 w 29"/>
                      <a:gd name="T59" fmla="*/ 38 h 61"/>
                      <a:gd name="T60" fmla="*/ 23 w 29"/>
                      <a:gd name="T61" fmla="*/ 40 h 61"/>
                      <a:gd name="T62" fmla="*/ 23 w 29"/>
                      <a:gd name="T63" fmla="*/ 46 h 61"/>
                      <a:gd name="T64" fmla="*/ 16 w 29"/>
                      <a:gd name="T65" fmla="*/ 49 h 61"/>
                      <a:gd name="T66" fmla="*/ 16 w 29"/>
                      <a:gd name="T67" fmla="*/ 51 h 61"/>
                      <a:gd name="T68" fmla="*/ 11 w 29"/>
                      <a:gd name="T69" fmla="*/ 5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9" h="61">
                        <a:moveTo>
                          <a:pt x="11" y="54"/>
                        </a:moveTo>
                        <a:cubicBezTo>
                          <a:pt x="12" y="55"/>
                          <a:pt x="12" y="55"/>
                          <a:pt x="12" y="55"/>
                        </a:cubicBezTo>
                        <a:cubicBezTo>
                          <a:pt x="12" y="61"/>
                          <a:pt x="12" y="61"/>
                          <a:pt x="12" y="61"/>
                        </a:cubicBezTo>
                        <a:cubicBezTo>
                          <a:pt x="18" y="57"/>
                          <a:pt x="18" y="57"/>
                          <a:pt x="18" y="57"/>
                        </a:cubicBezTo>
                        <a:cubicBezTo>
                          <a:pt x="19" y="53"/>
                          <a:pt x="19" y="53"/>
                          <a:pt x="19" y="53"/>
                        </a:cubicBezTo>
                        <a:cubicBezTo>
                          <a:pt x="22" y="53"/>
                          <a:pt x="22" y="53"/>
                          <a:pt x="22" y="53"/>
                        </a:cubicBezTo>
                        <a:cubicBezTo>
                          <a:pt x="28" y="48"/>
                          <a:pt x="28" y="48"/>
                          <a:pt x="28" y="48"/>
                        </a:cubicBezTo>
                        <a:cubicBezTo>
                          <a:pt x="29" y="37"/>
                          <a:pt x="29" y="37"/>
                          <a:pt x="29" y="37"/>
                        </a:cubicBezTo>
                        <a:cubicBezTo>
                          <a:pt x="28" y="33"/>
                          <a:pt x="28" y="33"/>
                          <a:pt x="28" y="33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6" y="15"/>
                          <a:pt x="16" y="15"/>
                          <a:pt x="16" y="15"/>
                        </a:cubicBezTo>
                        <a:cubicBezTo>
                          <a:pt x="23" y="8"/>
                          <a:pt x="23" y="8"/>
                          <a:pt x="23" y="8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1" y="7"/>
                          <a:pt x="21" y="7"/>
                          <a:pt x="21" y="7"/>
                        </a:cubicBezTo>
                        <a:cubicBezTo>
                          <a:pt x="19" y="5"/>
                          <a:pt x="19" y="5"/>
                          <a:pt x="19" y="5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21" y="30"/>
                          <a:pt x="21" y="30"/>
                          <a:pt x="21" y="30"/>
                        </a:cubicBezTo>
                        <a:cubicBezTo>
                          <a:pt x="22" y="36"/>
                          <a:pt x="22" y="36"/>
                          <a:pt x="22" y="36"/>
                        </a:cubicBezTo>
                        <a:cubicBezTo>
                          <a:pt x="22" y="36"/>
                          <a:pt x="22" y="36"/>
                          <a:pt x="22" y="36"/>
                        </a:cubicBezTo>
                        <a:cubicBezTo>
                          <a:pt x="22" y="38"/>
                          <a:pt x="22" y="38"/>
                          <a:pt x="22" y="38"/>
                        </a:cubicBezTo>
                        <a:cubicBezTo>
                          <a:pt x="23" y="40"/>
                          <a:pt x="23" y="40"/>
                          <a:pt x="23" y="40"/>
                        </a:cubicBezTo>
                        <a:cubicBezTo>
                          <a:pt x="23" y="46"/>
                          <a:pt x="23" y="46"/>
                          <a:pt x="23" y="46"/>
                        </a:cubicBezTo>
                        <a:cubicBezTo>
                          <a:pt x="23" y="46"/>
                          <a:pt x="16" y="49"/>
                          <a:pt x="16" y="49"/>
                        </a:cubicBezTo>
                        <a:cubicBezTo>
                          <a:pt x="16" y="49"/>
                          <a:pt x="16" y="51"/>
                          <a:pt x="16" y="51"/>
                        </a:cubicBezTo>
                        <a:lnTo>
                          <a:pt x="11" y="5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0" name="Freeform 96"/>
                  <p:cNvSpPr>
                    <a:spLocks/>
                  </p:cNvSpPr>
                  <p:nvPr/>
                </p:nvSpPr>
                <p:spPr bwMode="auto">
                  <a:xfrm>
                    <a:off x="9212151" y="4052017"/>
                    <a:ext cx="165961" cy="198532"/>
                  </a:xfrm>
                  <a:custGeom>
                    <a:avLst/>
                    <a:gdLst>
                      <a:gd name="T0" fmla="*/ 29 w 107"/>
                      <a:gd name="T1" fmla="*/ 0 h 128"/>
                      <a:gd name="T2" fmla="*/ 46 w 107"/>
                      <a:gd name="T3" fmla="*/ 25 h 128"/>
                      <a:gd name="T4" fmla="*/ 61 w 107"/>
                      <a:gd name="T5" fmla="*/ 25 h 128"/>
                      <a:gd name="T6" fmla="*/ 71 w 107"/>
                      <a:gd name="T7" fmla="*/ 39 h 128"/>
                      <a:gd name="T8" fmla="*/ 57 w 107"/>
                      <a:gd name="T9" fmla="*/ 46 h 128"/>
                      <a:gd name="T10" fmla="*/ 103 w 107"/>
                      <a:gd name="T11" fmla="*/ 96 h 128"/>
                      <a:gd name="T12" fmla="*/ 107 w 107"/>
                      <a:gd name="T13" fmla="*/ 117 h 128"/>
                      <a:gd name="T14" fmla="*/ 86 w 107"/>
                      <a:gd name="T15" fmla="*/ 121 h 128"/>
                      <a:gd name="T16" fmla="*/ 89 w 107"/>
                      <a:gd name="T17" fmla="*/ 128 h 128"/>
                      <a:gd name="T18" fmla="*/ 78 w 107"/>
                      <a:gd name="T19" fmla="*/ 121 h 128"/>
                      <a:gd name="T20" fmla="*/ 78 w 107"/>
                      <a:gd name="T21" fmla="*/ 121 h 128"/>
                      <a:gd name="T22" fmla="*/ 82 w 107"/>
                      <a:gd name="T23" fmla="*/ 103 h 128"/>
                      <a:gd name="T24" fmla="*/ 68 w 107"/>
                      <a:gd name="T25" fmla="*/ 96 h 128"/>
                      <a:gd name="T26" fmla="*/ 64 w 107"/>
                      <a:gd name="T27" fmla="*/ 71 h 128"/>
                      <a:gd name="T28" fmla="*/ 54 w 107"/>
                      <a:gd name="T29" fmla="*/ 64 h 128"/>
                      <a:gd name="T30" fmla="*/ 14 w 107"/>
                      <a:gd name="T31" fmla="*/ 71 h 128"/>
                      <a:gd name="T32" fmla="*/ 18 w 107"/>
                      <a:gd name="T33" fmla="*/ 43 h 128"/>
                      <a:gd name="T34" fmla="*/ 0 w 107"/>
                      <a:gd name="T35" fmla="*/ 28 h 128"/>
                      <a:gd name="T36" fmla="*/ 18 w 107"/>
                      <a:gd name="T37" fmla="*/ 11 h 128"/>
                      <a:gd name="T38" fmla="*/ 22 w 107"/>
                      <a:gd name="T39" fmla="*/ 18 h 128"/>
                      <a:gd name="T40" fmla="*/ 29 w 107"/>
                      <a:gd name="T41" fmla="*/ 18 h 128"/>
                      <a:gd name="T42" fmla="*/ 25 w 107"/>
                      <a:gd name="T43" fmla="*/ 0 h 128"/>
                      <a:gd name="T44" fmla="*/ 29 w 107"/>
                      <a:gd name="T45" fmla="*/ 0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07" h="128">
                        <a:moveTo>
                          <a:pt x="29" y="0"/>
                        </a:moveTo>
                        <a:lnTo>
                          <a:pt x="46" y="25"/>
                        </a:lnTo>
                        <a:lnTo>
                          <a:pt x="61" y="25"/>
                        </a:lnTo>
                        <a:lnTo>
                          <a:pt x="71" y="39"/>
                        </a:lnTo>
                        <a:lnTo>
                          <a:pt x="57" y="46"/>
                        </a:lnTo>
                        <a:lnTo>
                          <a:pt x="103" y="96"/>
                        </a:lnTo>
                        <a:lnTo>
                          <a:pt x="107" y="117"/>
                        </a:lnTo>
                        <a:lnTo>
                          <a:pt x="86" y="121"/>
                        </a:lnTo>
                        <a:lnTo>
                          <a:pt x="89" y="128"/>
                        </a:lnTo>
                        <a:lnTo>
                          <a:pt x="78" y="121"/>
                        </a:lnTo>
                        <a:lnTo>
                          <a:pt x="78" y="121"/>
                        </a:lnTo>
                        <a:lnTo>
                          <a:pt x="82" y="103"/>
                        </a:lnTo>
                        <a:lnTo>
                          <a:pt x="68" y="96"/>
                        </a:lnTo>
                        <a:lnTo>
                          <a:pt x="64" y="71"/>
                        </a:lnTo>
                        <a:lnTo>
                          <a:pt x="54" y="64"/>
                        </a:lnTo>
                        <a:lnTo>
                          <a:pt x="14" y="71"/>
                        </a:lnTo>
                        <a:lnTo>
                          <a:pt x="18" y="43"/>
                        </a:lnTo>
                        <a:lnTo>
                          <a:pt x="0" y="28"/>
                        </a:lnTo>
                        <a:lnTo>
                          <a:pt x="18" y="11"/>
                        </a:lnTo>
                        <a:lnTo>
                          <a:pt x="22" y="18"/>
                        </a:lnTo>
                        <a:lnTo>
                          <a:pt x="29" y="18"/>
                        </a:lnTo>
                        <a:lnTo>
                          <a:pt x="25" y="0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1" name="Freeform 99"/>
                  <p:cNvSpPr>
                    <a:spLocks noEditPoints="1"/>
                  </p:cNvSpPr>
                  <p:nvPr/>
                </p:nvSpPr>
                <p:spPr bwMode="auto">
                  <a:xfrm>
                    <a:off x="9162518" y="4095446"/>
                    <a:ext cx="176817" cy="338124"/>
                  </a:xfrm>
                  <a:custGeom>
                    <a:avLst/>
                    <a:gdLst>
                      <a:gd name="T0" fmla="*/ 14 w 114"/>
                      <a:gd name="T1" fmla="*/ 153 h 218"/>
                      <a:gd name="T2" fmla="*/ 14 w 114"/>
                      <a:gd name="T3" fmla="*/ 153 h 218"/>
                      <a:gd name="T4" fmla="*/ 7 w 114"/>
                      <a:gd name="T5" fmla="*/ 182 h 218"/>
                      <a:gd name="T6" fmla="*/ 18 w 114"/>
                      <a:gd name="T7" fmla="*/ 182 h 218"/>
                      <a:gd name="T8" fmla="*/ 36 w 114"/>
                      <a:gd name="T9" fmla="*/ 207 h 218"/>
                      <a:gd name="T10" fmla="*/ 46 w 114"/>
                      <a:gd name="T11" fmla="*/ 207 h 218"/>
                      <a:gd name="T12" fmla="*/ 54 w 114"/>
                      <a:gd name="T13" fmla="*/ 218 h 218"/>
                      <a:gd name="T14" fmla="*/ 64 w 114"/>
                      <a:gd name="T15" fmla="*/ 214 h 218"/>
                      <a:gd name="T16" fmla="*/ 64 w 114"/>
                      <a:gd name="T17" fmla="*/ 214 h 218"/>
                      <a:gd name="T18" fmla="*/ 57 w 114"/>
                      <a:gd name="T19" fmla="*/ 203 h 218"/>
                      <a:gd name="T20" fmla="*/ 43 w 114"/>
                      <a:gd name="T21" fmla="*/ 200 h 218"/>
                      <a:gd name="T22" fmla="*/ 32 w 114"/>
                      <a:gd name="T23" fmla="*/ 168 h 218"/>
                      <a:gd name="T24" fmla="*/ 22 w 114"/>
                      <a:gd name="T25" fmla="*/ 168 h 218"/>
                      <a:gd name="T26" fmla="*/ 22 w 114"/>
                      <a:gd name="T27" fmla="*/ 153 h 218"/>
                      <a:gd name="T28" fmla="*/ 29 w 114"/>
                      <a:gd name="T29" fmla="*/ 132 h 218"/>
                      <a:gd name="T30" fmla="*/ 18 w 114"/>
                      <a:gd name="T31" fmla="*/ 143 h 218"/>
                      <a:gd name="T32" fmla="*/ 14 w 114"/>
                      <a:gd name="T33" fmla="*/ 153 h 218"/>
                      <a:gd name="T34" fmla="*/ 14 w 114"/>
                      <a:gd name="T35" fmla="*/ 153 h 218"/>
                      <a:gd name="T36" fmla="*/ 75 w 114"/>
                      <a:gd name="T37" fmla="*/ 139 h 218"/>
                      <a:gd name="T38" fmla="*/ 57 w 114"/>
                      <a:gd name="T39" fmla="*/ 118 h 218"/>
                      <a:gd name="T40" fmla="*/ 46 w 114"/>
                      <a:gd name="T41" fmla="*/ 118 h 218"/>
                      <a:gd name="T42" fmla="*/ 46 w 114"/>
                      <a:gd name="T43" fmla="*/ 107 h 218"/>
                      <a:gd name="T44" fmla="*/ 32 w 114"/>
                      <a:gd name="T45" fmla="*/ 107 h 218"/>
                      <a:gd name="T46" fmla="*/ 32 w 114"/>
                      <a:gd name="T47" fmla="*/ 125 h 218"/>
                      <a:gd name="T48" fmla="*/ 32 w 114"/>
                      <a:gd name="T49" fmla="*/ 132 h 218"/>
                      <a:gd name="T50" fmla="*/ 7 w 114"/>
                      <a:gd name="T51" fmla="*/ 86 h 218"/>
                      <a:gd name="T52" fmla="*/ 18 w 114"/>
                      <a:gd name="T53" fmla="*/ 68 h 218"/>
                      <a:gd name="T54" fmla="*/ 0 w 114"/>
                      <a:gd name="T55" fmla="*/ 36 h 218"/>
                      <a:gd name="T56" fmla="*/ 4 w 114"/>
                      <a:gd name="T57" fmla="*/ 18 h 218"/>
                      <a:gd name="T58" fmla="*/ 18 w 114"/>
                      <a:gd name="T59" fmla="*/ 15 h 218"/>
                      <a:gd name="T60" fmla="*/ 32 w 114"/>
                      <a:gd name="T61" fmla="*/ 0 h 218"/>
                      <a:gd name="T62" fmla="*/ 50 w 114"/>
                      <a:gd name="T63" fmla="*/ 15 h 218"/>
                      <a:gd name="T64" fmla="*/ 46 w 114"/>
                      <a:gd name="T65" fmla="*/ 43 h 218"/>
                      <a:gd name="T66" fmla="*/ 86 w 114"/>
                      <a:gd name="T67" fmla="*/ 36 h 218"/>
                      <a:gd name="T68" fmla="*/ 96 w 114"/>
                      <a:gd name="T69" fmla="*/ 43 h 218"/>
                      <a:gd name="T70" fmla="*/ 100 w 114"/>
                      <a:gd name="T71" fmla="*/ 68 h 218"/>
                      <a:gd name="T72" fmla="*/ 114 w 114"/>
                      <a:gd name="T73" fmla="*/ 75 h 218"/>
                      <a:gd name="T74" fmla="*/ 110 w 114"/>
                      <a:gd name="T75" fmla="*/ 93 h 218"/>
                      <a:gd name="T76" fmla="*/ 107 w 114"/>
                      <a:gd name="T77" fmla="*/ 96 h 218"/>
                      <a:gd name="T78" fmla="*/ 103 w 114"/>
                      <a:gd name="T79" fmla="*/ 93 h 218"/>
                      <a:gd name="T80" fmla="*/ 78 w 114"/>
                      <a:gd name="T81" fmla="*/ 93 h 218"/>
                      <a:gd name="T82" fmla="*/ 64 w 114"/>
                      <a:gd name="T83" fmla="*/ 111 h 218"/>
                      <a:gd name="T84" fmla="*/ 71 w 114"/>
                      <a:gd name="T85" fmla="*/ 121 h 218"/>
                      <a:gd name="T86" fmla="*/ 75 w 114"/>
                      <a:gd name="T87" fmla="*/ 139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14" h="218">
                        <a:moveTo>
                          <a:pt x="14" y="153"/>
                        </a:moveTo>
                        <a:lnTo>
                          <a:pt x="14" y="153"/>
                        </a:lnTo>
                        <a:lnTo>
                          <a:pt x="7" y="182"/>
                        </a:lnTo>
                        <a:lnTo>
                          <a:pt x="18" y="182"/>
                        </a:lnTo>
                        <a:lnTo>
                          <a:pt x="36" y="207"/>
                        </a:lnTo>
                        <a:lnTo>
                          <a:pt x="46" y="207"/>
                        </a:lnTo>
                        <a:lnTo>
                          <a:pt x="54" y="218"/>
                        </a:lnTo>
                        <a:lnTo>
                          <a:pt x="64" y="214"/>
                        </a:lnTo>
                        <a:lnTo>
                          <a:pt x="64" y="214"/>
                        </a:lnTo>
                        <a:lnTo>
                          <a:pt x="57" y="203"/>
                        </a:lnTo>
                        <a:lnTo>
                          <a:pt x="43" y="200"/>
                        </a:lnTo>
                        <a:lnTo>
                          <a:pt x="32" y="168"/>
                        </a:lnTo>
                        <a:lnTo>
                          <a:pt x="22" y="168"/>
                        </a:lnTo>
                        <a:lnTo>
                          <a:pt x="22" y="153"/>
                        </a:lnTo>
                        <a:lnTo>
                          <a:pt x="29" y="132"/>
                        </a:lnTo>
                        <a:lnTo>
                          <a:pt x="18" y="143"/>
                        </a:lnTo>
                        <a:lnTo>
                          <a:pt x="14" y="153"/>
                        </a:lnTo>
                        <a:lnTo>
                          <a:pt x="14" y="153"/>
                        </a:lnTo>
                        <a:close/>
                        <a:moveTo>
                          <a:pt x="75" y="139"/>
                        </a:moveTo>
                        <a:lnTo>
                          <a:pt x="57" y="118"/>
                        </a:lnTo>
                        <a:lnTo>
                          <a:pt x="46" y="118"/>
                        </a:lnTo>
                        <a:lnTo>
                          <a:pt x="46" y="107"/>
                        </a:lnTo>
                        <a:lnTo>
                          <a:pt x="32" y="107"/>
                        </a:lnTo>
                        <a:lnTo>
                          <a:pt x="32" y="125"/>
                        </a:lnTo>
                        <a:lnTo>
                          <a:pt x="32" y="132"/>
                        </a:lnTo>
                        <a:lnTo>
                          <a:pt x="7" y="86"/>
                        </a:lnTo>
                        <a:lnTo>
                          <a:pt x="18" y="68"/>
                        </a:lnTo>
                        <a:lnTo>
                          <a:pt x="0" y="36"/>
                        </a:lnTo>
                        <a:lnTo>
                          <a:pt x="4" y="18"/>
                        </a:lnTo>
                        <a:lnTo>
                          <a:pt x="18" y="15"/>
                        </a:lnTo>
                        <a:lnTo>
                          <a:pt x="32" y="0"/>
                        </a:lnTo>
                        <a:lnTo>
                          <a:pt x="50" y="15"/>
                        </a:lnTo>
                        <a:lnTo>
                          <a:pt x="46" y="43"/>
                        </a:lnTo>
                        <a:lnTo>
                          <a:pt x="86" y="36"/>
                        </a:lnTo>
                        <a:lnTo>
                          <a:pt x="96" y="43"/>
                        </a:lnTo>
                        <a:lnTo>
                          <a:pt x="100" y="68"/>
                        </a:lnTo>
                        <a:lnTo>
                          <a:pt x="114" y="75"/>
                        </a:lnTo>
                        <a:lnTo>
                          <a:pt x="110" y="93"/>
                        </a:lnTo>
                        <a:lnTo>
                          <a:pt x="107" y="96"/>
                        </a:lnTo>
                        <a:lnTo>
                          <a:pt x="103" y="93"/>
                        </a:lnTo>
                        <a:lnTo>
                          <a:pt x="78" y="93"/>
                        </a:lnTo>
                        <a:lnTo>
                          <a:pt x="64" y="111"/>
                        </a:lnTo>
                        <a:lnTo>
                          <a:pt x="71" y="121"/>
                        </a:lnTo>
                        <a:lnTo>
                          <a:pt x="75" y="139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2" name="Freeform 100"/>
                  <p:cNvSpPr>
                    <a:spLocks/>
                  </p:cNvSpPr>
                  <p:nvPr/>
                </p:nvSpPr>
                <p:spPr bwMode="auto">
                  <a:xfrm>
                    <a:off x="8946925" y="3206705"/>
                    <a:ext cx="696413" cy="347431"/>
                  </a:xfrm>
                  <a:custGeom>
                    <a:avLst/>
                    <a:gdLst>
                      <a:gd name="T0" fmla="*/ 0 w 449"/>
                      <a:gd name="T1" fmla="*/ 75 h 224"/>
                      <a:gd name="T2" fmla="*/ 4 w 449"/>
                      <a:gd name="T3" fmla="*/ 64 h 224"/>
                      <a:gd name="T4" fmla="*/ 72 w 449"/>
                      <a:gd name="T5" fmla="*/ 36 h 224"/>
                      <a:gd name="T6" fmla="*/ 82 w 449"/>
                      <a:gd name="T7" fmla="*/ 43 h 224"/>
                      <a:gd name="T8" fmla="*/ 93 w 449"/>
                      <a:gd name="T9" fmla="*/ 43 h 224"/>
                      <a:gd name="T10" fmla="*/ 104 w 449"/>
                      <a:gd name="T11" fmla="*/ 50 h 224"/>
                      <a:gd name="T12" fmla="*/ 146 w 449"/>
                      <a:gd name="T13" fmla="*/ 50 h 224"/>
                      <a:gd name="T14" fmla="*/ 146 w 449"/>
                      <a:gd name="T15" fmla="*/ 21 h 224"/>
                      <a:gd name="T16" fmla="*/ 164 w 449"/>
                      <a:gd name="T17" fmla="*/ 0 h 224"/>
                      <a:gd name="T18" fmla="*/ 203 w 449"/>
                      <a:gd name="T19" fmla="*/ 18 h 224"/>
                      <a:gd name="T20" fmla="*/ 207 w 449"/>
                      <a:gd name="T21" fmla="*/ 36 h 224"/>
                      <a:gd name="T22" fmla="*/ 225 w 449"/>
                      <a:gd name="T23" fmla="*/ 50 h 224"/>
                      <a:gd name="T24" fmla="*/ 249 w 449"/>
                      <a:gd name="T25" fmla="*/ 36 h 224"/>
                      <a:gd name="T26" fmla="*/ 328 w 449"/>
                      <a:gd name="T27" fmla="*/ 71 h 224"/>
                      <a:gd name="T28" fmla="*/ 360 w 449"/>
                      <a:gd name="T29" fmla="*/ 61 h 224"/>
                      <a:gd name="T30" fmla="*/ 381 w 449"/>
                      <a:gd name="T31" fmla="*/ 46 h 224"/>
                      <a:gd name="T32" fmla="*/ 388 w 449"/>
                      <a:gd name="T33" fmla="*/ 54 h 224"/>
                      <a:gd name="T34" fmla="*/ 402 w 449"/>
                      <a:gd name="T35" fmla="*/ 54 h 224"/>
                      <a:gd name="T36" fmla="*/ 392 w 449"/>
                      <a:gd name="T37" fmla="*/ 64 h 224"/>
                      <a:gd name="T38" fmla="*/ 395 w 449"/>
                      <a:gd name="T39" fmla="*/ 100 h 224"/>
                      <a:gd name="T40" fmla="*/ 431 w 449"/>
                      <a:gd name="T41" fmla="*/ 93 h 224"/>
                      <a:gd name="T42" fmla="*/ 449 w 449"/>
                      <a:gd name="T43" fmla="*/ 125 h 224"/>
                      <a:gd name="T44" fmla="*/ 409 w 449"/>
                      <a:gd name="T45" fmla="*/ 121 h 224"/>
                      <a:gd name="T46" fmla="*/ 388 w 449"/>
                      <a:gd name="T47" fmla="*/ 146 h 224"/>
                      <a:gd name="T48" fmla="*/ 363 w 449"/>
                      <a:gd name="T49" fmla="*/ 160 h 224"/>
                      <a:gd name="T50" fmla="*/ 345 w 449"/>
                      <a:gd name="T51" fmla="*/ 157 h 224"/>
                      <a:gd name="T52" fmla="*/ 335 w 449"/>
                      <a:gd name="T53" fmla="*/ 171 h 224"/>
                      <a:gd name="T54" fmla="*/ 342 w 449"/>
                      <a:gd name="T55" fmla="*/ 182 h 224"/>
                      <a:gd name="T56" fmla="*/ 310 w 449"/>
                      <a:gd name="T57" fmla="*/ 207 h 224"/>
                      <a:gd name="T58" fmla="*/ 281 w 449"/>
                      <a:gd name="T59" fmla="*/ 207 h 224"/>
                      <a:gd name="T60" fmla="*/ 239 w 449"/>
                      <a:gd name="T61" fmla="*/ 224 h 224"/>
                      <a:gd name="T62" fmla="*/ 182 w 449"/>
                      <a:gd name="T63" fmla="*/ 196 h 224"/>
                      <a:gd name="T64" fmla="*/ 128 w 449"/>
                      <a:gd name="T65" fmla="*/ 203 h 224"/>
                      <a:gd name="T66" fmla="*/ 107 w 449"/>
                      <a:gd name="T67" fmla="*/ 167 h 224"/>
                      <a:gd name="T68" fmla="*/ 43 w 449"/>
                      <a:gd name="T69" fmla="*/ 150 h 224"/>
                      <a:gd name="T70" fmla="*/ 47 w 449"/>
                      <a:gd name="T71" fmla="*/ 135 h 224"/>
                      <a:gd name="T72" fmla="*/ 36 w 449"/>
                      <a:gd name="T73" fmla="*/ 100 h 224"/>
                      <a:gd name="T74" fmla="*/ 25 w 449"/>
                      <a:gd name="T75" fmla="*/ 93 h 224"/>
                      <a:gd name="T76" fmla="*/ 22 w 449"/>
                      <a:gd name="T77" fmla="*/ 100 h 224"/>
                      <a:gd name="T78" fmla="*/ 4 w 449"/>
                      <a:gd name="T79" fmla="*/ 75 h 224"/>
                      <a:gd name="T80" fmla="*/ 0 w 449"/>
                      <a:gd name="T81" fmla="*/ 75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49" h="224">
                        <a:moveTo>
                          <a:pt x="0" y="75"/>
                        </a:moveTo>
                        <a:lnTo>
                          <a:pt x="4" y="64"/>
                        </a:lnTo>
                        <a:lnTo>
                          <a:pt x="72" y="36"/>
                        </a:lnTo>
                        <a:lnTo>
                          <a:pt x="82" y="43"/>
                        </a:lnTo>
                        <a:lnTo>
                          <a:pt x="93" y="43"/>
                        </a:lnTo>
                        <a:lnTo>
                          <a:pt x="104" y="50"/>
                        </a:lnTo>
                        <a:lnTo>
                          <a:pt x="146" y="50"/>
                        </a:lnTo>
                        <a:lnTo>
                          <a:pt x="146" y="21"/>
                        </a:lnTo>
                        <a:lnTo>
                          <a:pt x="164" y="0"/>
                        </a:lnTo>
                        <a:lnTo>
                          <a:pt x="203" y="18"/>
                        </a:lnTo>
                        <a:lnTo>
                          <a:pt x="207" y="36"/>
                        </a:lnTo>
                        <a:lnTo>
                          <a:pt x="225" y="50"/>
                        </a:lnTo>
                        <a:lnTo>
                          <a:pt x="249" y="36"/>
                        </a:lnTo>
                        <a:lnTo>
                          <a:pt x="328" y="71"/>
                        </a:lnTo>
                        <a:lnTo>
                          <a:pt x="360" y="61"/>
                        </a:lnTo>
                        <a:lnTo>
                          <a:pt x="381" y="46"/>
                        </a:lnTo>
                        <a:lnTo>
                          <a:pt x="388" y="54"/>
                        </a:lnTo>
                        <a:lnTo>
                          <a:pt x="402" y="54"/>
                        </a:lnTo>
                        <a:lnTo>
                          <a:pt x="392" y="64"/>
                        </a:lnTo>
                        <a:lnTo>
                          <a:pt x="395" y="100"/>
                        </a:lnTo>
                        <a:lnTo>
                          <a:pt x="431" y="93"/>
                        </a:lnTo>
                        <a:lnTo>
                          <a:pt x="449" y="125"/>
                        </a:lnTo>
                        <a:lnTo>
                          <a:pt x="409" y="121"/>
                        </a:lnTo>
                        <a:lnTo>
                          <a:pt x="388" y="146"/>
                        </a:lnTo>
                        <a:lnTo>
                          <a:pt x="363" y="160"/>
                        </a:lnTo>
                        <a:lnTo>
                          <a:pt x="345" y="157"/>
                        </a:lnTo>
                        <a:lnTo>
                          <a:pt x="335" y="171"/>
                        </a:lnTo>
                        <a:lnTo>
                          <a:pt x="342" y="182"/>
                        </a:lnTo>
                        <a:lnTo>
                          <a:pt x="310" y="207"/>
                        </a:lnTo>
                        <a:lnTo>
                          <a:pt x="281" y="207"/>
                        </a:lnTo>
                        <a:lnTo>
                          <a:pt x="239" y="224"/>
                        </a:lnTo>
                        <a:lnTo>
                          <a:pt x="182" y="196"/>
                        </a:lnTo>
                        <a:lnTo>
                          <a:pt x="128" y="203"/>
                        </a:lnTo>
                        <a:lnTo>
                          <a:pt x="107" y="167"/>
                        </a:lnTo>
                        <a:lnTo>
                          <a:pt x="43" y="150"/>
                        </a:lnTo>
                        <a:lnTo>
                          <a:pt x="47" y="135"/>
                        </a:lnTo>
                        <a:lnTo>
                          <a:pt x="36" y="100"/>
                        </a:lnTo>
                        <a:lnTo>
                          <a:pt x="25" y="93"/>
                        </a:lnTo>
                        <a:lnTo>
                          <a:pt x="22" y="100"/>
                        </a:lnTo>
                        <a:lnTo>
                          <a:pt x="4" y="75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3" name="Freeform 101"/>
                  <p:cNvSpPr>
                    <a:spLocks noEditPoints="1"/>
                  </p:cNvSpPr>
                  <p:nvPr/>
                </p:nvSpPr>
                <p:spPr bwMode="auto">
                  <a:xfrm>
                    <a:off x="8644474" y="3157072"/>
                    <a:ext cx="1333886" cy="1000415"/>
                  </a:xfrm>
                  <a:custGeom>
                    <a:avLst/>
                    <a:gdLst>
                      <a:gd name="T0" fmla="*/ 110 w 242"/>
                      <a:gd name="T1" fmla="*/ 162 h 181"/>
                      <a:gd name="T2" fmla="*/ 130 w 242"/>
                      <a:gd name="T3" fmla="*/ 161 h 181"/>
                      <a:gd name="T4" fmla="*/ 138 w 242"/>
                      <a:gd name="T5" fmla="*/ 166 h 181"/>
                      <a:gd name="T6" fmla="*/ 143 w 242"/>
                      <a:gd name="T7" fmla="*/ 172 h 181"/>
                      <a:gd name="T8" fmla="*/ 152 w 242"/>
                      <a:gd name="T9" fmla="*/ 165 h 181"/>
                      <a:gd name="T10" fmla="*/ 157 w 242"/>
                      <a:gd name="T11" fmla="*/ 161 h 181"/>
                      <a:gd name="T12" fmla="*/ 181 w 242"/>
                      <a:gd name="T13" fmla="*/ 144 h 181"/>
                      <a:gd name="T14" fmla="*/ 188 w 242"/>
                      <a:gd name="T15" fmla="*/ 137 h 181"/>
                      <a:gd name="T16" fmla="*/ 188 w 242"/>
                      <a:gd name="T17" fmla="*/ 128 h 181"/>
                      <a:gd name="T18" fmla="*/ 185 w 242"/>
                      <a:gd name="T19" fmla="*/ 119 h 181"/>
                      <a:gd name="T20" fmla="*/ 180 w 242"/>
                      <a:gd name="T21" fmla="*/ 107 h 181"/>
                      <a:gd name="T22" fmla="*/ 187 w 242"/>
                      <a:gd name="T23" fmla="*/ 98 h 181"/>
                      <a:gd name="T24" fmla="*/ 189 w 242"/>
                      <a:gd name="T25" fmla="*/ 94 h 181"/>
                      <a:gd name="T26" fmla="*/ 178 w 242"/>
                      <a:gd name="T27" fmla="*/ 92 h 181"/>
                      <a:gd name="T28" fmla="*/ 180 w 242"/>
                      <a:gd name="T29" fmla="*/ 84 h 181"/>
                      <a:gd name="T30" fmla="*/ 190 w 242"/>
                      <a:gd name="T31" fmla="*/ 76 h 181"/>
                      <a:gd name="T32" fmla="*/ 188 w 242"/>
                      <a:gd name="T33" fmla="*/ 87 h 181"/>
                      <a:gd name="T34" fmla="*/ 201 w 242"/>
                      <a:gd name="T35" fmla="*/ 81 h 181"/>
                      <a:gd name="T36" fmla="*/ 210 w 242"/>
                      <a:gd name="T37" fmla="*/ 72 h 181"/>
                      <a:gd name="T38" fmla="*/ 223 w 242"/>
                      <a:gd name="T39" fmla="*/ 64 h 181"/>
                      <a:gd name="T40" fmla="*/ 232 w 242"/>
                      <a:gd name="T41" fmla="*/ 51 h 181"/>
                      <a:gd name="T42" fmla="*/ 240 w 242"/>
                      <a:gd name="T43" fmla="*/ 39 h 181"/>
                      <a:gd name="T44" fmla="*/ 227 w 242"/>
                      <a:gd name="T45" fmla="*/ 37 h 181"/>
                      <a:gd name="T46" fmla="*/ 208 w 242"/>
                      <a:gd name="T47" fmla="*/ 8 h 181"/>
                      <a:gd name="T48" fmla="*/ 186 w 242"/>
                      <a:gd name="T49" fmla="*/ 3 h 181"/>
                      <a:gd name="T50" fmla="*/ 183 w 242"/>
                      <a:gd name="T51" fmla="*/ 14 h 181"/>
                      <a:gd name="T52" fmla="*/ 165 w 242"/>
                      <a:gd name="T53" fmla="*/ 27 h 181"/>
                      <a:gd name="T54" fmla="*/ 170 w 242"/>
                      <a:gd name="T55" fmla="*/ 43 h 181"/>
                      <a:gd name="T56" fmla="*/ 149 w 242"/>
                      <a:gd name="T57" fmla="*/ 57 h 181"/>
                      <a:gd name="T58" fmla="*/ 122 w 242"/>
                      <a:gd name="T59" fmla="*/ 72 h 181"/>
                      <a:gd name="T60" fmla="*/ 67 w 242"/>
                      <a:gd name="T61" fmla="*/ 51 h 181"/>
                      <a:gd name="T62" fmla="*/ 61 w 242"/>
                      <a:gd name="T63" fmla="*/ 37 h 181"/>
                      <a:gd name="T64" fmla="*/ 48 w 242"/>
                      <a:gd name="T65" fmla="*/ 33 h 181"/>
                      <a:gd name="T66" fmla="*/ 25 w 242"/>
                      <a:gd name="T67" fmla="*/ 53 h 181"/>
                      <a:gd name="T68" fmla="*/ 19 w 242"/>
                      <a:gd name="T69" fmla="*/ 72 h 181"/>
                      <a:gd name="T70" fmla="*/ 7 w 242"/>
                      <a:gd name="T71" fmla="*/ 77 h 181"/>
                      <a:gd name="T72" fmla="*/ 0 w 242"/>
                      <a:gd name="T73" fmla="*/ 88 h 181"/>
                      <a:gd name="T74" fmla="*/ 3 w 242"/>
                      <a:gd name="T75" fmla="*/ 95 h 181"/>
                      <a:gd name="T76" fmla="*/ 15 w 242"/>
                      <a:gd name="T77" fmla="*/ 102 h 181"/>
                      <a:gd name="T78" fmla="*/ 21 w 242"/>
                      <a:gd name="T79" fmla="*/ 111 h 181"/>
                      <a:gd name="T80" fmla="*/ 29 w 242"/>
                      <a:gd name="T81" fmla="*/ 127 h 181"/>
                      <a:gd name="T82" fmla="*/ 37 w 242"/>
                      <a:gd name="T83" fmla="*/ 130 h 181"/>
                      <a:gd name="T84" fmla="*/ 50 w 242"/>
                      <a:gd name="T85" fmla="*/ 138 h 181"/>
                      <a:gd name="T86" fmla="*/ 73 w 242"/>
                      <a:gd name="T87" fmla="*/ 144 h 181"/>
                      <a:gd name="T88" fmla="*/ 88 w 242"/>
                      <a:gd name="T89" fmla="*/ 131 h 181"/>
                      <a:gd name="T90" fmla="*/ 95 w 242"/>
                      <a:gd name="T91" fmla="*/ 136 h 181"/>
                      <a:gd name="T92" fmla="*/ 95 w 242"/>
                      <a:gd name="T93" fmla="*/ 156 h 181"/>
                      <a:gd name="T94" fmla="*/ 104 w 242"/>
                      <a:gd name="T95" fmla="*/ 165 h 181"/>
                      <a:gd name="T96" fmla="*/ 183 w 242"/>
                      <a:gd name="T97" fmla="*/ 157 h 181"/>
                      <a:gd name="T98" fmla="*/ 186 w 242"/>
                      <a:gd name="T99" fmla="*/ 164 h 181"/>
                      <a:gd name="T100" fmla="*/ 145 w 242"/>
                      <a:gd name="T101" fmla="*/ 178 h 181"/>
                      <a:gd name="T102" fmla="*/ 137 w 242"/>
                      <a:gd name="T103" fmla="*/ 175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42" h="181">
                        <a:moveTo>
                          <a:pt x="108" y="165"/>
                        </a:moveTo>
                        <a:cubicBezTo>
                          <a:pt x="109" y="167"/>
                          <a:pt x="109" y="167"/>
                          <a:pt x="109" y="167"/>
                        </a:cubicBezTo>
                        <a:cubicBezTo>
                          <a:pt x="111" y="167"/>
                          <a:pt x="111" y="167"/>
                          <a:pt x="111" y="167"/>
                        </a:cubicBezTo>
                        <a:cubicBezTo>
                          <a:pt x="110" y="162"/>
                          <a:pt x="110" y="162"/>
                          <a:pt x="110" y="162"/>
                        </a:cubicBezTo>
                        <a:cubicBezTo>
                          <a:pt x="122" y="161"/>
                          <a:pt x="122" y="161"/>
                          <a:pt x="122" y="161"/>
                        </a:cubicBezTo>
                        <a:cubicBezTo>
                          <a:pt x="124" y="159"/>
                          <a:pt x="124" y="159"/>
                          <a:pt x="124" y="159"/>
                        </a:cubicBezTo>
                        <a:cubicBezTo>
                          <a:pt x="127" y="161"/>
                          <a:pt x="127" y="161"/>
                          <a:pt x="127" y="161"/>
                        </a:cubicBezTo>
                        <a:cubicBezTo>
                          <a:pt x="130" y="161"/>
                          <a:pt x="130" y="161"/>
                          <a:pt x="130" y="161"/>
                        </a:cubicBezTo>
                        <a:cubicBezTo>
                          <a:pt x="130" y="164"/>
                          <a:pt x="130" y="164"/>
                          <a:pt x="130" y="164"/>
                        </a:cubicBezTo>
                        <a:cubicBezTo>
                          <a:pt x="132" y="166"/>
                          <a:pt x="132" y="166"/>
                          <a:pt x="132" y="166"/>
                        </a:cubicBezTo>
                        <a:cubicBezTo>
                          <a:pt x="135" y="166"/>
                          <a:pt x="135" y="166"/>
                          <a:pt x="135" y="166"/>
                        </a:cubicBezTo>
                        <a:cubicBezTo>
                          <a:pt x="138" y="166"/>
                          <a:pt x="138" y="166"/>
                          <a:pt x="138" y="166"/>
                        </a:cubicBezTo>
                        <a:cubicBezTo>
                          <a:pt x="140" y="167"/>
                          <a:pt x="140" y="167"/>
                          <a:pt x="140" y="167"/>
                        </a:cubicBezTo>
                        <a:cubicBezTo>
                          <a:pt x="142" y="166"/>
                          <a:pt x="142" y="166"/>
                          <a:pt x="142" y="166"/>
                        </a:cubicBezTo>
                        <a:cubicBezTo>
                          <a:pt x="141" y="169"/>
                          <a:pt x="141" y="169"/>
                          <a:pt x="141" y="169"/>
                        </a:cubicBezTo>
                        <a:cubicBezTo>
                          <a:pt x="143" y="172"/>
                          <a:pt x="143" y="172"/>
                          <a:pt x="143" y="172"/>
                        </a:cubicBezTo>
                        <a:cubicBezTo>
                          <a:pt x="144" y="172"/>
                          <a:pt x="144" y="172"/>
                          <a:pt x="144" y="172"/>
                        </a:cubicBezTo>
                        <a:cubicBezTo>
                          <a:pt x="144" y="169"/>
                          <a:pt x="144" y="169"/>
                          <a:pt x="144" y="169"/>
                        </a:cubicBezTo>
                        <a:cubicBezTo>
                          <a:pt x="144" y="167"/>
                          <a:pt x="144" y="167"/>
                          <a:pt x="144" y="167"/>
                        </a:cubicBezTo>
                        <a:cubicBezTo>
                          <a:pt x="152" y="165"/>
                          <a:pt x="152" y="165"/>
                          <a:pt x="152" y="165"/>
                        </a:cubicBezTo>
                        <a:cubicBezTo>
                          <a:pt x="155" y="164"/>
                          <a:pt x="155" y="164"/>
                          <a:pt x="155" y="164"/>
                        </a:cubicBezTo>
                        <a:cubicBezTo>
                          <a:pt x="155" y="162"/>
                          <a:pt x="155" y="162"/>
                          <a:pt x="155" y="162"/>
                        </a:cubicBezTo>
                        <a:cubicBezTo>
                          <a:pt x="157" y="163"/>
                          <a:pt x="157" y="163"/>
                          <a:pt x="157" y="163"/>
                        </a:cubicBezTo>
                        <a:cubicBezTo>
                          <a:pt x="157" y="161"/>
                          <a:pt x="157" y="161"/>
                          <a:pt x="157" y="161"/>
                        </a:cubicBezTo>
                        <a:cubicBezTo>
                          <a:pt x="159" y="162"/>
                          <a:pt x="159" y="162"/>
                          <a:pt x="159" y="162"/>
                        </a:cubicBezTo>
                        <a:cubicBezTo>
                          <a:pt x="169" y="160"/>
                          <a:pt x="169" y="160"/>
                          <a:pt x="169" y="160"/>
                        </a:cubicBezTo>
                        <a:cubicBezTo>
                          <a:pt x="181" y="149"/>
                          <a:pt x="181" y="149"/>
                          <a:pt x="181" y="149"/>
                        </a:cubicBezTo>
                        <a:cubicBezTo>
                          <a:pt x="181" y="144"/>
                          <a:pt x="181" y="144"/>
                          <a:pt x="181" y="144"/>
                        </a:cubicBezTo>
                        <a:cubicBezTo>
                          <a:pt x="182" y="144"/>
                          <a:pt x="182" y="144"/>
                          <a:pt x="182" y="144"/>
                        </a:cubicBezTo>
                        <a:cubicBezTo>
                          <a:pt x="183" y="144"/>
                          <a:pt x="183" y="144"/>
                          <a:pt x="183" y="144"/>
                        </a:cubicBezTo>
                        <a:cubicBezTo>
                          <a:pt x="188" y="137"/>
                          <a:pt x="188" y="137"/>
                          <a:pt x="188" y="137"/>
                        </a:cubicBezTo>
                        <a:cubicBezTo>
                          <a:pt x="188" y="137"/>
                          <a:pt x="188" y="137"/>
                          <a:pt x="188" y="137"/>
                        </a:cubicBezTo>
                        <a:cubicBezTo>
                          <a:pt x="189" y="133"/>
                          <a:pt x="189" y="133"/>
                          <a:pt x="189" y="133"/>
                        </a:cubicBezTo>
                        <a:cubicBezTo>
                          <a:pt x="190" y="132"/>
                          <a:pt x="190" y="132"/>
                          <a:pt x="190" y="132"/>
                        </a:cubicBezTo>
                        <a:cubicBezTo>
                          <a:pt x="190" y="130"/>
                          <a:pt x="190" y="130"/>
                          <a:pt x="190" y="130"/>
                        </a:cubicBezTo>
                        <a:cubicBezTo>
                          <a:pt x="188" y="128"/>
                          <a:pt x="188" y="128"/>
                          <a:pt x="188" y="128"/>
                        </a:cubicBezTo>
                        <a:cubicBezTo>
                          <a:pt x="185" y="128"/>
                          <a:pt x="185" y="128"/>
                          <a:pt x="185" y="128"/>
                        </a:cubicBezTo>
                        <a:cubicBezTo>
                          <a:pt x="187" y="127"/>
                          <a:pt x="187" y="127"/>
                          <a:pt x="187" y="127"/>
                        </a:cubicBezTo>
                        <a:cubicBezTo>
                          <a:pt x="191" y="125"/>
                          <a:pt x="191" y="125"/>
                          <a:pt x="191" y="125"/>
                        </a:cubicBezTo>
                        <a:cubicBezTo>
                          <a:pt x="185" y="119"/>
                          <a:pt x="185" y="119"/>
                          <a:pt x="185" y="119"/>
                        </a:cubicBezTo>
                        <a:cubicBezTo>
                          <a:pt x="190" y="121"/>
                          <a:pt x="190" y="121"/>
                          <a:pt x="190" y="121"/>
                        </a:cubicBezTo>
                        <a:cubicBezTo>
                          <a:pt x="186" y="114"/>
                          <a:pt x="186" y="114"/>
                          <a:pt x="186" y="114"/>
                        </a:cubicBezTo>
                        <a:cubicBezTo>
                          <a:pt x="185" y="109"/>
                          <a:pt x="185" y="109"/>
                          <a:pt x="185" y="109"/>
                        </a:cubicBezTo>
                        <a:cubicBezTo>
                          <a:pt x="180" y="107"/>
                          <a:pt x="180" y="107"/>
                          <a:pt x="180" y="107"/>
                        </a:cubicBezTo>
                        <a:cubicBezTo>
                          <a:pt x="184" y="101"/>
                          <a:pt x="184" y="101"/>
                          <a:pt x="184" y="101"/>
                        </a:cubicBezTo>
                        <a:cubicBezTo>
                          <a:pt x="184" y="99"/>
                          <a:pt x="184" y="99"/>
                          <a:pt x="184" y="99"/>
                        </a:cubicBezTo>
                        <a:cubicBezTo>
                          <a:pt x="186" y="100"/>
                          <a:pt x="186" y="100"/>
                          <a:pt x="186" y="100"/>
                        </a:cubicBezTo>
                        <a:cubicBezTo>
                          <a:pt x="187" y="98"/>
                          <a:pt x="187" y="98"/>
                          <a:pt x="187" y="98"/>
                        </a:cubicBezTo>
                        <a:cubicBezTo>
                          <a:pt x="192" y="96"/>
                          <a:pt x="192" y="96"/>
                          <a:pt x="192" y="96"/>
                        </a:cubicBezTo>
                        <a:cubicBezTo>
                          <a:pt x="192" y="97"/>
                          <a:pt x="192" y="97"/>
                          <a:pt x="192" y="97"/>
                        </a:cubicBezTo>
                        <a:cubicBezTo>
                          <a:pt x="193" y="94"/>
                          <a:pt x="193" y="94"/>
                          <a:pt x="193" y="94"/>
                        </a:cubicBez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6" y="92"/>
                          <a:pt x="186" y="92"/>
                          <a:pt x="186" y="92"/>
                        </a:cubicBezTo>
                        <a:cubicBezTo>
                          <a:pt x="182" y="95"/>
                          <a:pt x="182" y="95"/>
                          <a:pt x="182" y="95"/>
                        </a:cubicBezTo>
                        <a:cubicBezTo>
                          <a:pt x="179" y="94"/>
                          <a:pt x="179" y="94"/>
                          <a:pt x="179" y="94"/>
                        </a:cubicBezTo>
                        <a:cubicBezTo>
                          <a:pt x="178" y="92"/>
                          <a:pt x="178" y="92"/>
                          <a:pt x="178" y="92"/>
                        </a:cubicBezTo>
                        <a:cubicBezTo>
                          <a:pt x="174" y="88"/>
                          <a:pt x="174" y="88"/>
                          <a:pt x="174" y="88"/>
                        </a:cubicBezTo>
                        <a:cubicBezTo>
                          <a:pt x="175" y="85"/>
                          <a:pt x="175" y="85"/>
                          <a:pt x="175" y="85"/>
                        </a:cubicBezTo>
                        <a:cubicBezTo>
                          <a:pt x="177" y="85"/>
                          <a:pt x="177" y="85"/>
                          <a:pt x="177" y="85"/>
                        </a:cubicBezTo>
                        <a:cubicBezTo>
                          <a:pt x="180" y="84"/>
                          <a:pt x="180" y="84"/>
                          <a:pt x="180" y="84"/>
                        </a:cubicBezTo>
                        <a:cubicBezTo>
                          <a:pt x="181" y="82"/>
                          <a:pt x="181" y="82"/>
                          <a:pt x="181" y="82"/>
                        </a:cubicBezTo>
                        <a:cubicBezTo>
                          <a:pt x="185" y="79"/>
                          <a:pt x="185" y="79"/>
                          <a:pt x="185" y="79"/>
                        </a:cubicBezTo>
                        <a:cubicBezTo>
                          <a:pt x="188" y="76"/>
                          <a:pt x="188" y="76"/>
                          <a:pt x="188" y="76"/>
                        </a:cubicBezTo>
                        <a:cubicBezTo>
                          <a:pt x="190" y="76"/>
                          <a:pt x="190" y="76"/>
                          <a:pt x="190" y="76"/>
                        </a:cubicBezTo>
                        <a:cubicBezTo>
                          <a:pt x="192" y="78"/>
                          <a:pt x="192" y="78"/>
                          <a:pt x="192" y="78"/>
                        </a:cubicBezTo>
                        <a:cubicBezTo>
                          <a:pt x="189" y="83"/>
                          <a:pt x="189" y="83"/>
                          <a:pt x="189" y="83"/>
                        </a:cubicBezTo>
                        <a:cubicBezTo>
                          <a:pt x="190" y="84"/>
                          <a:pt x="190" y="84"/>
                          <a:pt x="190" y="84"/>
                        </a:cubicBezTo>
                        <a:cubicBezTo>
                          <a:pt x="188" y="87"/>
                          <a:pt x="188" y="87"/>
                          <a:pt x="188" y="87"/>
                        </a:cubicBezTo>
                        <a:cubicBezTo>
                          <a:pt x="192" y="85"/>
                          <a:pt x="192" y="85"/>
                          <a:pt x="192" y="85"/>
                        </a:cubicBezTo>
                        <a:cubicBezTo>
                          <a:pt x="193" y="84"/>
                          <a:pt x="193" y="84"/>
                          <a:pt x="193" y="84"/>
                        </a:cubicBezTo>
                        <a:cubicBezTo>
                          <a:pt x="197" y="82"/>
                          <a:pt x="197" y="82"/>
                          <a:pt x="197" y="82"/>
                        </a:cubicBezTo>
                        <a:cubicBezTo>
                          <a:pt x="201" y="81"/>
                          <a:pt x="201" y="81"/>
                          <a:pt x="201" y="81"/>
                        </a:cubicBezTo>
                        <a:cubicBezTo>
                          <a:pt x="201" y="81"/>
                          <a:pt x="201" y="81"/>
                          <a:pt x="201" y="81"/>
                        </a:cubicBezTo>
                        <a:cubicBezTo>
                          <a:pt x="202" y="79"/>
                          <a:pt x="202" y="79"/>
                          <a:pt x="202" y="79"/>
                        </a:cubicBezTo>
                        <a:cubicBezTo>
                          <a:pt x="207" y="76"/>
                          <a:pt x="207" y="76"/>
                          <a:pt x="207" y="76"/>
                        </a:cubicBezTo>
                        <a:cubicBezTo>
                          <a:pt x="210" y="72"/>
                          <a:pt x="210" y="72"/>
                          <a:pt x="210" y="72"/>
                        </a:cubicBezTo>
                        <a:cubicBezTo>
                          <a:pt x="216" y="73"/>
                          <a:pt x="216" y="73"/>
                          <a:pt x="216" y="73"/>
                        </a:cubicBezTo>
                        <a:cubicBezTo>
                          <a:pt x="216" y="70"/>
                          <a:pt x="216" y="70"/>
                          <a:pt x="216" y="70"/>
                        </a:cubicBezTo>
                        <a:cubicBezTo>
                          <a:pt x="219" y="69"/>
                          <a:pt x="219" y="69"/>
                          <a:pt x="219" y="69"/>
                        </a:cubicBezTo>
                        <a:cubicBezTo>
                          <a:pt x="223" y="64"/>
                          <a:pt x="223" y="64"/>
                          <a:pt x="223" y="64"/>
                        </a:cubicBezTo>
                        <a:cubicBezTo>
                          <a:pt x="225" y="66"/>
                          <a:pt x="225" y="66"/>
                          <a:pt x="225" y="66"/>
                        </a:cubicBezTo>
                        <a:cubicBezTo>
                          <a:pt x="228" y="61"/>
                          <a:pt x="228" y="61"/>
                          <a:pt x="228" y="61"/>
                        </a:cubicBezTo>
                        <a:cubicBezTo>
                          <a:pt x="227" y="55"/>
                          <a:pt x="227" y="55"/>
                          <a:pt x="227" y="55"/>
                        </a:cubicBezTo>
                        <a:cubicBezTo>
                          <a:pt x="232" y="51"/>
                          <a:pt x="232" y="51"/>
                          <a:pt x="232" y="51"/>
                        </a:cubicBezTo>
                        <a:cubicBezTo>
                          <a:pt x="234" y="53"/>
                          <a:pt x="234" y="53"/>
                          <a:pt x="234" y="53"/>
                        </a:cubicBezTo>
                        <a:cubicBezTo>
                          <a:pt x="235" y="52"/>
                          <a:pt x="235" y="52"/>
                          <a:pt x="235" y="52"/>
                        </a:cubicBezTo>
                        <a:cubicBezTo>
                          <a:pt x="239" y="46"/>
                          <a:pt x="239" y="46"/>
                          <a:pt x="239" y="46"/>
                        </a:cubicBezTo>
                        <a:cubicBezTo>
                          <a:pt x="240" y="39"/>
                          <a:pt x="240" y="39"/>
                          <a:pt x="240" y="39"/>
                        </a:cubicBezTo>
                        <a:cubicBezTo>
                          <a:pt x="242" y="38"/>
                          <a:pt x="242" y="38"/>
                          <a:pt x="242" y="38"/>
                        </a:cubicBezTo>
                        <a:cubicBezTo>
                          <a:pt x="242" y="33"/>
                          <a:pt x="242" y="33"/>
                          <a:pt x="242" y="33"/>
                        </a:cubicBezTo>
                        <a:cubicBezTo>
                          <a:pt x="231" y="38"/>
                          <a:pt x="231" y="38"/>
                          <a:pt x="231" y="38"/>
                        </a:cubicBezTo>
                        <a:cubicBezTo>
                          <a:pt x="227" y="37"/>
                          <a:pt x="227" y="37"/>
                          <a:pt x="227" y="37"/>
                        </a:cubicBezTo>
                        <a:cubicBezTo>
                          <a:pt x="225" y="29"/>
                          <a:pt x="225" y="29"/>
                          <a:pt x="225" y="29"/>
                        </a:cubicBezTo>
                        <a:cubicBezTo>
                          <a:pt x="217" y="25"/>
                          <a:pt x="217" y="25"/>
                          <a:pt x="217" y="25"/>
                        </a:cubicBezTo>
                        <a:cubicBezTo>
                          <a:pt x="214" y="26"/>
                          <a:pt x="214" y="26"/>
                          <a:pt x="214" y="26"/>
                        </a:cubicBezTo>
                        <a:cubicBezTo>
                          <a:pt x="208" y="8"/>
                          <a:pt x="208" y="8"/>
                          <a:pt x="208" y="8"/>
                        </a:cubicBezTo>
                        <a:cubicBezTo>
                          <a:pt x="203" y="3"/>
                          <a:pt x="203" y="3"/>
                          <a:pt x="203" y="3"/>
                        </a:cubicBezTo>
                        <a:cubicBezTo>
                          <a:pt x="201" y="4"/>
                          <a:pt x="201" y="4"/>
                          <a:pt x="201" y="4"/>
                        </a:cubicBezTo>
                        <a:cubicBezTo>
                          <a:pt x="197" y="0"/>
                          <a:pt x="197" y="0"/>
                          <a:pt x="197" y="0"/>
                        </a:cubicBezTo>
                        <a:cubicBezTo>
                          <a:pt x="186" y="3"/>
                          <a:pt x="186" y="3"/>
                          <a:pt x="186" y="3"/>
                        </a:cubicBezTo>
                        <a:cubicBezTo>
                          <a:pt x="183" y="7"/>
                          <a:pt x="183" y="7"/>
                          <a:pt x="183" y="7"/>
                        </a:cubicBezTo>
                        <a:cubicBezTo>
                          <a:pt x="186" y="7"/>
                          <a:pt x="186" y="7"/>
                          <a:pt x="186" y="7"/>
                        </a:cubicBezTo>
                        <a:cubicBezTo>
                          <a:pt x="186" y="11"/>
                          <a:pt x="186" y="11"/>
                          <a:pt x="186" y="11"/>
                        </a:cubicBezTo>
                        <a:cubicBezTo>
                          <a:pt x="183" y="14"/>
                          <a:pt x="183" y="14"/>
                          <a:pt x="183" y="14"/>
                        </a:cubicBezTo>
                        <a:cubicBezTo>
                          <a:pt x="180" y="24"/>
                          <a:pt x="180" y="24"/>
                          <a:pt x="180" y="24"/>
                        </a:cubicBezTo>
                        <a:cubicBezTo>
                          <a:pt x="174" y="26"/>
                          <a:pt x="174" y="26"/>
                          <a:pt x="174" y="26"/>
                        </a:cubicBezTo>
                        <a:cubicBezTo>
                          <a:pt x="169" y="23"/>
                          <a:pt x="169" y="23"/>
                          <a:pt x="169" y="23"/>
                        </a:cubicBezTo>
                        <a:cubicBezTo>
                          <a:pt x="165" y="27"/>
                          <a:pt x="165" y="27"/>
                          <a:pt x="165" y="27"/>
                        </a:cubicBezTo>
                        <a:cubicBezTo>
                          <a:pt x="166" y="37"/>
                          <a:pt x="166" y="37"/>
                          <a:pt x="166" y="37"/>
                        </a:cubicBezTo>
                        <a:cubicBezTo>
                          <a:pt x="176" y="35"/>
                          <a:pt x="176" y="35"/>
                          <a:pt x="176" y="35"/>
                        </a:cubicBezTo>
                        <a:cubicBezTo>
                          <a:pt x="181" y="44"/>
                          <a:pt x="181" y="44"/>
                          <a:pt x="181" y="44"/>
                        </a:cubicBezTo>
                        <a:cubicBezTo>
                          <a:pt x="170" y="43"/>
                          <a:pt x="170" y="43"/>
                          <a:pt x="170" y="43"/>
                        </a:cubicBezTo>
                        <a:cubicBezTo>
                          <a:pt x="164" y="50"/>
                          <a:pt x="164" y="50"/>
                          <a:pt x="164" y="50"/>
                        </a:cubicBezTo>
                        <a:cubicBezTo>
                          <a:pt x="157" y="54"/>
                          <a:pt x="157" y="54"/>
                          <a:pt x="157" y="54"/>
                        </a:cubicBezTo>
                        <a:cubicBezTo>
                          <a:pt x="152" y="53"/>
                          <a:pt x="152" y="53"/>
                          <a:pt x="152" y="53"/>
                        </a:cubicBezTo>
                        <a:cubicBezTo>
                          <a:pt x="149" y="57"/>
                          <a:pt x="149" y="57"/>
                          <a:pt x="149" y="57"/>
                        </a:cubicBezTo>
                        <a:cubicBezTo>
                          <a:pt x="151" y="60"/>
                          <a:pt x="151" y="60"/>
                          <a:pt x="151" y="60"/>
                        </a:cubicBezTo>
                        <a:cubicBezTo>
                          <a:pt x="142" y="67"/>
                          <a:pt x="142" y="67"/>
                          <a:pt x="142" y="67"/>
                        </a:cubicBezTo>
                        <a:cubicBezTo>
                          <a:pt x="134" y="67"/>
                          <a:pt x="134" y="67"/>
                          <a:pt x="134" y="67"/>
                        </a:cubicBezTo>
                        <a:cubicBezTo>
                          <a:pt x="122" y="72"/>
                          <a:pt x="122" y="72"/>
                          <a:pt x="122" y="72"/>
                        </a:cubicBezTo>
                        <a:cubicBezTo>
                          <a:pt x="106" y="64"/>
                          <a:pt x="106" y="64"/>
                          <a:pt x="106" y="64"/>
                        </a:cubicBezTo>
                        <a:cubicBezTo>
                          <a:pt x="91" y="66"/>
                          <a:pt x="91" y="66"/>
                          <a:pt x="91" y="66"/>
                        </a:cubicBezTo>
                        <a:cubicBezTo>
                          <a:pt x="85" y="56"/>
                          <a:pt x="85" y="56"/>
                          <a:pt x="85" y="56"/>
                        </a:cubicBezTo>
                        <a:cubicBezTo>
                          <a:pt x="67" y="51"/>
                          <a:pt x="67" y="51"/>
                          <a:pt x="67" y="51"/>
                        </a:cubicBezTo>
                        <a:cubicBezTo>
                          <a:pt x="68" y="47"/>
                          <a:pt x="68" y="47"/>
                          <a:pt x="68" y="4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62" y="35"/>
                          <a:pt x="62" y="35"/>
                          <a:pt x="62" y="35"/>
                        </a:cubicBezTo>
                        <a:cubicBezTo>
                          <a:pt x="61" y="37"/>
                          <a:pt x="61" y="37"/>
                          <a:pt x="61" y="37"/>
                        </a:cubicBezTo>
                        <a:cubicBezTo>
                          <a:pt x="56" y="30"/>
                          <a:pt x="56" y="30"/>
                          <a:pt x="56" y="30"/>
                        </a:cubicBezTo>
                        <a:cubicBezTo>
                          <a:pt x="53" y="30"/>
                          <a:pt x="53" y="30"/>
                          <a:pt x="53" y="30"/>
                        </a:cubicBezTo>
                        <a:cubicBezTo>
                          <a:pt x="51" y="33"/>
                          <a:pt x="51" y="33"/>
                          <a:pt x="51" y="33"/>
                        </a:cubicBezTo>
                        <a:cubicBezTo>
                          <a:pt x="48" y="33"/>
                          <a:pt x="48" y="33"/>
                          <a:pt x="48" y="33"/>
                        </a:cubicBezTo>
                        <a:cubicBezTo>
                          <a:pt x="47" y="41"/>
                          <a:pt x="47" y="41"/>
                          <a:pt x="47" y="41"/>
                        </a:cubicBezTo>
                        <a:cubicBezTo>
                          <a:pt x="37" y="40"/>
                          <a:pt x="37" y="40"/>
                          <a:pt x="37" y="40"/>
                        </a:cubicBezTo>
                        <a:cubicBezTo>
                          <a:pt x="34" y="52"/>
                          <a:pt x="34" y="52"/>
                          <a:pt x="34" y="52"/>
                        </a:cubicBezTo>
                        <a:cubicBezTo>
                          <a:pt x="25" y="53"/>
                          <a:pt x="25" y="53"/>
                          <a:pt x="25" y="53"/>
                        </a:cubicBezTo>
                        <a:cubicBezTo>
                          <a:pt x="28" y="62"/>
                          <a:pt x="28" y="62"/>
                          <a:pt x="28" y="62"/>
                        </a:cubicBezTo>
                        <a:cubicBezTo>
                          <a:pt x="26" y="67"/>
                          <a:pt x="26" y="67"/>
                          <a:pt x="26" y="67"/>
                        </a:cubicBezTo>
                        <a:cubicBezTo>
                          <a:pt x="26" y="67"/>
                          <a:pt x="26" y="67"/>
                          <a:pt x="26" y="67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17" y="75"/>
                          <a:pt x="17" y="75"/>
                          <a:pt x="17" y="75"/>
                        </a:cubicBezTo>
                        <a:cubicBezTo>
                          <a:pt x="13" y="75"/>
                          <a:pt x="13" y="75"/>
                          <a:pt x="13" y="75"/>
                        </a:cubicBezTo>
                        <a:cubicBezTo>
                          <a:pt x="10" y="79"/>
                          <a:pt x="10" y="79"/>
                          <a:pt x="10" y="79"/>
                        </a:cubicBezTo>
                        <a:cubicBezTo>
                          <a:pt x="7" y="77"/>
                          <a:pt x="7" y="77"/>
                          <a:pt x="7" y="77"/>
                        </a:cubicBezTo>
                        <a:cubicBezTo>
                          <a:pt x="1" y="80"/>
                          <a:pt x="1" y="80"/>
                          <a:pt x="1" y="80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4" y="87"/>
                          <a:pt x="4" y="87"/>
                          <a:pt x="4" y="87"/>
                        </a:cubicBezTo>
                        <a:cubicBezTo>
                          <a:pt x="5" y="93"/>
                          <a:pt x="5" y="93"/>
                          <a:pt x="5" y="93"/>
                        </a:cubicBezTo>
                        <a:cubicBezTo>
                          <a:pt x="5" y="93"/>
                          <a:pt x="5" y="93"/>
                          <a:pt x="5" y="93"/>
                        </a:cubicBezTo>
                        <a:cubicBezTo>
                          <a:pt x="3" y="95"/>
                          <a:pt x="3" y="95"/>
                          <a:pt x="3" y="95"/>
                        </a:cubicBezTo>
                        <a:cubicBezTo>
                          <a:pt x="9" y="96"/>
                          <a:pt x="9" y="96"/>
                          <a:pt x="9" y="96"/>
                        </a:cubicBezTo>
                        <a:cubicBezTo>
                          <a:pt x="9" y="100"/>
                          <a:pt x="9" y="100"/>
                          <a:pt x="9" y="100"/>
                        </a:cubicBezTo>
                        <a:cubicBezTo>
                          <a:pt x="15" y="102"/>
                          <a:pt x="15" y="102"/>
                          <a:pt x="15" y="102"/>
                        </a:cubicBezTo>
                        <a:cubicBezTo>
                          <a:pt x="15" y="102"/>
                          <a:pt x="15" y="102"/>
                          <a:pt x="15" y="102"/>
                        </a:cubicBezTo>
                        <a:cubicBezTo>
                          <a:pt x="17" y="103"/>
                          <a:pt x="17" y="103"/>
                          <a:pt x="17" y="103"/>
                        </a:cubicBezTo>
                        <a:cubicBezTo>
                          <a:pt x="22" y="100"/>
                          <a:pt x="22" y="100"/>
                          <a:pt x="22" y="100"/>
                        </a:cubicBezTo>
                        <a:cubicBezTo>
                          <a:pt x="27" y="103"/>
                          <a:pt x="27" y="103"/>
                          <a:pt x="27" y="103"/>
                        </a:cubicBezTo>
                        <a:cubicBezTo>
                          <a:pt x="21" y="111"/>
                          <a:pt x="21" y="111"/>
                          <a:pt x="21" y="111"/>
                        </a:cubicBezTo>
                        <a:cubicBezTo>
                          <a:pt x="22" y="116"/>
                          <a:pt x="22" y="116"/>
                          <a:pt x="22" y="116"/>
                        </a:cubicBezTo>
                        <a:cubicBezTo>
                          <a:pt x="20" y="118"/>
                          <a:pt x="20" y="118"/>
                          <a:pt x="20" y="118"/>
                        </a:cubicBezTo>
                        <a:cubicBezTo>
                          <a:pt x="21" y="124"/>
                          <a:pt x="21" y="124"/>
                          <a:pt x="21" y="124"/>
                        </a:cubicBezTo>
                        <a:cubicBezTo>
                          <a:pt x="29" y="127"/>
                          <a:pt x="29" y="127"/>
                          <a:pt x="29" y="127"/>
                        </a:cubicBezTo>
                        <a:cubicBezTo>
                          <a:pt x="28" y="128"/>
                          <a:pt x="28" y="128"/>
                          <a:pt x="28" y="128"/>
                        </a:cubicBezTo>
                        <a:cubicBezTo>
                          <a:pt x="30" y="129"/>
                          <a:pt x="30" y="129"/>
                          <a:pt x="30" y="129"/>
                        </a:cubicBezTo>
                        <a:cubicBezTo>
                          <a:pt x="31" y="127"/>
                          <a:pt x="31" y="127"/>
                          <a:pt x="31" y="127"/>
                        </a:cubicBezTo>
                        <a:cubicBezTo>
                          <a:pt x="37" y="130"/>
                          <a:pt x="37" y="130"/>
                          <a:pt x="37" y="130"/>
                        </a:cubicBezTo>
                        <a:cubicBezTo>
                          <a:pt x="39" y="133"/>
                          <a:pt x="39" y="133"/>
                          <a:pt x="39" y="133"/>
                        </a:cubicBezTo>
                        <a:cubicBezTo>
                          <a:pt x="41" y="132"/>
                          <a:pt x="41" y="132"/>
                          <a:pt x="41" y="132"/>
                        </a:cubicBezTo>
                        <a:cubicBezTo>
                          <a:pt x="42" y="135"/>
                          <a:pt x="42" y="135"/>
                          <a:pt x="42" y="135"/>
                        </a:cubicBezTo>
                        <a:cubicBezTo>
                          <a:pt x="50" y="138"/>
                          <a:pt x="50" y="138"/>
                          <a:pt x="50" y="138"/>
                        </a:cubicBezTo>
                        <a:cubicBezTo>
                          <a:pt x="57" y="138"/>
                          <a:pt x="57" y="138"/>
                          <a:pt x="57" y="138"/>
                        </a:cubicBezTo>
                        <a:cubicBezTo>
                          <a:pt x="59" y="137"/>
                          <a:pt x="59" y="137"/>
                          <a:pt x="59" y="137"/>
                        </a:cubicBezTo>
                        <a:cubicBezTo>
                          <a:pt x="61" y="143"/>
                          <a:pt x="61" y="143"/>
                          <a:pt x="61" y="143"/>
                        </a:cubicBezTo>
                        <a:cubicBezTo>
                          <a:pt x="73" y="144"/>
                          <a:pt x="73" y="144"/>
                          <a:pt x="73" y="144"/>
                        </a:cubicBezTo>
                        <a:cubicBezTo>
                          <a:pt x="72" y="139"/>
                          <a:pt x="72" y="139"/>
                          <a:pt x="72" y="139"/>
                        </a:cubicBezTo>
                        <a:cubicBezTo>
                          <a:pt x="83" y="131"/>
                          <a:pt x="83" y="131"/>
                          <a:pt x="83" y="131"/>
                        </a:cubicBezTo>
                        <a:cubicBezTo>
                          <a:pt x="85" y="132"/>
                          <a:pt x="85" y="132"/>
                          <a:pt x="85" y="132"/>
                        </a:cubicBezTo>
                        <a:cubicBezTo>
                          <a:pt x="88" y="131"/>
                          <a:pt x="88" y="131"/>
                          <a:pt x="88" y="131"/>
                        </a:cubicBezTo>
                        <a:cubicBezTo>
                          <a:pt x="90" y="136"/>
                          <a:pt x="90" y="136"/>
                          <a:pt x="90" y="136"/>
                        </a:cubicBezTo>
                        <a:cubicBezTo>
                          <a:pt x="94" y="137"/>
                          <a:pt x="94" y="137"/>
                          <a:pt x="94" y="137"/>
                        </a:cubicBezTo>
                        <a:cubicBezTo>
                          <a:pt x="94" y="137"/>
                          <a:pt x="94" y="137"/>
                          <a:pt x="94" y="137"/>
                        </a:cubicBezTo>
                        <a:cubicBezTo>
                          <a:pt x="95" y="136"/>
                          <a:pt x="95" y="136"/>
                          <a:pt x="95" y="136"/>
                        </a:cubicBezTo>
                        <a:cubicBezTo>
                          <a:pt x="99" y="141"/>
                          <a:pt x="99" y="141"/>
                          <a:pt x="99" y="141"/>
                        </a:cubicBezTo>
                        <a:cubicBezTo>
                          <a:pt x="98" y="148"/>
                          <a:pt x="98" y="148"/>
                          <a:pt x="98" y="148"/>
                        </a:cubicBezTo>
                        <a:cubicBezTo>
                          <a:pt x="95" y="153"/>
                          <a:pt x="95" y="153"/>
                          <a:pt x="95" y="153"/>
                        </a:cubicBezTo>
                        <a:cubicBezTo>
                          <a:pt x="95" y="156"/>
                          <a:pt x="95" y="156"/>
                          <a:pt x="95" y="156"/>
                        </a:cubicBezTo>
                        <a:cubicBezTo>
                          <a:pt x="100" y="155"/>
                          <a:pt x="100" y="155"/>
                          <a:pt x="100" y="155"/>
                        </a:cubicBezTo>
                        <a:cubicBezTo>
                          <a:pt x="101" y="160"/>
                          <a:pt x="101" y="160"/>
                          <a:pt x="101" y="160"/>
                        </a:cubicBezTo>
                        <a:cubicBezTo>
                          <a:pt x="101" y="163"/>
                          <a:pt x="101" y="163"/>
                          <a:pt x="101" y="163"/>
                        </a:cubicBezTo>
                        <a:cubicBezTo>
                          <a:pt x="104" y="165"/>
                          <a:pt x="104" y="165"/>
                          <a:pt x="104" y="165"/>
                        </a:cubicBezTo>
                        <a:cubicBezTo>
                          <a:pt x="108" y="165"/>
                          <a:pt x="108" y="165"/>
                          <a:pt x="108" y="165"/>
                        </a:cubicBezTo>
                        <a:cubicBezTo>
                          <a:pt x="108" y="165"/>
                          <a:pt x="108" y="165"/>
                          <a:pt x="108" y="165"/>
                        </a:cubicBezTo>
                        <a:close/>
                        <a:moveTo>
                          <a:pt x="186" y="164"/>
                        </a:moveTo>
                        <a:cubicBezTo>
                          <a:pt x="183" y="157"/>
                          <a:pt x="183" y="157"/>
                          <a:pt x="183" y="157"/>
                        </a:cubicBezTo>
                        <a:cubicBezTo>
                          <a:pt x="189" y="150"/>
                          <a:pt x="189" y="150"/>
                          <a:pt x="189" y="150"/>
                        </a:cubicBezTo>
                        <a:cubicBezTo>
                          <a:pt x="191" y="152"/>
                          <a:pt x="191" y="152"/>
                          <a:pt x="191" y="152"/>
                        </a:cubicBezTo>
                        <a:cubicBezTo>
                          <a:pt x="188" y="161"/>
                          <a:pt x="188" y="161"/>
                          <a:pt x="188" y="161"/>
                        </a:cubicBezTo>
                        <a:cubicBezTo>
                          <a:pt x="188" y="161"/>
                          <a:pt x="186" y="164"/>
                          <a:pt x="186" y="164"/>
                        </a:cubicBezTo>
                        <a:close/>
                        <a:moveTo>
                          <a:pt x="137" y="175"/>
                        </a:moveTo>
                        <a:cubicBezTo>
                          <a:pt x="138" y="179"/>
                          <a:pt x="138" y="179"/>
                          <a:pt x="138" y="179"/>
                        </a:cubicBezTo>
                        <a:cubicBezTo>
                          <a:pt x="142" y="181"/>
                          <a:pt x="142" y="181"/>
                          <a:pt x="142" y="181"/>
                        </a:cubicBezTo>
                        <a:cubicBezTo>
                          <a:pt x="145" y="178"/>
                          <a:pt x="145" y="178"/>
                          <a:pt x="145" y="178"/>
                        </a:cubicBezTo>
                        <a:cubicBezTo>
                          <a:pt x="147" y="174"/>
                          <a:pt x="147" y="174"/>
                          <a:pt x="147" y="174"/>
                        </a:cubicBezTo>
                        <a:cubicBezTo>
                          <a:pt x="147" y="173"/>
                          <a:pt x="147" y="173"/>
                          <a:pt x="147" y="173"/>
                        </a:cubicBezTo>
                        <a:cubicBezTo>
                          <a:pt x="141" y="173"/>
                          <a:pt x="141" y="173"/>
                          <a:pt x="141" y="173"/>
                        </a:cubicBezTo>
                        <a:lnTo>
                          <a:pt x="137" y="17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4" name="Freeform 102"/>
                  <p:cNvSpPr>
                    <a:spLocks/>
                  </p:cNvSpPr>
                  <p:nvPr/>
                </p:nvSpPr>
                <p:spPr bwMode="auto">
                  <a:xfrm>
                    <a:off x="9046191" y="3907771"/>
                    <a:ext cx="193879" cy="424982"/>
                  </a:xfrm>
                  <a:custGeom>
                    <a:avLst/>
                    <a:gdLst>
                      <a:gd name="T0" fmla="*/ 0 w 125"/>
                      <a:gd name="T1" fmla="*/ 118 h 274"/>
                      <a:gd name="T2" fmla="*/ 22 w 125"/>
                      <a:gd name="T3" fmla="*/ 136 h 274"/>
                      <a:gd name="T4" fmla="*/ 22 w 125"/>
                      <a:gd name="T5" fmla="*/ 146 h 274"/>
                      <a:gd name="T6" fmla="*/ 25 w 125"/>
                      <a:gd name="T7" fmla="*/ 146 h 274"/>
                      <a:gd name="T8" fmla="*/ 32 w 125"/>
                      <a:gd name="T9" fmla="*/ 164 h 274"/>
                      <a:gd name="T10" fmla="*/ 29 w 125"/>
                      <a:gd name="T11" fmla="*/ 189 h 274"/>
                      <a:gd name="T12" fmla="*/ 43 w 125"/>
                      <a:gd name="T13" fmla="*/ 193 h 274"/>
                      <a:gd name="T14" fmla="*/ 61 w 125"/>
                      <a:gd name="T15" fmla="*/ 182 h 274"/>
                      <a:gd name="T16" fmla="*/ 64 w 125"/>
                      <a:gd name="T17" fmla="*/ 171 h 274"/>
                      <a:gd name="T18" fmla="*/ 75 w 125"/>
                      <a:gd name="T19" fmla="*/ 185 h 274"/>
                      <a:gd name="T20" fmla="*/ 79 w 125"/>
                      <a:gd name="T21" fmla="*/ 203 h 274"/>
                      <a:gd name="T22" fmla="*/ 89 w 125"/>
                      <a:gd name="T23" fmla="*/ 246 h 274"/>
                      <a:gd name="T24" fmla="*/ 86 w 125"/>
                      <a:gd name="T25" fmla="*/ 274 h 274"/>
                      <a:gd name="T26" fmla="*/ 89 w 125"/>
                      <a:gd name="T27" fmla="*/ 274 h 274"/>
                      <a:gd name="T28" fmla="*/ 93 w 125"/>
                      <a:gd name="T29" fmla="*/ 264 h 274"/>
                      <a:gd name="T30" fmla="*/ 104 w 125"/>
                      <a:gd name="T31" fmla="*/ 253 h 274"/>
                      <a:gd name="T32" fmla="*/ 107 w 125"/>
                      <a:gd name="T33" fmla="*/ 253 h 274"/>
                      <a:gd name="T34" fmla="*/ 82 w 125"/>
                      <a:gd name="T35" fmla="*/ 207 h 274"/>
                      <a:gd name="T36" fmla="*/ 93 w 125"/>
                      <a:gd name="T37" fmla="*/ 189 h 274"/>
                      <a:gd name="T38" fmla="*/ 75 w 125"/>
                      <a:gd name="T39" fmla="*/ 157 h 274"/>
                      <a:gd name="T40" fmla="*/ 79 w 125"/>
                      <a:gd name="T41" fmla="*/ 139 h 274"/>
                      <a:gd name="T42" fmla="*/ 93 w 125"/>
                      <a:gd name="T43" fmla="*/ 136 h 274"/>
                      <a:gd name="T44" fmla="*/ 125 w 125"/>
                      <a:gd name="T45" fmla="*/ 104 h 274"/>
                      <a:gd name="T46" fmla="*/ 111 w 125"/>
                      <a:gd name="T47" fmla="*/ 104 h 274"/>
                      <a:gd name="T48" fmla="*/ 100 w 125"/>
                      <a:gd name="T49" fmla="*/ 96 h 274"/>
                      <a:gd name="T50" fmla="*/ 100 w 125"/>
                      <a:gd name="T51" fmla="*/ 86 h 274"/>
                      <a:gd name="T52" fmla="*/ 97 w 125"/>
                      <a:gd name="T53" fmla="*/ 68 h 274"/>
                      <a:gd name="T54" fmla="*/ 79 w 125"/>
                      <a:gd name="T55" fmla="*/ 72 h 274"/>
                      <a:gd name="T56" fmla="*/ 79 w 125"/>
                      <a:gd name="T57" fmla="*/ 61 h 274"/>
                      <a:gd name="T58" fmla="*/ 89 w 125"/>
                      <a:gd name="T59" fmla="*/ 43 h 274"/>
                      <a:gd name="T60" fmla="*/ 93 w 125"/>
                      <a:gd name="T61" fmla="*/ 18 h 274"/>
                      <a:gd name="T62" fmla="*/ 79 w 125"/>
                      <a:gd name="T63" fmla="*/ 0 h 274"/>
                      <a:gd name="T64" fmla="*/ 75 w 125"/>
                      <a:gd name="T65" fmla="*/ 4 h 274"/>
                      <a:gd name="T66" fmla="*/ 64 w 125"/>
                      <a:gd name="T67" fmla="*/ 18 h 274"/>
                      <a:gd name="T68" fmla="*/ 40 w 125"/>
                      <a:gd name="T69" fmla="*/ 36 h 274"/>
                      <a:gd name="T70" fmla="*/ 25 w 125"/>
                      <a:gd name="T71" fmla="*/ 72 h 274"/>
                      <a:gd name="T72" fmla="*/ 18 w 125"/>
                      <a:gd name="T73" fmla="*/ 72 h 274"/>
                      <a:gd name="T74" fmla="*/ 11 w 125"/>
                      <a:gd name="T75" fmla="*/ 96 h 274"/>
                      <a:gd name="T76" fmla="*/ 11 w 125"/>
                      <a:gd name="T77" fmla="*/ 100 h 274"/>
                      <a:gd name="T78" fmla="*/ 0 w 125"/>
                      <a:gd name="T79" fmla="*/ 118 h 2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25" h="274">
                        <a:moveTo>
                          <a:pt x="0" y="118"/>
                        </a:moveTo>
                        <a:lnTo>
                          <a:pt x="22" y="136"/>
                        </a:lnTo>
                        <a:lnTo>
                          <a:pt x="22" y="146"/>
                        </a:lnTo>
                        <a:lnTo>
                          <a:pt x="25" y="146"/>
                        </a:lnTo>
                        <a:lnTo>
                          <a:pt x="32" y="164"/>
                        </a:lnTo>
                        <a:lnTo>
                          <a:pt x="29" y="189"/>
                        </a:lnTo>
                        <a:lnTo>
                          <a:pt x="43" y="193"/>
                        </a:lnTo>
                        <a:lnTo>
                          <a:pt x="61" y="182"/>
                        </a:lnTo>
                        <a:lnTo>
                          <a:pt x="64" y="171"/>
                        </a:lnTo>
                        <a:lnTo>
                          <a:pt x="75" y="185"/>
                        </a:lnTo>
                        <a:lnTo>
                          <a:pt x="79" y="203"/>
                        </a:lnTo>
                        <a:lnTo>
                          <a:pt x="89" y="246"/>
                        </a:lnTo>
                        <a:lnTo>
                          <a:pt x="86" y="274"/>
                        </a:lnTo>
                        <a:lnTo>
                          <a:pt x="89" y="274"/>
                        </a:lnTo>
                        <a:lnTo>
                          <a:pt x="93" y="264"/>
                        </a:lnTo>
                        <a:lnTo>
                          <a:pt x="104" y="253"/>
                        </a:lnTo>
                        <a:lnTo>
                          <a:pt x="107" y="253"/>
                        </a:lnTo>
                        <a:lnTo>
                          <a:pt x="82" y="207"/>
                        </a:lnTo>
                        <a:lnTo>
                          <a:pt x="93" y="189"/>
                        </a:lnTo>
                        <a:lnTo>
                          <a:pt x="75" y="157"/>
                        </a:lnTo>
                        <a:lnTo>
                          <a:pt x="79" y="139"/>
                        </a:lnTo>
                        <a:lnTo>
                          <a:pt x="93" y="136"/>
                        </a:lnTo>
                        <a:lnTo>
                          <a:pt x="125" y="104"/>
                        </a:lnTo>
                        <a:lnTo>
                          <a:pt x="111" y="104"/>
                        </a:lnTo>
                        <a:lnTo>
                          <a:pt x="100" y="96"/>
                        </a:lnTo>
                        <a:lnTo>
                          <a:pt x="100" y="86"/>
                        </a:lnTo>
                        <a:lnTo>
                          <a:pt x="97" y="68"/>
                        </a:lnTo>
                        <a:lnTo>
                          <a:pt x="79" y="72"/>
                        </a:lnTo>
                        <a:lnTo>
                          <a:pt x="79" y="61"/>
                        </a:lnTo>
                        <a:lnTo>
                          <a:pt x="89" y="43"/>
                        </a:lnTo>
                        <a:lnTo>
                          <a:pt x="93" y="18"/>
                        </a:lnTo>
                        <a:lnTo>
                          <a:pt x="79" y="0"/>
                        </a:lnTo>
                        <a:lnTo>
                          <a:pt x="75" y="4"/>
                        </a:lnTo>
                        <a:lnTo>
                          <a:pt x="64" y="18"/>
                        </a:lnTo>
                        <a:lnTo>
                          <a:pt x="40" y="36"/>
                        </a:lnTo>
                        <a:lnTo>
                          <a:pt x="25" y="72"/>
                        </a:lnTo>
                        <a:lnTo>
                          <a:pt x="18" y="72"/>
                        </a:lnTo>
                        <a:lnTo>
                          <a:pt x="11" y="96"/>
                        </a:lnTo>
                        <a:lnTo>
                          <a:pt x="11" y="10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5" name="Freeform 103"/>
                  <p:cNvSpPr>
                    <a:spLocks/>
                  </p:cNvSpPr>
                  <p:nvPr/>
                </p:nvSpPr>
                <p:spPr bwMode="auto">
                  <a:xfrm>
                    <a:off x="8974844" y="3907771"/>
                    <a:ext cx="71347" cy="44980"/>
                  </a:xfrm>
                  <a:custGeom>
                    <a:avLst/>
                    <a:gdLst>
                      <a:gd name="T0" fmla="*/ 0 w 46"/>
                      <a:gd name="T1" fmla="*/ 18 h 29"/>
                      <a:gd name="T2" fmla="*/ 4 w 46"/>
                      <a:gd name="T3" fmla="*/ 25 h 29"/>
                      <a:gd name="T4" fmla="*/ 46 w 46"/>
                      <a:gd name="T5" fmla="*/ 29 h 29"/>
                      <a:gd name="T6" fmla="*/ 43 w 46"/>
                      <a:gd name="T7" fmla="*/ 11 h 29"/>
                      <a:gd name="T8" fmla="*/ 46 w 46"/>
                      <a:gd name="T9" fmla="*/ 11 h 29"/>
                      <a:gd name="T10" fmla="*/ 22 w 46"/>
                      <a:gd name="T11" fmla="*/ 7 h 29"/>
                      <a:gd name="T12" fmla="*/ 14 w 46"/>
                      <a:gd name="T13" fmla="*/ 0 h 29"/>
                      <a:gd name="T14" fmla="*/ 0 w 46"/>
                      <a:gd name="T15" fmla="*/ 18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6" h="29">
                        <a:moveTo>
                          <a:pt x="0" y="18"/>
                        </a:moveTo>
                        <a:lnTo>
                          <a:pt x="4" y="25"/>
                        </a:lnTo>
                        <a:lnTo>
                          <a:pt x="46" y="29"/>
                        </a:lnTo>
                        <a:lnTo>
                          <a:pt x="43" y="11"/>
                        </a:lnTo>
                        <a:lnTo>
                          <a:pt x="46" y="11"/>
                        </a:lnTo>
                        <a:lnTo>
                          <a:pt x="22" y="7"/>
                        </a:lnTo>
                        <a:lnTo>
                          <a:pt x="14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6" name="Freeform 104"/>
                  <p:cNvSpPr>
                    <a:spLocks/>
                  </p:cNvSpPr>
                  <p:nvPr/>
                </p:nvSpPr>
                <p:spPr bwMode="auto">
                  <a:xfrm>
                    <a:off x="8782516" y="3858138"/>
                    <a:ext cx="176817" cy="99266"/>
                  </a:xfrm>
                  <a:custGeom>
                    <a:avLst/>
                    <a:gdLst>
                      <a:gd name="T0" fmla="*/ 10 w 114"/>
                      <a:gd name="T1" fmla="*/ 4 h 64"/>
                      <a:gd name="T2" fmla="*/ 0 w 114"/>
                      <a:gd name="T3" fmla="*/ 25 h 64"/>
                      <a:gd name="T4" fmla="*/ 42 w 114"/>
                      <a:gd name="T5" fmla="*/ 50 h 64"/>
                      <a:gd name="T6" fmla="*/ 60 w 114"/>
                      <a:gd name="T7" fmla="*/ 54 h 64"/>
                      <a:gd name="T8" fmla="*/ 71 w 114"/>
                      <a:gd name="T9" fmla="*/ 57 h 64"/>
                      <a:gd name="T10" fmla="*/ 106 w 114"/>
                      <a:gd name="T11" fmla="*/ 64 h 64"/>
                      <a:gd name="T12" fmla="*/ 110 w 114"/>
                      <a:gd name="T13" fmla="*/ 43 h 64"/>
                      <a:gd name="T14" fmla="*/ 114 w 114"/>
                      <a:gd name="T15" fmla="*/ 39 h 64"/>
                      <a:gd name="T16" fmla="*/ 89 w 114"/>
                      <a:gd name="T17" fmla="*/ 39 h 64"/>
                      <a:gd name="T18" fmla="*/ 60 w 114"/>
                      <a:gd name="T19" fmla="*/ 29 h 64"/>
                      <a:gd name="T20" fmla="*/ 57 w 114"/>
                      <a:gd name="T21" fmla="*/ 18 h 64"/>
                      <a:gd name="T22" fmla="*/ 50 w 114"/>
                      <a:gd name="T23" fmla="*/ 22 h 64"/>
                      <a:gd name="T24" fmla="*/ 42 w 114"/>
                      <a:gd name="T25" fmla="*/ 11 h 64"/>
                      <a:gd name="T26" fmla="*/ 21 w 114"/>
                      <a:gd name="T27" fmla="*/ 0 h 64"/>
                      <a:gd name="T28" fmla="*/ 18 w 114"/>
                      <a:gd name="T29" fmla="*/ 7 h 64"/>
                      <a:gd name="T30" fmla="*/ 10 w 114"/>
                      <a:gd name="T31" fmla="*/ 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4" h="64">
                        <a:moveTo>
                          <a:pt x="10" y="4"/>
                        </a:moveTo>
                        <a:lnTo>
                          <a:pt x="0" y="25"/>
                        </a:lnTo>
                        <a:lnTo>
                          <a:pt x="42" y="50"/>
                        </a:lnTo>
                        <a:lnTo>
                          <a:pt x="60" y="54"/>
                        </a:lnTo>
                        <a:lnTo>
                          <a:pt x="71" y="57"/>
                        </a:lnTo>
                        <a:lnTo>
                          <a:pt x="106" y="64"/>
                        </a:lnTo>
                        <a:lnTo>
                          <a:pt x="110" y="43"/>
                        </a:lnTo>
                        <a:lnTo>
                          <a:pt x="114" y="39"/>
                        </a:lnTo>
                        <a:lnTo>
                          <a:pt x="89" y="39"/>
                        </a:lnTo>
                        <a:lnTo>
                          <a:pt x="60" y="29"/>
                        </a:lnTo>
                        <a:lnTo>
                          <a:pt x="57" y="18"/>
                        </a:lnTo>
                        <a:lnTo>
                          <a:pt x="50" y="22"/>
                        </a:lnTo>
                        <a:lnTo>
                          <a:pt x="42" y="11"/>
                        </a:lnTo>
                        <a:lnTo>
                          <a:pt x="21" y="0"/>
                        </a:lnTo>
                        <a:lnTo>
                          <a:pt x="18" y="7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7" name="Freeform 105"/>
                  <p:cNvSpPr>
                    <a:spLocks/>
                  </p:cNvSpPr>
                  <p:nvPr/>
                </p:nvSpPr>
                <p:spPr bwMode="auto">
                  <a:xfrm>
                    <a:off x="8959333" y="3952751"/>
                    <a:ext cx="103919" cy="138042"/>
                  </a:xfrm>
                  <a:custGeom>
                    <a:avLst/>
                    <a:gdLst>
                      <a:gd name="T0" fmla="*/ 10 w 67"/>
                      <a:gd name="T1" fmla="*/ 78 h 89"/>
                      <a:gd name="T2" fmla="*/ 28 w 67"/>
                      <a:gd name="T3" fmla="*/ 75 h 89"/>
                      <a:gd name="T4" fmla="*/ 35 w 67"/>
                      <a:gd name="T5" fmla="*/ 57 h 89"/>
                      <a:gd name="T6" fmla="*/ 46 w 67"/>
                      <a:gd name="T7" fmla="*/ 60 h 89"/>
                      <a:gd name="T8" fmla="*/ 56 w 67"/>
                      <a:gd name="T9" fmla="*/ 85 h 89"/>
                      <a:gd name="T10" fmla="*/ 56 w 67"/>
                      <a:gd name="T11" fmla="*/ 89 h 89"/>
                      <a:gd name="T12" fmla="*/ 67 w 67"/>
                      <a:gd name="T13" fmla="*/ 71 h 89"/>
                      <a:gd name="T14" fmla="*/ 67 w 67"/>
                      <a:gd name="T15" fmla="*/ 67 h 89"/>
                      <a:gd name="T16" fmla="*/ 67 w 67"/>
                      <a:gd name="T17" fmla="*/ 67 h 89"/>
                      <a:gd name="T18" fmla="*/ 53 w 67"/>
                      <a:gd name="T19" fmla="*/ 46 h 89"/>
                      <a:gd name="T20" fmla="*/ 46 w 67"/>
                      <a:gd name="T21" fmla="*/ 53 h 89"/>
                      <a:gd name="T22" fmla="*/ 42 w 67"/>
                      <a:gd name="T23" fmla="*/ 46 h 89"/>
                      <a:gd name="T24" fmla="*/ 53 w 67"/>
                      <a:gd name="T25" fmla="*/ 21 h 89"/>
                      <a:gd name="T26" fmla="*/ 24 w 67"/>
                      <a:gd name="T27" fmla="*/ 21 h 89"/>
                      <a:gd name="T28" fmla="*/ 0 w 67"/>
                      <a:gd name="T29" fmla="*/ 0 h 89"/>
                      <a:gd name="T30" fmla="*/ 0 w 67"/>
                      <a:gd name="T31" fmla="*/ 14 h 89"/>
                      <a:gd name="T32" fmla="*/ 10 w 67"/>
                      <a:gd name="T33" fmla="*/ 78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7" h="89">
                        <a:moveTo>
                          <a:pt x="10" y="78"/>
                        </a:moveTo>
                        <a:lnTo>
                          <a:pt x="28" y="75"/>
                        </a:lnTo>
                        <a:lnTo>
                          <a:pt x="35" y="57"/>
                        </a:lnTo>
                        <a:lnTo>
                          <a:pt x="46" y="60"/>
                        </a:lnTo>
                        <a:lnTo>
                          <a:pt x="56" y="85"/>
                        </a:lnTo>
                        <a:lnTo>
                          <a:pt x="56" y="89"/>
                        </a:lnTo>
                        <a:lnTo>
                          <a:pt x="67" y="71"/>
                        </a:lnTo>
                        <a:lnTo>
                          <a:pt x="67" y="67"/>
                        </a:lnTo>
                        <a:lnTo>
                          <a:pt x="67" y="67"/>
                        </a:lnTo>
                        <a:lnTo>
                          <a:pt x="53" y="46"/>
                        </a:lnTo>
                        <a:lnTo>
                          <a:pt x="46" y="53"/>
                        </a:lnTo>
                        <a:lnTo>
                          <a:pt x="42" y="46"/>
                        </a:lnTo>
                        <a:lnTo>
                          <a:pt x="53" y="21"/>
                        </a:lnTo>
                        <a:lnTo>
                          <a:pt x="24" y="21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lnTo>
                          <a:pt x="10" y="7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8" name="Freeform 106"/>
                  <p:cNvSpPr>
                    <a:spLocks/>
                  </p:cNvSpPr>
                  <p:nvPr/>
                </p:nvSpPr>
                <p:spPr bwMode="auto">
                  <a:xfrm>
                    <a:off x="8771658" y="4345161"/>
                    <a:ext cx="43429" cy="88409"/>
                  </a:xfrm>
                  <a:custGeom>
                    <a:avLst/>
                    <a:gdLst>
                      <a:gd name="T0" fmla="*/ 3 w 28"/>
                      <a:gd name="T1" fmla="*/ 0 h 57"/>
                      <a:gd name="T2" fmla="*/ 7 w 28"/>
                      <a:gd name="T3" fmla="*/ 7 h 57"/>
                      <a:gd name="T4" fmla="*/ 0 w 28"/>
                      <a:gd name="T5" fmla="*/ 21 h 57"/>
                      <a:gd name="T6" fmla="*/ 0 w 28"/>
                      <a:gd name="T7" fmla="*/ 21 h 57"/>
                      <a:gd name="T8" fmla="*/ 3 w 28"/>
                      <a:gd name="T9" fmla="*/ 49 h 57"/>
                      <a:gd name="T10" fmla="*/ 10 w 28"/>
                      <a:gd name="T11" fmla="*/ 57 h 57"/>
                      <a:gd name="T12" fmla="*/ 17 w 28"/>
                      <a:gd name="T13" fmla="*/ 53 h 57"/>
                      <a:gd name="T14" fmla="*/ 28 w 28"/>
                      <a:gd name="T15" fmla="*/ 42 h 57"/>
                      <a:gd name="T16" fmla="*/ 28 w 28"/>
                      <a:gd name="T17" fmla="*/ 28 h 57"/>
                      <a:gd name="T18" fmla="*/ 28 w 28"/>
                      <a:gd name="T19" fmla="*/ 28 h 57"/>
                      <a:gd name="T20" fmla="*/ 25 w 28"/>
                      <a:gd name="T21" fmla="*/ 17 h 57"/>
                      <a:gd name="T22" fmla="*/ 17 w 28"/>
                      <a:gd name="T23" fmla="*/ 10 h 57"/>
                      <a:gd name="T24" fmla="*/ 17 w 28"/>
                      <a:gd name="T25" fmla="*/ 7 h 57"/>
                      <a:gd name="T26" fmla="*/ 7 w 28"/>
                      <a:gd name="T27" fmla="*/ 0 h 57"/>
                      <a:gd name="T28" fmla="*/ 3 w 28"/>
                      <a:gd name="T29" fmla="*/ 0 h 57"/>
                      <a:gd name="T30" fmla="*/ 3 w 28"/>
                      <a:gd name="T31" fmla="*/ 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8" h="57">
                        <a:moveTo>
                          <a:pt x="3" y="0"/>
                        </a:moveTo>
                        <a:lnTo>
                          <a:pt x="7" y="7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lnTo>
                          <a:pt x="3" y="49"/>
                        </a:lnTo>
                        <a:lnTo>
                          <a:pt x="10" y="57"/>
                        </a:lnTo>
                        <a:lnTo>
                          <a:pt x="17" y="53"/>
                        </a:lnTo>
                        <a:lnTo>
                          <a:pt x="28" y="42"/>
                        </a:lnTo>
                        <a:lnTo>
                          <a:pt x="28" y="28"/>
                        </a:lnTo>
                        <a:lnTo>
                          <a:pt x="28" y="28"/>
                        </a:lnTo>
                        <a:lnTo>
                          <a:pt x="25" y="17"/>
                        </a:lnTo>
                        <a:lnTo>
                          <a:pt x="17" y="10"/>
                        </a:lnTo>
                        <a:lnTo>
                          <a:pt x="17" y="7"/>
                        </a:lnTo>
                        <a:lnTo>
                          <a:pt x="7" y="0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39" name="Freeform 107"/>
                  <p:cNvSpPr>
                    <a:spLocks/>
                  </p:cNvSpPr>
                  <p:nvPr/>
                </p:nvSpPr>
                <p:spPr bwMode="auto">
                  <a:xfrm>
                    <a:off x="8517290" y="3709239"/>
                    <a:ext cx="645228" cy="674698"/>
                  </a:xfrm>
                  <a:custGeom>
                    <a:avLst/>
                    <a:gdLst>
                      <a:gd name="T0" fmla="*/ 0 w 416"/>
                      <a:gd name="T1" fmla="*/ 203 h 435"/>
                      <a:gd name="T2" fmla="*/ 25 w 416"/>
                      <a:gd name="T3" fmla="*/ 217 h 435"/>
                      <a:gd name="T4" fmla="*/ 29 w 416"/>
                      <a:gd name="T5" fmla="*/ 221 h 435"/>
                      <a:gd name="T6" fmla="*/ 32 w 416"/>
                      <a:gd name="T7" fmla="*/ 246 h 435"/>
                      <a:gd name="T8" fmla="*/ 57 w 416"/>
                      <a:gd name="T9" fmla="*/ 232 h 435"/>
                      <a:gd name="T10" fmla="*/ 68 w 416"/>
                      <a:gd name="T11" fmla="*/ 224 h 435"/>
                      <a:gd name="T12" fmla="*/ 68 w 416"/>
                      <a:gd name="T13" fmla="*/ 281 h 435"/>
                      <a:gd name="T14" fmla="*/ 89 w 416"/>
                      <a:gd name="T15" fmla="*/ 338 h 435"/>
                      <a:gd name="T16" fmla="*/ 107 w 416"/>
                      <a:gd name="T17" fmla="*/ 381 h 435"/>
                      <a:gd name="T18" fmla="*/ 132 w 416"/>
                      <a:gd name="T19" fmla="*/ 435 h 435"/>
                      <a:gd name="T20" fmla="*/ 142 w 416"/>
                      <a:gd name="T21" fmla="*/ 420 h 435"/>
                      <a:gd name="T22" fmla="*/ 160 w 416"/>
                      <a:gd name="T23" fmla="*/ 402 h 435"/>
                      <a:gd name="T24" fmla="*/ 164 w 416"/>
                      <a:gd name="T25" fmla="*/ 378 h 435"/>
                      <a:gd name="T26" fmla="*/ 167 w 416"/>
                      <a:gd name="T27" fmla="*/ 328 h 435"/>
                      <a:gd name="T28" fmla="*/ 181 w 416"/>
                      <a:gd name="T29" fmla="*/ 324 h 435"/>
                      <a:gd name="T30" fmla="*/ 199 w 416"/>
                      <a:gd name="T31" fmla="*/ 310 h 435"/>
                      <a:gd name="T32" fmla="*/ 238 w 416"/>
                      <a:gd name="T33" fmla="*/ 271 h 435"/>
                      <a:gd name="T34" fmla="*/ 267 w 416"/>
                      <a:gd name="T35" fmla="*/ 249 h 435"/>
                      <a:gd name="T36" fmla="*/ 277 w 416"/>
                      <a:gd name="T37" fmla="*/ 235 h 435"/>
                      <a:gd name="T38" fmla="*/ 288 w 416"/>
                      <a:gd name="T39" fmla="*/ 239 h 435"/>
                      <a:gd name="T40" fmla="*/ 285 w 416"/>
                      <a:gd name="T41" fmla="*/ 171 h 435"/>
                      <a:gd name="T42" fmla="*/ 309 w 416"/>
                      <a:gd name="T43" fmla="*/ 178 h 435"/>
                      <a:gd name="T44" fmla="*/ 327 w 416"/>
                      <a:gd name="T45" fmla="*/ 203 h 435"/>
                      <a:gd name="T46" fmla="*/ 338 w 416"/>
                      <a:gd name="T47" fmla="*/ 203 h 435"/>
                      <a:gd name="T48" fmla="*/ 359 w 416"/>
                      <a:gd name="T49" fmla="*/ 200 h 435"/>
                      <a:gd name="T50" fmla="*/ 381 w 416"/>
                      <a:gd name="T51" fmla="*/ 164 h 435"/>
                      <a:gd name="T52" fmla="*/ 416 w 416"/>
                      <a:gd name="T53" fmla="*/ 132 h 435"/>
                      <a:gd name="T54" fmla="*/ 395 w 416"/>
                      <a:gd name="T55" fmla="*/ 110 h 435"/>
                      <a:gd name="T56" fmla="*/ 377 w 416"/>
                      <a:gd name="T57" fmla="*/ 110 h 435"/>
                      <a:gd name="T58" fmla="*/ 341 w 416"/>
                      <a:gd name="T59" fmla="*/ 157 h 435"/>
                      <a:gd name="T60" fmla="*/ 292 w 416"/>
                      <a:gd name="T61" fmla="*/ 132 h 435"/>
                      <a:gd name="T62" fmla="*/ 277 w 416"/>
                      <a:gd name="T63" fmla="*/ 160 h 435"/>
                      <a:gd name="T64" fmla="*/ 231 w 416"/>
                      <a:gd name="T65" fmla="*/ 150 h 435"/>
                      <a:gd name="T66" fmla="*/ 171 w 416"/>
                      <a:gd name="T67" fmla="*/ 121 h 435"/>
                      <a:gd name="T68" fmla="*/ 157 w 416"/>
                      <a:gd name="T69" fmla="*/ 86 h 435"/>
                      <a:gd name="T70" fmla="*/ 160 w 416"/>
                      <a:gd name="T71" fmla="*/ 57 h 435"/>
                      <a:gd name="T72" fmla="*/ 178 w 416"/>
                      <a:gd name="T73" fmla="*/ 11 h 435"/>
                      <a:gd name="T74" fmla="*/ 142 w 416"/>
                      <a:gd name="T75" fmla="*/ 11 h 435"/>
                      <a:gd name="T76" fmla="*/ 135 w 416"/>
                      <a:gd name="T77" fmla="*/ 7 h 435"/>
                      <a:gd name="T78" fmla="*/ 103 w 416"/>
                      <a:gd name="T79" fmla="*/ 25 h 435"/>
                      <a:gd name="T80" fmla="*/ 85 w 416"/>
                      <a:gd name="T81" fmla="*/ 50 h 435"/>
                      <a:gd name="T82" fmla="*/ 96 w 416"/>
                      <a:gd name="T83" fmla="*/ 82 h 435"/>
                      <a:gd name="T84" fmla="*/ 32 w 416"/>
                      <a:gd name="T85" fmla="*/ 132 h 435"/>
                      <a:gd name="T86" fmla="*/ 43 w 416"/>
                      <a:gd name="T87" fmla="*/ 192 h 435"/>
                      <a:gd name="T88" fmla="*/ 0 w 416"/>
                      <a:gd name="T89" fmla="*/ 203 h 4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16" h="435">
                        <a:moveTo>
                          <a:pt x="0" y="203"/>
                        </a:moveTo>
                        <a:lnTo>
                          <a:pt x="0" y="203"/>
                        </a:lnTo>
                        <a:lnTo>
                          <a:pt x="11" y="217"/>
                        </a:lnTo>
                        <a:lnTo>
                          <a:pt x="25" y="217"/>
                        </a:lnTo>
                        <a:lnTo>
                          <a:pt x="32" y="210"/>
                        </a:lnTo>
                        <a:lnTo>
                          <a:pt x="29" y="221"/>
                        </a:lnTo>
                        <a:lnTo>
                          <a:pt x="14" y="224"/>
                        </a:lnTo>
                        <a:lnTo>
                          <a:pt x="32" y="246"/>
                        </a:lnTo>
                        <a:lnTo>
                          <a:pt x="53" y="242"/>
                        </a:lnTo>
                        <a:lnTo>
                          <a:pt x="57" y="232"/>
                        </a:lnTo>
                        <a:lnTo>
                          <a:pt x="57" y="224"/>
                        </a:lnTo>
                        <a:lnTo>
                          <a:pt x="68" y="224"/>
                        </a:lnTo>
                        <a:lnTo>
                          <a:pt x="64" y="228"/>
                        </a:lnTo>
                        <a:lnTo>
                          <a:pt x="68" y="281"/>
                        </a:lnTo>
                        <a:lnTo>
                          <a:pt x="75" y="313"/>
                        </a:lnTo>
                        <a:lnTo>
                          <a:pt x="89" y="338"/>
                        </a:lnTo>
                        <a:lnTo>
                          <a:pt x="100" y="374"/>
                        </a:lnTo>
                        <a:lnTo>
                          <a:pt x="107" y="381"/>
                        </a:lnTo>
                        <a:lnTo>
                          <a:pt x="121" y="420"/>
                        </a:lnTo>
                        <a:lnTo>
                          <a:pt x="132" y="435"/>
                        </a:lnTo>
                        <a:lnTo>
                          <a:pt x="142" y="427"/>
                        </a:lnTo>
                        <a:lnTo>
                          <a:pt x="142" y="420"/>
                        </a:lnTo>
                        <a:lnTo>
                          <a:pt x="149" y="417"/>
                        </a:lnTo>
                        <a:lnTo>
                          <a:pt x="160" y="402"/>
                        </a:lnTo>
                        <a:lnTo>
                          <a:pt x="164" y="402"/>
                        </a:lnTo>
                        <a:lnTo>
                          <a:pt x="164" y="378"/>
                        </a:lnTo>
                        <a:lnTo>
                          <a:pt x="174" y="360"/>
                        </a:lnTo>
                        <a:lnTo>
                          <a:pt x="167" y="328"/>
                        </a:lnTo>
                        <a:lnTo>
                          <a:pt x="178" y="321"/>
                        </a:lnTo>
                        <a:lnTo>
                          <a:pt x="181" y="324"/>
                        </a:lnTo>
                        <a:lnTo>
                          <a:pt x="185" y="317"/>
                        </a:lnTo>
                        <a:lnTo>
                          <a:pt x="199" y="310"/>
                        </a:lnTo>
                        <a:lnTo>
                          <a:pt x="199" y="306"/>
                        </a:lnTo>
                        <a:lnTo>
                          <a:pt x="238" y="271"/>
                        </a:lnTo>
                        <a:lnTo>
                          <a:pt x="256" y="264"/>
                        </a:lnTo>
                        <a:lnTo>
                          <a:pt x="267" y="249"/>
                        </a:lnTo>
                        <a:lnTo>
                          <a:pt x="267" y="239"/>
                        </a:lnTo>
                        <a:lnTo>
                          <a:pt x="277" y="235"/>
                        </a:lnTo>
                        <a:lnTo>
                          <a:pt x="281" y="228"/>
                        </a:lnTo>
                        <a:lnTo>
                          <a:pt x="288" y="239"/>
                        </a:lnTo>
                        <a:lnTo>
                          <a:pt x="295" y="235"/>
                        </a:lnTo>
                        <a:lnTo>
                          <a:pt x="285" y="171"/>
                        </a:lnTo>
                        <a:lnTo>
                          <a:pt x="285" y="157"/>
                        </a:lnTo>
                        <a:lnTo>
                          <a:pt x="309" y="178"/>
                        </a:lnTo>
                        <a:lnTo>
                          <a:pt x="338" y="178"/>
                        </a:lnTo>
                        <a:lnTo>
                          <a:pt x="327" y="203"/>
                        </a:lnTo>
                        <a:lnTo>
                          <a:pt x="331" y="210"/>
                        </a:lnTo>
                        <a:lnTo>
                          <a:pt x="338" y="203"/>
                        </a:lnTo>
                        <a:lnTo>
                          <a:pt x="352" y="224"/>
                        </a:lnTo>
                        <a:lnTo>
                          <a:pt x="359" y="200"/>
                        </a:lnTo>
                        <a:lnTo>
                          <a:pt x="366" y="200"/>
                        </a:lnTo>
                        <a:lnTo>
                          <a:pt x="381" y="164"/>
                        </a:lnTo>
                        <a:lnTo>
                          <a:pt x="405" y="146"/>
                        </a:lnTo>
                        <a:lnTo>
                          <a:pt x="416" y="132"/>
                        </a:lnTo>
                        <a:lnTo>
                          <a:pt x="402" y="128"/>
                        </a:lnTo>
                        <a:lnTo>
                          <a:pt x="395" y="110"/>
                        </a:lnTo>
                        <a:lnTo>
                          <a:pt x="384" y="114"/>
                        </a:lnTo>
                        <a:lnTo>
                          <a:pt x="377" y="110"/>
                        </a:lnTo>
                        <a:lnTo>
                          <a:pt x="338" y="139"/>
                        </a:lnTo>
                        <a:lnTo>
                          <a:pt x="341" y="157"/>
                        </a:lnTo>
                        <a:lnTo>
                          <a:pt x="299" y="153"/>
                        </a:lnTo>
                        <a:lnTo>
                          <a:pt x="292" y="132"/>
                        </a:lnTo>
                        <a:lnTo>
                          <a:pt x="281" y="139"/>
                        </a:lnTo>
                        <a:lnTo>
                          <a:pt x="277" y="160"/>
                        </a:lnTo>
                        <a:lnTo>
                          <a:pt x="242" y="153"/>
                        </a:lnTo>
                        <a:lnTo>
                          <a:pt x="231" y="150"/>
                        </a:lnTo>
                        <a:lnTo>
                          <a:pt x="213" y="146"/>
                        </a:lnTo>
                        <a:lnTo>
                          <a:pt x="171" y="121"/>
                        </a:lnTo>
                        <a:lnTo>
                          <a:pt x="185" y="96"/>
                        </a:lnTo>
                        <a:lnTo>
                          <a:pt x="157" y="86"/>
                        </a:lnTo>
                        <a:lnTo>
                          <a:pt x="153" y="64"/>
                        </a:lnTo>
                        <a:lnTo>
                          <a:pt x="160" y="57"/>
                        </a:lnTo>
                        <a:lnTo>
                          <a:pt x="157" y="39"/>
                        </a:lnTo>
                        <a:lnTo>
                          <a:pt x="178" y="11"/>
                        </a:lnTo>
                        <a:lnTo>
                          <a:pt x="160" y="0"/>
                        </a:lnTo>
                        <a:lnTo>
                          <a:pt x="142" y="11"/>
                        </a:lnTo>
                        <a:lnTo>
                          <a:pt x="135" y="7"/>
                        </a:lnTo>
                        <a:lnTo>
                          <a:pt x="135" y="7"/>
                        </a:lnTo>
                        <a:lnTo>
                          <a:pt x="135" y="7"/>
                        </a:lnTo>
                        <a:lnTo>
                          <a:pt x="103" y="25"/>
                        </a:lnTo>
                        <a:lnTo>
                          <a:pt x="82" y="21"/>
                        </a:lnTo>
                        <a:lnTo>
                          <a:pt x="85" y="50"/>
                        </a:lnTo>
                        <a:lnTo>
                          <a:pt x="103" y="64"/>
                        </a:lnTo>
                        <a:lnTo>
                          <a:pt x="96" y="82"/>
                        </a:lnTo>
                        <a:lnTo>
                          <a:pt x="53" y="135"/>
                        </a:lnTo>
                        <a:lnTo>
                          <a:pt x="32" y="132"/>
                        </a:lnTo>
                        <a:lnTo>
                          <a:pt x="21" y="153"/>
                        </a:lnTo>
                        <a:lnTo>
                          <a:pt x="43" y="192"/>
                        </a:lnTo>
                        <a:lnTo>
                          <a:pt x="11" y="192"/>
                        </a:lnTo>
                        <a:lnTo>
                          <a:pt x="0" y="2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0" name="Freeform 108"/>
                  <p:cNvSpPr>
                    <a:spLocks/>
                  </p:cNvSpPr>
                  <p:nvPr/>
                </p:nvSpPr>
                <p:spPr bwMode="auto">
                  <a:xfrm>
                    <a:off x="8512637" y="3566544"/>
                    <a:ext cx="159757" cy="125634"/>
                  </a:xfrm>
                  <a:custGeom>
                    <a:avLst/>
                    <a:gdLst>
                      <a:gd name="T0" fmla="*/ 85 w 103"/>
                      <a:gd name="T1" fmla="*/ 32 h 81"/>
                      <a:gd name="T2" fmla="*/ 56 w 103"/>
                      <a:gd name="T3" fmla="*/ 32 h 81"/>
                      <a:gd name="T4" fmla="*/ 56 w 103"/>
                      <a:gd name="T5" fmla="*/ 28 h 81"/>
                      <a:gd name="T6" fmla="*/ 24 w 103"/>
                      <a:gd name="T7" fmla="*/ 28 h 81"/>
                      <a:gd name="T8" fmla="*/ 24 w 103"/>
                      <a:gd name="T9" fmla="*/ 21 h 81"/>
                      <a:gd name="T10" fmla="*/ 42 w 103"/>
                      <a:gd name="T11" fmla="*/ 17 h 81"/>
                      <a:gd name="T12" fmla="*/ 49 w 103"/>
                      <a:gd name="T13" fmla="*/ 14 h 81"/>
                      <a:gd name="T14" fmla="*/ 42 w 103"/>
                      <a:gd name="T15" fmla="*/ 14 h 81"/>
                      <a:gd name="T16" fmla="*/ 39 w 103"/>
                      <a:gd name="T17" fmla="*/ 0 h 81"/>
                      <a:gd name="T18" fmla="*/ 24 w 103"/>
                      <a:gd name="T19" fmla="*/ 3 h 81"/>
                      <a:gd name="T20" fmla="*/ 10 w 103"/>
                      <a:gd name="T21" fmla="*/ 28 h 81"/>
                      <a:gd name="T22" fmla="*/ 0 w 103"/>
                      <a:gd name="T23" fmla="*/ 32 h 81"/>
                      <a:gd name="T24" fmla="*/ 10 w 103"/>
                      <a:gd name="T25" fmla="*/ 53 h 81"/>
                      <a:gd name="T26" fmla="*/ 0 w 103"/>
                      <a:gd name="T27" fmla="*/ 74 h 81"/>
                      <a:gd name="T28" fmla="*/ 7 w 103"/>
                      <a:gd name="T29" fmla="*/ 74 h 81"/>
                      <a:gd name="T30" fmla="*/ 35 w 103"/>
                      <a:gd name="T31" fmla="*/ 64 h 81"/>
                      <a:gd name="T32" fmla="*/ 46 w 103"/>
                      <a:gd name="T33" fmla="*/ 49 h 81"/>
                      <a:gd name="T34" fmla="*/ 56 w 103"/>
                      <a:gd name="T35" fmla="*/ 81 h 81"/>
                      <a:gd name="T36" fmla="*/ 81 w 103"/>
                      <a:gd name="T37" fmla="*/ 67 h 81"/>
                      <a:gd name="T38" fmla="*/ 103 w 103"/>
                      <a:gd name="T39" fmla="*/ 67 h 81"/>
                      <a:gd name="T40" fmla="*/ 99 w 103"/>
                      <a:gd name="T41" fmla="*/ 46 h 81"/>
                      <a:gd name="T42" fmla="*/ 85 w 103"/>
                      <a:gd name="T43" fmla="*/ 49 h 81"/>
                      <a:gd name="T44" fmla="*/ 85 w 103"/>
                      <a:gd name="T45" fmla="*/ 32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03" h="81">
                        <a:moveTo>
                          <a:pt x="85" y="32"/>
                        </a:moveTo>
                        <a:lnTo>
                          <a:pt x="56" y="32"/>
                        </a:lnTo>
                        <a:lnTo>
                          <a:pt x="56" y="28"/>
                        </a:lnTo>
                        <a:lnTo>
                          <a:pt x="24" y="28"/>
                        </a:lnTo>
                        <a:lnTo>
                          <a:pt x="24" y="21"/>
                        </a:lnTo>
                        <a:lnTo>
                          <a:pt x="42" y="17"/>
                        </a:lnTo>
                        <a:lnTo>
                          <a:pt x="49" y="14"/>
                        </a:lnTo>
                        <a:lnTo>
                          <a:pt x="42" y="14"/>
                        </a:lnTo>
                        <a:lnTo>
                          <a:pt x="39" y="0"/>
                        </a:lnTo>
                        <a:lnTo>
                          <a:pt x="24" y="3"/>
                        </a:lnTo>
                        <a:lnTo>
                          <a:pt x="10" y="28"/>
                        </a:lnTo>
                        <a:lnTo>
                          <a:pt x="0" y="32"/>
                        </a:lnTo>
                        <a:lnTo>
                          <a:pt x="10" y="53"/>
                        </a:lnTo>
                        <a:lnTo>
                          <a:pt x="0" y="74"/>
                        </a:lnTo>
                        <a:lnTo>
                          <a:pt x="7" y="74"/>
                        </a:lnTo>
                        <a:lnTo>
                          <a:pt x="35" y="64"/>
                        </a:lnTo>
                        <a:lnTo>
                          <a:pt x="46" y="49"/>
                        </a:lnTo>
                        <a:lnTo>
                          <a:pt x="56" y="81"/>
                        </a:lnTo>
                        <a:lnTo>
                          <a:pt x="81" y="67"/>
                        </a:lnTo>
                        <a:lnTo>
                          <a:pt x="103" y="67"/>
                        </a:lnTo>
                        <a:lnTo>
                          <a:pt x="99" y="46"/>
                        </a:lnTo>
                        <a:lnTo>
                          <a:pt x="85" y="49"/>
                        </a:lnTo>
                        <a:lnTo>
                          <a:pt x="85" y="3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1" name="Freeform 109"/>
                  <p:cNvSpPr>
                    <a:spLocks noEditPoints="1"/>
                  </p:cNvSpPr>
                  <p:nvPr/>
                </p:nvSpPr>
                <p:spPr bwMode="auto">
                  <a:xfrm>
                    <a:off x="8048879" y="3085725"/>
                    <a:ext cx="887189" cy="480819"/>
                  </a:xfrm>
                  <a:custGeom>
                    <a:avLst/>
                    <a:gdLst>
                      <a:gd name="T0" fmla="*/ 9 w 161"/>
                      <a:gd name="T1" fmla="*/ 56 h 87"/>
                      <a:gd name="T2" fmla="*/ 25 w 161"/>
                      <a:gd name="T3" fmla="*/ 53 h 87"/>
                      <a:gd name="T4" fmla="*/ 33 w 161"/>
                      <a:gd name="T5" fmla="*/ 65 h 87"/>
                      <a:gd name="T6" fmla="*/ 23 w 161"/>
                      <a:gd name="T7" fmla="*/ 63 h 87"/>
                      <a:gd name="T8" fmla="*/ 19 w 161"/>
                      <a:gd name="T9" fmla="*/ 68 h 87"/>
                      <a:gd name="T10" fmla="*/ 19 w 161"/>
                      <a:gd name="T11" fmla="*/ 76 h 87"/>
                      <a:gd name="T12" fmla="*/ 24 w 161"/>
                      <a:gd name="T13" fmla="*/ 83 h 87"/>
                      <a:gd name="T14" fmla="*/ 35 w 161"/>
                      <a:gd name="T15" fmla="*/ 86 h 87"/>
                      <a:gd name="T16" fmla="*/ 48 w 161"/>
                      <a:gd name="T17" fmla="*/ 62 h 87"/>
                      <a:gd name="T18" fmla="*/ 51 w 161"/>
                      <a:gd name="T19" fmla="*/ 61 h 87"/>
                      <a:gd name="T20" fmla="*/ 53 w 161"/>
                      <a:gd name="T21" fmla="*/ 59 h 87"/>
                      <a:gd name="T22" fmla="*/ 54 w 161"/>
                      <a:gd name="T23" fmla="*/ 56 h 87"/>
                      <a:gd name="T24" fmla="*/ 57 w 161"/>
                      <a:gd name="T25" fmla="*/ 57 h 87"/>
                      <a:gd name="T26" fmla="*/ 58 w 161"/>
                      <a:gd name="T27" fmla="*/ 62 h 87"/>
                      <a:gd name="T28" fmla="*/ 58 w 161"/>
                      <a:gd name="T29" fmla="*/ 68 h 87"/>
                      <a:gd name="T30" fmla="*/ 61 w 161"/>
                      <a:gd name="T31" fmla="*/ 74 h 87"/>
                      <a:gd name="T32" fmla="*/ 88 w 161"/>
                      <a:gd name="T33" fmla="*/ 87 h 87"/>
                      <a:gd name="T34" fmla="*/ 97 w 161"/>
                      <a:gd name="T35" fmla="*/ 78 h 87"/>
                      <a:gd name="T36" fmla="*/ 108 w 161"/>
                      <a:gd name="T37" fmla="*/ 75 h 87"/>
                      <a:gd name="T38" fmla="*/ 134 w 161"/>
                      <a:gd name="T39" fmla="*/ 80 h 87"/>
                      <a:gd name="T40" fmla="*/ 142 w 161"/>
                      <a:gd name="T41" fmla="*/ 65 h 87"/>
                      <a:gd name="T42" fmla="*/ 156 w 161"/>
                      <a:gd name="T43" fmla="*/ 46 h 87"/>
                      <a:gd name="T44" fmla="*/ 160 w 161"/>
                      <a:gd name="T45" fmla="*/ 39 h 87"/>
                      <a:gd name="T46" fmla="*/ 139 w 161"/>
                      <a:gd name="T47" fmla="*/ 31 h 87"/>
                      <a:gd name="T48" fmla="*/ 125 w 161"/>
                      <a:gd name="T49" fmla="*/ 15 h 87"/>
                      <a:gd name="T50" fmla="*/ 107 w 161"/>
                      <a:gd name="T51" fmla="*/ 13 h 87"/>
                      <a:gd name="T52" fmla="*/ 98 w 161"/>
                      <a:gd name="T53" fmla="*/ 9 h 87"/>
                      <a:gd name="T54" fmla="*/ 75 w 161"/>
                      <a:gd name="T55" fmla="*/ 7 h 87"/>
                      <a:gd name="T56" fmla="*/ 53 w 161"/>
                      <a:gd name="T57" fmla="*/ 23 h 87"/>
                      <a:gd name="T58" fmla="*/ 53 w 161"/>
                      <a:gd name="T59" fmla="*/ 33 h 87"/>
                      <a:gd name="T60" fmla="*/ 38 w 161"/>
                      <a:gd name="T61" fmla="*/ 33 h 87"/>
                      <a:gd name="T62" fmla="*/ 21 w 161"/>
                      <a:gd name="T63" fmla="*/ 27 h 87"/>
                      <a:gd name="T64" fmla="*/ 10 w 161"/>
                      <a:gd name="T65" fmla="*/ 36 h 87"/>
                      <a:gd name="T66" fmla="*/ 0 w 161"/>
                      <a:gd name="T67" fmla="*/ 44 h 87"/>
                      <a:gd name="T68" fmla="*/ 9 w 161"/>
                      <a:gd name="T69" fmla="*/ 55 h 87"/>
                      <a:gd name="T70" fmla="*/ 9 w 161"/>
                      <a:gd name="T71" fmla="*/ 58 h 87"/>
                      <a:gd name="T72" fmla="*/ 146 w 161"/>
                      <a:gd name="T73" fmla="*/ 48 h 87"/>
                      <a:gd name="T74" fmla="*/ 146 w 161"/>
                      <a:gd name="T75" fmla="*/ 45 h 87"/>
                      <a:gd name="T76" fmla="*/ 146 w 161"/>
                      <a:gd name="T77" fmla="*/ 38 h 87"/>
                      <a:gd name="T78" fmla="*/ 150 w 161"/>
                      <a:gd name="T79" fmla="*/ 41 h 87"/>
                      <a:gd name="T80" fmla="*/ 147 w 161"/>
                      <a:gd name="T81" fmla="*/ 46 h 87"/>
                      <a:gd name="T82" fmla="*/ 149 w 161"/>
                      <a:gd name="T83" fmla="*/ 48 h 87"/>
                      <a:gd name="T84" fmla="*/ 150 w 161"/>
                      <a:gd name="T85" fmla="*/ 49 h 87"/>
                      <a:gd name="T86" fmla="*/ 107 w 161"/>
                      <a:gd name="T87" fmla="*/ 63 h 87"/>
                      <a:gd name="T88" fmla="*/ 108 w 161"/>
                      <a:gd name="T89" fmla="*/ 59 h 87"/>
                      <a:gd name="T90" fmla="*/ 116 w 161"/>
                      <a:gd name="T91" fmla="*/ 55 h 87"/>
                      <a:gd name="T92" fmla="*/ 126 w 161"/>
                      <a:gd name="T93" fmla="*/ 57 h 87"/>
                      <a:gd name="T94" fmla="*/ 129 w 161"/>
                      <a:gd name="T95" fmla="*/ 57 h 87"/>
                      <a:gd name="T96" fmla="*/ 125 w 161"/>
                      <a:gd name="T97" fmla="*/ 58 h 87"/>
                      <a:gd name="T98" fmla="*/ 115 w 161"/>
                      <a:gd name="T99" fmla="*/ 57 h 87"/>
                      <a:gd name="T100" fmla="*/ 112 w 161"/>
                      <a:gd name="T101" fmla="*/ 58 h 87"/>
                      <a:gd name="T102" fmla="*/ 109 w 161"/>
                      <a:gd name="T103" fmla="*/ 64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61" h="87">
                        <a:moveTo>
                          <a:pt x="9" y="58"/>
                        </a:moveTo>
                        <a:cubicBezTo>
                          <a:pt x="10" y="57"/>
                          <a:pt x="10" y="57"/>
                          <a:pt x="10" y="57"/>
                        </a:cubicBezTo>
                        <a:cubicBezTo>
                          <a:pt x="9" y="56"/>
                          <a:pt x="9" y="56"/>
                          <a:pt x="9" y="56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18" y="52"/>
                          <a:pt x="18" y="52"/>
                          <a:pt x="18" y="52"/>
                        </a:cubicBezTo>
                        <a:cubicBezTo>
                          <a:pt x="25" y="53"/>
                          <a:pt x="25" y="53"/>
                          <a:pt x="25" y="53"/>
                        </a:cubicBezTo>
                        <a:cubicBezTo>
                          <a:pt x="29" y="61"/>
                          <a:pt x="29" y="61"/>
                          <a:pt x="29" y="61"/>
                        </a:cubicBezTo>
                        <a:cubicBezTo>
                          <a:pt x="31" y="61"/>
                          <a:pt x="31" y="61"/>
                          <a:pt x="31" y="61"/>
                        </a:cubicBezTo>
                        <a:cubicBezTo>
                          <a:pt x="33" y="65"/>
                          <a:pt x="33" y="65"/>
                          <a:pt x="33" y="65"/>
                        </a:cubicBezTo>
                        <a:cubicBezTo>
                          <a:pt x="28" y="63"/>
                          <a:pt x="28" y="63"/>
                          <a:pt x="28" y="63"/>
                        </a:cubicBezTo>
                        <a:cubicBezTo>
                          <a:pt x="26" y="64"/>
                          <a:pt x="26" y="64"/>
                          <a:pt x="26" y="64"/>
                        </a:cubicBezTo>
                        <a:cubicBezTo>
                          <a:pt x="23" y="63"/>
                          <a:pt x="23" y="63"/>
                          <a:pt x="23" y="63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19" y="64"/>
                          <a:pt x="19" y="64"/>
                          <a:pt x="19" y="64"/>
                        </a:cubicBezTo>
                        <a:cubicBezTo>
                          <a:pt x="19" y="68"/>
                          <a:pt x="19" y="68"/>
                          <a:pt x="19" y="68"/>
                        </a:cubicBezTo>
                        <a:cubicBezTo>
                          <a:pt x="14" y="68"/>
                          <a:pt x="14" y="68"/>
                          <a:pt x="14" y="68"/>
                        </a:cubicBezTo>
                        <a:cubicBezTo>
                          <a:pt x="19" y="73"/>
                          <a:pt x="19" y="73"/>
                          <a:pt x="19" y="73"/>
                        </a:cubicBezTo>
                        <a:cubicBezTo>
                          <a:pt x="19" y="76"/>
                          <a:pt x="19" y="76"/>
                          <a:pt x="19" y="76"/>
                        </a:cubicBezTo>
                        <a:cubicBezTo>
                          <a:pt x="24" y="79"/>
                          <a:pt x="24" y="79"/>
                          <a:pt x="24" y="79"/>
                        </a:cubicBezTo>
                        <a:cubicBezTo>
                          <a:pt x="23" y="81"/>
                          <a:pt x="23" y="81"/>
                          <a:pt x="23" y="81"/>
                        </a:cubicBezTo>
                        <a:cubicBezTo>
                          <a:pt x="24" y="83"/>
                          <a:pt x="24" y="83"/>
                          <a:pt x="24" y="83"/>
                        </a:cubicBezTo>
                        <a:cubicBezTo>
                          <a:pt x="25" y="81"/>
                          <a:pt x="25" y="81"/>
                          <a:pt x="25" y="81"/>
                        </a:cubicBezTo>
                        <a:cubicBezTo>
                          <a:pt x="30" y="80"/>
                          <a:pt x="30" y="80"/>
                          <a:pt x="30" y="80"/>
                        </a:cubicBezTo>
                        <a:cubicBezTo>
                          <a:pt x="35" y="86"/>
                          <a:pt x="35" y="86"/>
                          <a:pt x="35" y="86"/>
                        </a:cubicBezTo>
                        <a:cubicBezTo>
                          <a:pt x="38" y="86"/>
                          <a:pt x="38" y="86"/>
                          <a:pt x="38" y="86"/>
                        </a:cubicBezTo>
                        <a:cubicBezTo>
                          <a:pt x="38" y="66"/>
                          <a:pt x="38" y="66"/>
                          <a:pt x="38" y="66"/>
                        </a:cubicBezTo>
                        <a:cubicBezTo>
                          <a:pt x="48" y="62"/>
                          <a:pt x="48" y="62"/>
                          <a:pt x="48" y="62"/>
                        </a:cubicBezTo>
                        <a:cubicBezTo>
                          <a:pt x="49" y="61"/>
                          <a:pt x="49" y="61"/>
                          <a:pt x="49" y="61"/>
                        </a:cubicBezTo>
                        <a:cubicBezTo>
                          <a:pt x="51" y="60"/>
                          <a:pt x="51" y="60"/>
                          <a:pt x="51" y="60"/>
                        </a:cubicBezTo>
                        <a:cubicBezTo>
                          <a:pt x="51" y="61"/>
                          <a:pt x="51" y="61"/>
                          <a:pt x="51" y="61"/>
                        </a:cubicBezTo>
                        <a:cubicBezTo>
                          <a:pt x="52" y="60"/>
                          <a:pt x="52" y="60"/>
                          <a:pt x="52" y="60"/>
                        </a:cubicBezTo>
                        <a:cubicBezTo>
                          <a:pt x="52" y="58"/>
                          <a:pt x="52" y="58"/>
                          <a:pt x="52" y="58"/>
                        </a:cubicBezTo>
                        <a:cubicBezTo>
                          <a:pt x="53" y="59"/>
                          <a:pt x="53" y="59"/>
                          <a:pt x="53" y="59"/>
                        </a:cubicBezTo>
                        <a:cubicBezTo>
                          <a:pt x="54" y="58"/>
                          <a:pt x="54" y="58"/>
                          <a:pt x="54" y="58"/>
                        </a:cubicBezTo>
                        <a:cubicBezTo>
                          <a:pt x="54" y="57"/>
                          <a:pt x="54" y="57"/>
                          <a:pt x="54" y="57"/>
                        </a:cubicBezTo>
                        <a:cubicBezTo>
                          <a:pt x="54" y="56"/>
                          <a:pt x="54" y="56"/>
                          <a:pt x="54" y="56"/>
                        </a:cubicBezTo>
                        <a:cubicBezTo>
                          <a:pt x="55" y="57"/>
                          <a:pt x="55" y="57"/>
                          <a:pt x="55" y="57"/>
                        </a:cubicBezTo>
                        <a:cubicBezTo>
                          <a:pt x="57" y="56"/>
                          <a:pt x="57" y="56"/>
                          <a:pt x="57" y="56"/>
                        </a:cubicBezTo>
                        <a:cubicBezTo>
                          <a:pt x="57" y="57"/>
                          <a:pt x="57" y="57"/>
                          <a:pt x="57" y="57"/>
                        </a:cubicBezTo>
                        <a:cubicBezTo>
                          <a:pt x="60" y="55"/>
                          <a:pt x="60" y="55"/>
                          <a:pt x="60" y="55"/>
                        </a:cubicBezTo>
                        <a:cubicBezTo>
                          <a:pt x="57" y="59"/>
                          <a:pt x="57" y="59"/>
                          <a:pt x="57" y="59"/>
                        </a:cubicBezTo>
                        <a:cubicBezTo>
                          <a:pt x="58" y="62"/>
                          <a:pt x="58" y="62"/>
                          <a:pt x="58" y="62"/>
                        </a:cubicBezTo>
                        <a:cubicBezTo>
                          <a:pt x="60" y="64"/>
                          <a:pt x="60" y="64"/>
                          <a:pt x="60" y="64"/>
                        </a:cubicBezTo>
                        <a:cubicBezTo>
                          <a:pt x="60" y="66"/>
                          <a:pt x="60" y="66"/>
                          <a:pt x="60" y="66"/>
                        </a:cubicBezTo>
                        <a:cubicBezTo>
                          <a:pt x="58" y="68"/>
                          <a:pt x="58" y="68"/>
                          <a:pt x="58" y="68"/>
                        </a:cubicBezTo>
                        <a:cubicBezTo>
                          <a:pt x="57" y="70"/>
                          <a:pt x="57" y="70"/>
                          <a:pt x="57" y="70"/>
                        </a:cubicBezTo>
                        <a:cubicBezTo>
                          <a:pt x="57" y="70"/>
                          <a:pt x="57" y="70"/>
                          <a:pt x="57" y="70"/>
                        </a:cubicBezTo>
                        <a:cubicBezTo>
                          <a:pt x="61" y="74"/>
                          <a:pt x="61" y="74"/>
                          <a:pt x="61" y="74"/>
                        </a:cubicBezTo>
                        <a:cubicBezTo>
                          <a:pt x="76" y="74"/>
                          <a:pt x="76" y="74"/>
                          <a:pt x="76" y="74"/>
                        </a:cubicBezTo>
                        <a:cubicBezTo>
                          <a:pt x="80" y="86"/>
                          <a:pt x="80" y="86"/>
                          <a:pt x="80" y="86"/>
                        </a:cubicBezTo>
                        <a:cubicBezTo>
                          <a:pt x="88" y="87"/>
                          <a:pt x="88" y="87"/>
                          <a:pt x="88" y="87"/>
                        </a:cubicBezTo>
                        <a:cubicBezTo>
                          <a:pt x="90" y="84"/>
                          <a:pt x="90" y="84"/>
                          <a:pt x="90" y="84"/>
                        </a:cubicBezTo>
                        <a:cubicBezTo>
                          <a:pt x="97" y="81"/>
                          <a:pt x="97" y="81"/>
                          <a:pt x="97" y="81"/>
                        </a:cubicBezTo>
                        <a:cubicBezTo>
                          <a:pt x="97" y="78"/>
                          <a:pt x="97" y="78"/>
                          <a:pt x="97" y="78"/>
                        </a:cubicBezTo>
                        <a:cubicBezTo>
                          <a:pt x="99" y="77"/>
                          <a:pt x="99" y="77"/>
                          <a:pt x="99" y="77"/>
                        </a:cubicBezTo>
                        <a:cubicBezTo>
                          <a:pt x="106" y="79"/>
                          <a:pt x="106" y="79"/>
                          <a:pt x="106" y="79"/>
                        </a:cubicBezTo>
                        <a:cubicBezTo>
                          <a:pt x="108" y="75"/>
                          <a:pt x="108" y="75"/>
                          <a:pt x="108" y="75"/>
                        </a:cubicBezTo>
                        <a:cubicBezTo>
                          <a:pt x="115" y="77"/>
                          <a:pt x="115" y="77"/>
                          <a:pt x="115" y="77"/>
                        </a:cubicBezTo>
                        <a:cubicBezTo>
                          <a:pt x="129" y="77"/>
                          <a:pt x="129" y="77"/>
                          <a:pt x="129" y="77"/>
                        </a:cubicBezTo>
                        <a:cubicBezTo>
                          <a:pt x="134" y="80"/>
                          <a:pt x="134" y="80"/>
                          <a:pt x="134" y="80"/>
                        </a:cubicBezTo>
                        <a:cubicBezTo>
                          <a:pt x="136" y="75"/>
                          <a:pt x="136" y="75"/>
                          <a:pt x="136" y="75"/>
                        </a:cubicBezTo>
                        <a:cubicBezTo>
                          <a:pt x="133" y="66"/>
                          <a:pt x="133" y="66"/>
                          <a:pt x="133" y="66"/>
                        </a:cubicBezTo>
                        <a:cubicBezTo>
                          <a:pt x="142" y="65"/>
                          <a:pt x="142" y="65"/>
                          <a:pt x="142" y="65"/>
                        </a:cubicBezTo>
                        <a:cubicBezTo>
                          <a:pt x="145" y="53"/>
                          <a:pt x="145" y="53"/>
                          <a:pt x="145" y="53"/>
                        </a:cubicBezTo>
                        <a:cubicBezTo>
                          <a:pt x="155" y="54"/>
                          <a:pt x="155" y="54"/>
                          <a:pt x="155" y="54"/>
                        </a:cubicBezTo>
                        <a:cubicBezTo>
                          <a:pt x="156" y="46"/>
                          <a:pt x="156" y="46"/>
                          <a:pt x="156" y="46"/>
                        </a:cubicBezTo>
                        <a:cubicBezTo>
                          <a:pt x="159" y="46"/>
                          <a:pt x="159" y="46"/>
                          <a:pt x="159" y="46"/>
                        </a:cubicBezTo>
                        <a:cubicBezTo>
                          <a:pt x="161" y="41"/>
                          <a:pt x="161" y="41"/>
                          <a:pt x="161" y="41"/>
                        </a:cubicBezTo>
                        <a:cubicBezTo>
                          <a:pt x="160" y="39"/>
                          <a:pt x="160" y="39"/>
                          <a:pt x="160" y="39"/>
                        </a:cubicBezTo>
                        <a:cubicBezTo>
                          <a:pt x="158" y="39"/>
                          <a:pt x="158" y="39"/>
                          <a:pt x="158" y="39"/>
                        </a:cubicBezTo>
                        <a:cubicBezTo>
                          <a:pt x="148" y="30"/>
                          <a:pt x="148" y="30"/>
                          <a:pt x="148" y="30"/>
                        </a:cubicBezTo>
                        <a:cubicBezTo>
                          <a:pt x="139" y="31"/>
                          <a:pt x="139" y="31"/>
                          <a:pt x="139" y="31"/>
                        </a:cubicBezTo>
                        <a:cubicBezTo>
                          <a:pt x="135" y="28"/>
                          <a:pt x="135" y="28"/>
                          <a:pt x="135" y="28"/>
                        </a:cubicBezTo>
                        <a:cubicBezTo>
                          <a:pt x="133" y="31"/>
                          <a:pt x="133" y="31"/>
                          <a:pt x="133" y="31"/>
                        </a:cubicBezTo>
                        <a:cubicBezTo>
                          <a:pt x="125" y="15"/>
                          <a:pt x="125" y="15"/>
                          <a:pt x="125" y="15"/>
                        </a:cubicBezTo>
                        <a:cubicBezTo>
                          <a:pt x="120" y="11"/>
                          <a:pt x="120" y="11"/>
                          <a:pt x="120" y="11"/>
                        </a:cubicBezTo>
                        <a:cubicBezTo>
                          <a:pt x="120" y="7"/>
                          <a:pt x="120" y="7"/>
                          <a:pt x="120" y="7"/>
                        </a:cubicBezTo>
                        <a:cubicBezTo>
                          <a:pt x="107" y="13"/>
                          <a:pt x="107" y="13"/>
                          <a:pt x="107" y="13"/>
                        </a:cubicBezTo>
                        <a:cubicBezTo>
                          <a:pt x="107" y="10"/>
                          <a:pt x="107" y="10"/>
                          <a:pt x="107" y="10"/>
                        </a:cubicBezTo>
                        <a:cubicBezTo>
                          <a:pt x="101" y="9"/>
                          <a:pt x="101" y="9"/>
                          <a:pt x="101" y="9"/>
                        </a:cubicBezTo>
                        <a:cubicBezTo>
                          <a:pt x="98" y="9"/>
                          <a:pt x="98" y="9"/>
                          <a:pt x="98" y="9"/>
                        </a:cubicBezTo>
                        <a:cubicBezTo>
                          <a:pt x="97" y="1"/>
                          <a:pt x="97" y="1"/>
                          <a:pt x="97" y="1"/>
                        </a:cubicBezTo>
                        <a:cubicBezTo>
                          <a:pt x="90" y="0"/>
                          <a:pt x="90" y="0"/>
                          <a:pt x="90" y="0"/>
                        </a:cubicBezTo>
                        <a:cubicBezTo>
                          <a:pt x="75" y="7"/>
                          <a:pt x="75" y="7"/>
                          <a:pt x="75" y="7"/>
                        </a:cubicBezTo>
                        <a:cubicBezTo>
                          <a:pt x="58" y="10"/>
                          <a:pt x="58" y="10"/>
                          <a:pt x="58" y="10"/>
                        </a:cubicBezTo>
                        <a:cubicBezTo>
                          <a:pt x="61" y="16"/>
                          <a:pt x="61" y="16"/>
                          <a:pt x="61" y="16"/>
                        </a:cubicBezTo>
                        <a:cubicBezTo>
                          <a:pt x="53" y="23"/>
                          <a:pt x="53" y="23"/>
                          <a:pt x="53" y="23"/>
                        </a:cubicBezTo>
                        <a:cubicBezTo>
                          <a:pt x="60" y="27"/>
                          <a:pt x="60" y="27"/>
                          <a:pt x="60" y="27"/>
                        </a:cubicBezTo>
                        <a:cubicBezTo>
                          <a:pt x="59" y="31"/>
                          <a:pt x="59" y="31"/>
                          <a:pt x="59" y="31"/>
                        </a:cubicBezTo>
                        <a:cubicBezTo>
                          <a:pt x="53" y="33"/>
                          <a:pt x="53" y="33"/>
                          <a:pt x="53" y="33"/>
                        </a:cubicBezTo>
                        <a:cubicBezTo>
                          <a:pt x="47" y="28"/>
                          <a:pt x="47" y="28"/>
                          <a:pt x="47" y="28"/>
                        </a:cubicBezTo>
                        <a:cubicBezTo>
                          <a:pt x="42" y="30"/>
                          <a:pt x="42" y="30"/>
                          <a:pt x="42" y="30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29" y="27"/>
                          <a:pt x="29" y="27"/>
                          <a:pt x="29" y="27"/>
                        </a:cubicBezTo>
                        <a:cubicBezTo>
                          <a:pt x="22" y="25"/>
                          <a:pt x="22" y="25"/>
                          <a:pt x="22" y="25"/>
                        </a:cubicBezTo>
                        <a:cubicBezTo>
                          <a:pt x="21" y="27"/>
                          <a:pt x="21" y="27"/>
                          <a:pt x="21" y="27"/>
                        </a:cubicBezTo>
                        <a:cubicBezTo>
                          <a:pt x="18" y="25"/>
                          <a:pt x="18" y="25"/>
                          <a:pt x="18" y="25"/>
                        </a:cubicBezTo>
                        <a:cubicBezTo>
                          <a:pt x="8" y="32"/>
                          <a:pt x="8" y="32"/>
                          <a:pt x="8" y="32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cubicBezTo>
                          <a:pt x="10" y="36"/>
                          <a:pt x="8" y="37"/>
                          <a:pt x="7" y="37"/>
                        </a:cubicBezTo>
                        <a:cubicBezTo>
                          <a:pt x="7" y="37"/>
                          <a:pt x="4" y="32"/>
                          <a:pt x="4" y="32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6" y="48"/>
                          <a:pt x="6" y="48"/>
                          <a:pt x="6" y="48"/>
                        </a:cubicBezTo>
                        <a:cubicBezTo>
                          <a:pt x="9" y="55"/>
                          <a:pt x="9" y="55"/>
                          <a:pt x="9" y="55"/>
                        </a:cubicBezTo>
                        <a:cubicBezTo>
                          <a:pt x="7" y="55"/>
                          <a:pt x="7" y="55"/>
                          <a:pt x="7" y="55"/>
                        </a:cubicBezTo>
                        <a:cubicBezTo>
                          <a:pt x="6" y="56"/>
                          <a:pt x="6" y="56"/>
                          <a:pt x="6" y="56"/>
                        </a:cubicBezTo>
                        <a:cubicBezTo>
                          <a:pt x="9" y="58"/>
                          <a:pt x="9" y="58"/>
                          <a:pt x="9" y="58"/>
                        </a:cubicBezTo>
                        <a:close/>
                        <a:moveTo>
                          <a:pt x="150" y="50"/>
                        </a:moveTo>
                        <a:cubicBezTo>
                          <a:pt x="147" y="48"/>
                          <a:pt x="147" y="48"/>
                          <a:pt x="147" y="48"/>
                        </a:cubicBezTo>
                        <a:cubicBezTo>
                          <a:pt x="146" y="48"/>
                          <a:pt x="146" y="48"/>
                          <a:pt x="146" y="48"/>
                        </a:cubicBezTo>
                        <a:cubicBezTo>
                          <a:pt x="145" y="47"/>
                          <a:pt x="145" y="47"/>
                          <a:pt x="145" y="47"/>
                        </a:cubicBezTo>
                        <a:cubicBezTo>
                          <a:pt x="147" y="46"/>
                          <a:pt x="147" y="46"/>
                          <a:pt x="147" y="46"/>
                        </a:cubicBezTo>
                        <a:cubicBezTo>
                          <a:pt x="146" y="45"/>
                          <a:pt x="146" y="45"/>
                          <a:pt x="146" y="45"/>
                        </a:cubicBezTo>
                        <a:cubicBezTo>
                          <a:pt x="147" y="42"/>
                          <a:pt x="147" y="42"/>
                          <a:pt x="147" y="42"/>
                        </a:cubicBezTo>
                        <a:cubicBezTo>
                          <a:pt x="149" y="41"/>
                          <a:pt x="149" y="41"/>
                          <a:pt x="149" y="41"/>
                        </a:cubicBezTo>
                        <a:cubicBezTo>
                          <a:pt x="146" y="38"/>
                          <a:pt x="146" y="38"/>
                          <a:pt x="146" y="38"/>
                        </a:cubicBezTo>
                        <a:cubicBezTo>
                          <a:pt x="148" y="39"/>
                          <a:pt x="148" y="39"/>
                          <a:pt x="148" y="39"/>
                        </a:cubicBezTo>
                        <a:cubicBezTo>
                          <a:pt x="149" y="41"/>
                          <a:pt x="149" y="41"/>
                          <a:pt x="149" y="41"/>
                        </a:cubicBezTo>
                        <a:cubicBezTo>
                          <a:pt x="150" y="41"/>
                          <a:pt x="150" y="41"/>
                          <a:pt x="150" y="41"/>
                        </a:cubicBezTo>
                        <a:cubicBezTo>
                          <a:pt x="147" y="43"/>
                          <a:pt x="147" y="43"/>
                          <a:pt x="147" y="43"/>
                        </a:cubicBezTo>
                        <a:cubicBezTo>
                          <a:pt x="147" y="44"/>
                          <a:pt x="147" y="44"/>
                          <a:pt x="147" y="44"/>
                        </a:cubicBezTo>
                        <a:cubicBezTo>
                          <a:pt x="147" y="46"/>
                          <a:pt x="147" y="46"/>
                          <a:pt x="147" y="46"/>
                        </a:cubicBezTo>
                        <a:cubicBezTo>
                          <a:pt x="148" y="46"/>
                          <a:pt x="148" y="46"/>
                          <a:pt x="148" y="46"/>
                        </a:cubicBezTo>
                        <a:cubicBezTo>
                          <a:pt x="147" y="47"/>
                          <a:pt x="147" y="47"/>
                          <a:pt x="147" y="47"/>
                        </a:cubicBezTo>
                        <a:cubicBezTo>
                          <a:pt x="149" y="48"/>
                          <a:pt x="149" y="48"/>
                          <a:pt x="149" y="48"/>
                        </a:cubicBezTo>
                        <a:cubicBezTo>
                          <a:pt x="150" y="48"/>
                          <a:pt x="150" y="48"/>
                          <a:pt x="150" y="48"/>
                        </a:cubicBezTo>
                        <a:cubicBezTo>
                          <a:pt x="151" y="49"/>
                          <a:pt x="151" y="49"/>
                          <a:pt x="151" y="49"/>
                        </a:cubicBezTo>
                        <a:cubicBezTo>
                          <a:pt x="150" y="49"/>
                          <a:pt x="150" y="49"/>
                          <a:pt x="150" y="49"/>
                        </a:cubicBezTo>
                        <a:cubicBezTo>
                          <a:pt x="150" y="50"/>
                          <a:pt x="150" y="50"/>
                          <a:pt x="150" y="50"/>
                        </a:cubicBezTo>
                        <a:close/>
                        <a:moveTo>
                          <a:pt x="109" y="67"/>
                        </a:moveTo>
                        <a:cubicBezTo>
                          <a:pt x="107" y="63"/>
                          <a:pt x="107" y="63"/>
                          <a:pt x="107" y="63"/>
                        </a:cubicBezTo>
                        <a:cubicBezTo>
                          <a:pt x="107" y="63"/>
                          <a:pt x="107" y="63"/>
                          <a:pt x="107" y="63"/>
                        </a:cubicBezTo>
                        <a:cubicBezTo>
                          <a:pt x="107" y="59"/>
                          <a:pt x="107" y="59"/>
                          <a:pt x="107" y="59"/>
                        </a:cubicBezTo>
                        <a:cubicBezTo>
                          <a:pt x="108" y="59"/>
                          <a:pt x="108" y="59"/>
                          <a:pt x="108" y="59"/>
                        </a:cubicBezTo>
                        <a:cubicBezTo>
                          <a:pt x="112" y="55"/>
                          <a:pt x="112" y="55"/>
                          <a:pt x="112" y="55"/>
                        </a:cubicBezTo>
                        <a:cubicBezTo>
                          <a:pt x="114" y="56"/>
                          <a:pt x="114" y="56"/>
                          <a:pt x="114" y="56"/>
                        </a:cubicBezTo>
                        <a:cubicBezTo>
                          <a:pt x="116" y="55"/>
                          <a:pt x="116" y="55"/>
                          <a:pt x="116" y="55"/>
                        </a:cubicBezTo>
                        <a:cubicBezTo>
                          <a:pt x="122" y="57"/>
                          <a:pt x="122" y="57"/>
                          <a:pt x="122" y="57"/>
                        </a:cubicBezTo>
                        <a:cubicBezTo>
                          <a:pt x="124" y="56"/>
                          <a:pt x="124" y="56"/>
                          <a:pt x="124" y="56"/>
                        </a:cubicBezTo>
                        <a:cubicBezTo>
                          <a:pt x="126" y="57"/>
                          <a:pt x="126" y="57"/>
                          <a:pt x="126" y="57"/>
                        </a:cubicBezTo>
                        <a:cubicBezTo>
                          <a:pt x="128" y="55"/>
                          <a:pt x="128" y="55"/>
                          <a:pt x="128" y="55"/>
                        </a:cubicBezTo>
                        <a:cubicBezTo>
                          <a:pt x="129" y="56"/>
                          <a:pt x="129" y="56"/>
                          <a:pt x="129" y="56"/>
                        </a:cubicBezTo>
                        <a:cubicBezTo>
                          <a:pt x="129" y="57"/>
                          <a:pt x="129" y="57"/>
                          <a:pt x="129" y="57"/>
                        </a:cubicBezTo>
                        <a:cubicBezTo>
                          <a:pt x="128" y="58"/>
                          <a:pt x="128" y="58"/>
                          <a:pt x="128" y="58"/>
                        </a:cubicBezTo>
                        <a:cubicBezTo>
                          <a:pt x="127" y="57"/>
                          <a:pt x="127" y="57"/>
                          <a:pt x="127" y="57"/>
                        </a:cubicBezTo>
                        <a:cubicBezTo>
                          <a:pt x="125" y="58"/>
                          <a:pt x="125" y="58"/>
                          <a:pt x="125" y="58"/>
                        </a:cubicBezTo>
                        <a:cubicBezTo>
                          <a:pt x="122" y="57"/>
                          <a:pt x="122" y="57"/>
                          <a:pt x="122" y="57"/>
                        </a:cubicBezTo>
                        <a:cubicBezTo>
                          <a:pt x="119" y="57"/>
                          <a:pt x="119" y="57"/>
                          <a:pt x="119" y="57"/>
                        </a:cubicBezTo>
                        <a:cubicBezTo>
                          <a:pt x="115" y="57"/>
                          <a:pt x="115" y="57"/>
                          <a:pt x="115" y="57"/>
                        </a:cubicBezTo>
                        <a:cubicBezTo>
                          <a:pt x="114" y="56"/>
                          <a:pt x="114" y="56"/>
                          <a:pt x="114" y="56"/>
                        </a:cubicBezTo>
                        <a:cubicBezTo>
                          <a:pt x="114" y="57"/>
                          <a:pt x="114" y="57"/>
                          <a:pt x="114" y="57"/>
                        </a:cubicBezTo>
                        <a:cubicBezTo>
                          <a:pt x="112" y="58"/>
                          <a:pt x="112" y="58"/>
                          <a:pt x="112" y="58"/>
                        </a:cubicBezTo>
                        <a:cubicBezTo>
                          <a:pt x="111" y="60"/>
                          <a:pt x="111" y="60"/>
                          <a:pt x="111" y="60"/>
                        </a:cubicBezTo>
                        <a:cubicBezTo>
                          <a:pt x="110" y="60"/>
                          <a:pt x="110" y="60"/>
                          <a:pt x="110" y="60"/>
                        </a:cubicBezTo>
                        <a:cubicBezTo>
                          <a:pt x="109" y="64"/>
                          <a:pt x="109" y="64"/>
                          <a:pt x="109" y="64"/>
                        </a:cubicBezTo>
                        <a:cubicBezTo>
                          <a:pt x="110" y="67"/>
                          <a:pt x="110" y="67"/>
                          <a:pt x="110" y="67"/>
                        </a:cubicBezTo>
                        <a:lnTo>
                          <a:pt x="109" y="6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2" name="Freeform 110"/>
                  <p:cNvSpPr>
                    <a:spLocks/>
                  </p:cNvSpPr>
                  <p:nvPr/>
                </p:nvSpPr>
                <p:spPr bwMode="auto">
                  <a:xfrm>
                    <a:off x="8549862" y="3499850"/>
                    <a:ext cx="237308" cy="116328"/>
                  </a:xfrm>
                  <a:custGeom>
                    <a:avLst/>
                    <a:gdLst>
                      <a:gd name="T0" fmla="*/ 22 w 153"/>
                      <a:gd name="T1" fmla="*/ 21 h 75"/>
                      <a:gd name="T2" fmla="*/ 22 w 153"/>
                      <a:gd name="T3" fmla="*/ 21 h 75"/>
                      <a:gd name="T4" fmla="*/ 15 w 153"/>
                      <a:gd name="T5" fmla="*/ 32 h 75"/>
                      <a:gd name="T6" fmla="*/ 54 w 153"/>
                      <a:gd name="T7" fmla="*/ 50 h 75"/>
                      <a:gd name="T8" fmla="*/ 25 w 153"/>
                      <a:gd name="T9" fmla="*/ 57 h 75"/>
                      <a:gd name="T10" fmla="*/ 18 w 153"/>
                      <a:gd name="T11" fmla="*/ 60 h 75"/>
                      <a:gd name="T12" fmla="*/ 0 w 153"/>
                      <a:gd name="T13" fmla="*/ 64 h 75"/>
                      <a:gd name="T14" fmla="*/ 0 w 153"/>
                      <a:gd name="T15" fmla="*/ 71 h 75"/>
                      <a:gd name="T16" fmla="*/ 32 w 153"/>
                      <a:gd name="T17" fmla="*/ 71 h 75"/>
                      <a:gd name="T18" fmla="*/ 32 w 153"/>
                      <a:gd name="T19" fmla="*/ 75 h 75"/>
                      <a:gd name="T20" fmla="*/ 61 w 153"/>
                      <a:gd name="T21" fmla="*/ 75 h 75"/>
                      <a:gd name="T22" fmla="*/ 64 w 153"/>
                      <a:gd name="T23" fmla="*/ 64 h 75"/>
                      <a:gd name="T24" fmla="*/ 86 w 153"/>
                      <a:gd name="T25" fmla="*/ 53 h 75"/>
                      <a:gd name="T26" fmla="*/ 96 w 153"/>
                      <a:gd name="T27" fmla="*/ 60 h 75"/>
                      <a:gd name="T28" fmla="*/ 107 w 153"/>
                      <a:gd name="T29" fmla="*/ 46 h 75"/>
                      <a:gd name="T30" fmla="*/ 121 w 153"/>
                      <a:gd name="T31" fmla="*/ 46 h 75"/>
                      <a:gd name="T32" fmla="*/ 128 w 153"/>
                      <a:gd name="T33" fmla="*/ 35 h 75"/>
                      <a:gd name="T34" fmla="*/ 153 w 153"/>
                      <a:gd name="T35" fmla="*/ 18 h 75"/>
                      <a:gd name="T36" fmla="*/ 136 w 153"/>
                      <a:gd name="T37" fmla="*/ 7 h 75"/>
                      <a:gd name="T38" fmla="*/ 86 w 153"/>
                      <a:gd name="T39" fmla="*/ 7 h 75"/>
                      <a:gd name="T40" fmla="*/ 61 w 153"/>
                      <a:gd name="T41" fmla="*/ 0 h 75"/>
                      <a:gd name="T42" fmla="*/ 54 w 153"/>
                      <a:gd name="T43" fmla="*/ 14 h 75"/>
                      <a:gd name="T44" fmla="*/ 29 w 153"/>
                      <a:gd name="T45" fmla="*/ 7 h 75"/>
                      <a:gd name="T46" fmla="*/ 22 w 153"/>
                      <a:gd name="T47" fmla="*/ 10 h 75"/>
                      <a:gd name="T48" fmla="*/ 22 w 153"/>
                      <a:gd name="T49" fmla="*/ 2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53" h="75">
                        <a:moveTo>
                          <a:pt x="22" y="21"/>
                        </a:moveTo>
                        <a:lnTo>
                          <a:pt x="22" y="21"/>
                        </a:lnTo>
                        <a:lnTo>
                          <a:pt x="15" y="32"/>
                        </a:lnTo>
                        <a:lnTo>
                          <a:pt x="54" y="50"/>
                        </a:lnTo>
                        <a:lnTo>
                          <a:pt x="25" y="57"/>
                        </a:lnTo>
                        <a:lnTo>
                          <a:pt x="18" y="60"/>
                        </a:lnTo>
                        <a:lnTo>
                          <a:pt x="0" y="64"/>
                        </a:lnTo>
                        <a:lnTo>
                          <a:pt x="0" y="71"/>
                        </a:lnTo>
                        <a:lnTo>
                          <a:pt x="32" y="71"/>
                        </a:lnTo>
                        <a:lnTo>
                          <a:pt x="32" y="75"/>
                        </a:lnTo>
                        <a:lnTo>
                          <a:pt x="61" y="75"/>
                        </a:lnTo>
                        <a:lnTo>
                          <a:pt x="64" y="64"/>
                        </a:lnTo>
                        <a:lnTo>
                          <a:pt x="86" y="53"/>
                        </a:lnTo>
                        <a:lnTo>
                          <a:pt x="96" y="60"/>
                        </a:lnTo>
                        <a:lnTo>
                          <a:pt x="107" y="46"/>
                        </a:lnTo>
                        <a:lnTo>
                          <a:pt x="121" y="46"/>
                        </a:lnTo>
                        <a:lnTo>
                          <a:pt x="128" y="35"/>
                        </a:lnTo>
                        <a:lnTo>
                          <a:pt x="153" y="18"/>
                        </a:lnTo>
                        <a:lnTo>
                          <a:pt x="136" y="7"/>
                        </a:lnTo>
                        <a:lnTo>
                          <a:pt x="86" y="7"/>
                        </a:lnTo>
                        <a:lnTo>
                          <a:pt x="61" y="0"/>
                        </a:lnTo>
                        <a:lnTo>
                          <a:pt x="54" y="14"/>
                        </a:lnTo>
                        <a:lnTo>
                          <a:pt x="29" y="7"/>
                        </a:lnTo>
                        <a:lnTo>
                          <a:pt x="22" y="10"/>
                        </a:lnTo>
                        <a:lnTo>
                          <a:pt x="22" y="2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3" name="Freeform 111"/>
                  <p:cNvSpPr>
                    <a:spLocks/>
                  </p:cNvSpPr>
                  <p:nvPr/>
                </p:nvSpPr>
                <p:spPr bwMode="auto">
                  <a:xfrm>
                    <a:off x="8258268" y="3428503"/>
                    <a:ext cx="375349" cy="252818"/>
                  </a:xfrm>
                  <a:custGeom>
                    <a:avLst/>
                    <a:gdLst>
                      <a:gd name="T0" fmla="*/ 0 w 242"/>
                      <a:gd name="T1" fmla="*/ 85 h 163"/>
                      <a:gd name="T2" fmla="*/ 11 w 242"/>
                      <a:gd name="T3" fmla="*/ 85 h 163"/>
                      <a:gd name="T4" fmla="*/ 11 w 242"/>
                      <a:gd name="T5" fmla="*/ 71 h 163"/>
                      <a:gd name="T6" fmla="*/ 32 w 242"/>
                      <a:gd name="T7" fmla="*/ 56 h 163"/>
                      <a:gd name="T8" fmla="*/ 57 w 242"/>
                      <a:gd name="T9" fmla="*/ 67 h 163"/>
                      <a:gd name="T10" fmla="*/ 57 w 242"/>
                      <a:gd name="T11" fmla="*/ 85 h 163"/>
                      <a:gd name="T12" fmla="*/ 78 w 242"/>
                      <a:gd name="T13" fmla="*/ 81 h 163"/>
                      <a:gd name="T14" fmla="*/ 92 w 242"/>
                      <a:gd name="T15" fmla="*/ 110 h 163"/>
                      <a:gd name="T16" fmla="*/ 132 w 242"/>
                      <a:gd name="T17" fmla="*/ 142 h 163"/>
                      <a:gd name="T18" fmla="*/ 146 w 242"/>
                      <a:gd name="T19" fmla="*/ 142 h 163"/>
                      <a:gd name="T20" fmla="*/ 149 w 242"/>
                      <a:gd name="T21" fmla="*/ 160 h 163"/>
                      <a:gd name="T22" fmla="*/ 164 w 242"/>
                      <a:gd name="T23" fmla="*/ 163 h 163"/>
                      <a:gd name="T24" fmla="*/ 174 w 242"/>
                      <a:gd name="T25" fmla="*/ 142 h 163"/>
                      <a:gd name="T26" fmla="*/ 164 w 242"/>
                      <a:gd name="T27" fmla="*/ 121 h 163"/>
                      <a:gd name="T28" fmla="*/ 174 w 242"/>
                      <a:gd name="T29" fmla="*/ 117 h 163"/>
                      <a:gd name="T30" fmla="*/ 188 w 242"/>
                      <a:gd name="T31" fmla="*/ 92 h 163"/>
                      <a:gd name="T32" fmla="*/ 203 w 242"/>
                      <a:gd name="T33" fmla="*/ 89 h 163"/>
                      <a:gd name="T34" fmla="*/ 206 w 242"/>
                      <a:gd name="T35" fmla="*/ 103 h 163"/>
                      <a:gd name="T36" fmla="*/ 242 w 242"/>
                      <a:gd name="T37" fmla="*/ 96 h 163"/>
                      <a:gd name="T38" fmla="*/ 203 w 242"/>
                      <a:gd name="T39" fmla="*/ 78 h 163"/>
                      <a:gd name="T40" fmla="*/ 210 w 242"/>
                      <a:gd name="T41" fmla="*/ 67 h 163"/>
                      <a:gd name="T42" fmla="*/ 185 w 242"/>
                      <a:gd name="T43" fmla="*/ 78 h 163"/>
                      <a:gd name="T44" fmla="*/ 178 w 242"/>
                      <a:gd name="T45" fmla="*/ 89 h 163"/>
                      <a:gd name="T46" fmla="*/ 149 w 242"/>
                      <a:gd name="T47" fmla="*/ 85 h 163"/>
                      <a:gd name="T48" fmla="*/ 135 w 242"/>
                      <a:gd name="T49" fmla="*/ 42 h 163"/>
                      <a:gd name="T50" fmla="*/ 82 w 242"/>
                      <a:gd name="T51" fmla="*/ 42 h 163"/>
                      <a:gd name="T52" fmla="*/ 68 w 242"/>
                      <a:gd name="T53" fmla="*/ 28 h 163"/>
                      <a:gd name="T54" fmla="*/ 64 w 242"/>
                      <a:gd name="T55" fmla="*/ 32 h 163"/>
                      <a:gd name="T56" fmla="*/ 60 w 242"/>
                      <a:gd name="T57" fmla="*/ 39 h 163"/>
                      <a:gd name="T58" fmla="*/ 53 w 242"/>
                      <a:gd name="T59" fmla="*/ 42 h 163"/>
                      <a:gd name="T60" fmla="*/ 46 w 242"/>
                      <a:gd name="T61" fmla="*/ 39 h 163"/>
                      <a:gd name="T62" fmla="*/ 43 w 242"/>
                      <a:gd name="T63" fmla="*/ 39 h 163"/>
                      <a:gd name="T64" fmla="*/ 36 w 242"/>
                      <a:gd name="T65" fmla="*/ 39 h 163"/>
                      <a:gd name="T66" fmla="*/ 32 w 242"/>
                      <a:gd name="T67" fmla="*/ 39 h 163"/>
                      <a:gd name="T68" fmla="*/ 32 w 242"/>
                      <a:gd name="T69" fmla="*/ 39 h 163"/>
                      <a:gd name="T70" fmla="*/ 28 w 242"/>
                      <a:gd name="T71" fmla="*/ 14 h 163"/>
                      <a:gd name="T72" fmla="*/ 36 w 242"/>
                      <a:gd name="T73" fmla="*/ 7 h 163"/>
                      <a:gd name="T74" fmla="*/ 36 w 242"/>
                      <a:gd name="T75" fmla="*/ 0 h 163"/>
                      <a:gd name="T76" fmla="*/ 0 w 242"/>
                      <a:gd name="T77" fmla="*/ 14 h 163"/>
                      <a:gd name="T78" fmla="*/ 0 w 242"/>
                      <a:gd name="T79" fmla="*/ 85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42" h="163">
                        <a:moveTo>
                          <a:pt x="0" y="85"/>
                        </a:moveTo>
                        <a:lnTo>
                          <a:pt x="11" y="85"/>
                        </a:lnTo>
                        <a:lnTo>
                          <a:pt x="11" y="71"/>
                        </a:lnTo>
                        <a:lnTo>
                          <a:pt x="32" y="56"/>
                        </a:lnTo>
                        <a:lnTo>
                          <a:pt x="57" y="67"/>
                        </a:lnTo>
                        <a:lnTo>
                          <a:pt x="57" y="85"/>
                        </a:lnTo>
                        <a:lnTo>
                          <a:pt x="78" y="81"/>
                        </a:lnTo>
                        <a:lnTo>
                          <a:pt x="92" y="110"/>
                        </a:lnTo>
                        <a:lnTo>
                          <a:pt x="132" y="142"/>
                        </a:lnTo>
                        <a:lnTo>
                          <a:pt x="146" y="142"/>
                        </a:lnTo>
                        <a:lnTo>
                          <a:pt x="149" y="160"/>
                        </a:lnTo>
                        <a:lnTo>
                          <a:pt x="164" y="163"/>
                        </a:lnTo>
                        <a:lnTo>
                          <a:pt x="174" y="142"/>
                        </a:lnTo>
                        <a:lnTo>
                          <a:pt x="164" y="121"/>
                        </a:lnTo>
                        <a:lnTo>
                          <a:pt x="174" y="117"/>
                        </a:lnTo>
                        <a:lnTo>
                          <a:pt x="188" y="92"/>
                        </a:lnTo>
                        <a:lnTo>
                          <a:pt x="203" y="89"/>
                        </a:lnTo>
                        <a:lnTo>
                          <a:pt x="206" y="103"/>
                        </a:lnTo>
                        <a:lnTo>
                          <a:pt x="242" y="96"/>
                        </a:lnTo>
                        <a:lnTo>
                          <a:pt x="203" y="78"/>
                        </a:lnTo>
                        <a:lnTo>
                          <a:pt x="210" y="67"/>
                        </a:lnTo>
                        <a:lnTo>
                          <a:pt x="185" y="78"/>
                        </a:lnTo>
                        <a:lnTo>
                          <a:pt x="178" y="89"/>
                        </a:lnTo>
                        <a:lnTo>
                          <a:pt x="149" y="85"/>
                        </a:lnTo>
                        <a:lnTo>
                          <a:pt x="135" y="42"/>
                        </a:lnTo>
                        <a:lnTo>
                          <a:pt x="82" y="42"/>
                        </a:lnTo>
                        <a:lnTo>
                          <a:pt x="68" y="28"/>
                        </a:lnTo>
                        <a:lnTo>
                          <a:pt x="64" y="32"/>
                        </a:lnTo>
                        <a:lnTo>
                          <a:pt x="60" y="39"/>
                        </a:lnTo>
                        <a:lnTo>
                          <a:pt x="53" y="42"/>
                        </a:lnTo>
                        <a:lnTo>
                          <a:pt x="46" y="39"/>
                        </a:lnTo>
                        <a:lnTo>
                          <a:pt x="43" y="39"/>
                        </a:lnTo>
                        <a:lnTo>
                          <a:pt x="36" y="39"/>
                        </a:lnTo>
                        <a:lnTo>
                          <a:pt x="32" y="39"/>
                        </a:lnTo>
                        <a:lnTo>
                          <a:pt x="32" y="39"/>
                        </a:lnTo>
                        <a:lnTo>
                          <a:pt x="28" y="14"/>
                        </a:lnTo>
                        <a:lnTo>
                          <a:pt x="36" y="7"/>
                        </a:lnTo>
                        <a:lnTo>
                          <a:pt x="36" y="0"/>
                        </a:lnTo>
                        <a:lnTo>
                          <a:pt x="0" y="14"/>
                        </a:lnTo>
                        <a:lnTo>
                          <a:pt x="0" y="8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4" name="Freeform 112"/>
                  <p:cNvSpPr>
                    <a:spLocks/>
                  </p:cNvSpPr>
                  <p:nvPr/>
                </p:nvSpPr>
                <p:spPr bwMode="auto">
                  <a:xfrm>
                    <a:off x="8180717" y="3515361"/>
                    <a:ext cx="308655" cy="215594"/>
                  </a:xfrm>
                  <a:custGeom>
                    <a:avLst/>
                    <a:gdLst>
                      <a:gd name="T0" fmla="*/ 0 w 199"/>
                      <a:gd name="T1" fmla="*/ 18 h 139"/>
                      <a:gd name="T2" fmla="*/ 4 w 199"/>
                      <a:gd name="T3" fmla="*/ 29 h 139"/>
                      <a:gd name="T4" fmla="*/ 4 w 199"/>
                      <a:gd name="T5" fmla="*/ 22 h 139"/>
                      <a:gd name="T6" fmla="*/ 14 w 199"/>
                      <a:gd name="T7" fmla="*/ 15 h 139"/>
                      <a:gd name="T8" fmla="*/ 22 w 199"/>
                      <a:gd name="T9" fmla="*/ 25 h 139"/>
                      <a:gd name="T10" fmla="*/ 29 w 199"/>
                      <a:gd name="T11" fmla="*/ 33 h 139"/>
                      <a:gd name="T12" fmla="*/ 25 w 199"/>
                      <a:gd name="T13" fmla="*/ 40 h 139"/>
                      <a:gd name="T14" fmla="*/ 7 w 199"/>
                      <a:gd name="T15" fmla="*/ 40 h 139"/>
                      <a:gd name="T16" fmla="*/ 4 w 199"/>
                      <a:gd name="T17" fmla="*/ 33 h 139"/>
                      <a:gd name="T18" fmla="*/ 4 w 199"/>
                      <a:gd name="T19" fmla="*/ 40 h 139"/>
                      <a:gd name="T20" fmla="*/ 0 w 199"/>
                      <a:gd name="T21" fmla="*/ 47 h 139"/>
                      <a:gd name="T22" fmla="*/ 7 w 199"/>
                      <a:gd name="T23" fmla="*/ 57 h 139"/>
                      <a:gd name="T24" fmla="*/ 18 w 199"/>
                      <a:gd name="T25" fmla="*/ 54 h 139"/>
                      <a:gd name="T26" fmla="*/ 11 w 199"/>
                      <a:gd name="T27" fmla="*/ 65 h 139"/>
                      <a:gd name="T28" fmla="*/ 22 w 199"/>
                      <a:gd name="T29" fmla="*/ 72 h 139"/>
                      <a:gd name="T30" fmla="*/ 18 w 199"/>
                      <a:gd name="T31" fmla="*/ 79 h 139"/>
                      <a:gd name="T32" fmla="*/ 18 w 199"/>
                      <a:gd name="T33" fmla="*/ 100 h 139"/>
                      <a:gd name="T34" fmla="*/ 18 w 199"/>
                      <a:gd name="T35" fmla="*/ 100 h 139"/>
                      <a:gd name="T36" fmla="*/ 61 w 199"/>
                      <a:gd name="T37" fmla="*/ 82 h 139"/>
                      <a:gd name="T38" fmla="*/ 125 w 199"/>
                      <a:gd name="T39" fmla="*/ 114 h 139"/>
                      <a:gd name="T40" fmla="*/ 118 w 199"/>
                      <a:gd name="T41" fmla="*/ 132 h 139"/>
                      <a:gd name="T42" fmla="*/ 146 w 199"/>
                      <a:gd name="T43" fmla="*/ 139 h 139"/>
                      <a:gd name="T44" fmla="*/ 150 w 199"/>
                      <a:gd name="T45" fmla="*/ 129 h 139"/>
                      <a:gd name="T46" fmla="*/ 167 w 199"/>
                      <a:gd name="T47" fmla="*/ 118 h 139"/>
                      <a:gd name="T48" fmla="*/ 174 w 199"/>
                      <a:gd name="T49" fmla="*/ 104 h 139"/>
                      <a:gd name="T50" fmla="*/ 185 w 199"/>
                      <a:gd name="T51" fmla="*/ 100 h 139"/>
                      <a:gd name="T52" fmla="*/ 199 w 199"/>
                      <a:gd name="T53" fmla="*/ 104 h 139"/>
                      <a:gd name="T54" fmla="*/ 196 w 199"/>
                      <a:gd name="T55" fmla="*/ 86 h 139"/>
                      <a:gd name="T56" fmla="*/ 182 w 199"/>
                      <a:gd name="T57" fmla="*/ 86 h 139"/>
                      <a:gd name="T58" fmla="*/ 142 w 199"/>
                      <a:gd name="T59" fmla="*/ 54 h 139"/>
                      <a:gd name="T60" fmla="*/ 128 w 199"/>
                      <a:gd name="T61" fmla="*/ 25 h 139"/>
                      <a:gd name="T62" fmla="*/ 107 w 199"/>
                      <a:gd name="T63" fmla="*/ 29 h 139"/>
                      <a:gd name="T64" fmla="*/ 107 w 199"/>
                      <a:gd name="T65" fmla="*/ 11 h 139"/>
                      <a:gd name="T66" fmla="*/ 82 w 199"/>
                      <a:gd name="T67" fmla="*/ 0 h 139"/>
                      <a:gd name="T68" fmla="*/ 61 w 199"/>
                      <a:gd name="T69" fmla="*/ 15 h 139"/>
                      <a:gd name="T70" fmla="*/ 61 w 199"/>
                      <a:gd name="T71" fmla="*/ 29 h 139"/>
                      <a:gd name="T72" fmla="*/ 39 w 199"/>
                      <a:gd name="T73" fmla="*/ 29 h 139"/>
                      <a:gd name="T74" fmla="*/ 22 w 199"/>
                      <a:gd name="T75" fmla="*/ 8 h 139"/>
                      <a:gd name="T76" fmla="*/ 4 w 199"/>
                      <a:gd name="T77" fmla="*/ 11 h 139"/>
                      <a:gd name="T78" fmla="*/ 0 w 199"/>
                      <a:gd name="T79" fmla="*/ 18 h 1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99" h="139">
                        <a:moveTo>
                          <a:pt x="0" y="18"/>
                        </a:moveTo>
                        <a:lnTo>
                          <a:pt x="4" y="29"/>
                        </a:lnTo>
                        <a:lnTo>
                          <a:pt x="4" y="22"/>
                        </a:lnTo>
                        <a:lnTo>
                          <a:pt x="14" y="15"/>
                        </a:lnTo>
                        <a:lnTo>
                          <a:pt x="22" y="25"/>
                        </a:lnTo>
                        <a:lnTo>
                          <a:pt x="29" y="33"/>
                        </a:lnTo>
                        <a:lnTo>
                          <a:pt x="25" y="40"/>
                        </a:lnTo>
                        <a:lnTo>
                          <a:pt x="7" y="40"/>
                        </a:lnTo>
                        <a:lnTo>
                          <a:pt x="4" y="33"/>
                        </a:lnTo>
                        <a:lnTo>
                          <a:pt x="4" y="40"/>
                        </a:lnTo>
                        <a:lnTo>
                          <a:pt x="0" y="47"/>
                        </a:lnTo>
                        <a:lnTo>
                          <a:pt x="7" y="57"/>
                        </a:lnTo>
                        <a:lnTo>
                          <a:pt x="18" y="54"/>
                        </a:lnTo>
                        <a:lnTo>
                          <a:pt x="11" y="65"/>
                        </a:lnTo>
                        <a:lnTo>
                          <a:pt x="22" y="72"/>
                        </a:lnTo>
                        <a:lnTo>
                          <a:pt x="18" y="79"/>
                        </a:lnTo>
                        <a:lnTo>
                          <a:pt x="18" y="100"/>
                        </a:lnTo>
                        <a:lnTo>
                          <a:pt x="18" y="100"/>
                        </a:lnTo>
                        <a:lnTo>
                          <a:pt x="61" y="82"/>
                        </a:lnTo>
                        <a:lnTo>
                          <a:pt x="125" y="114"/>
                        </a:lnTo>
                        <a:lnTo>
                          <a:pt x="118" y="132"/>
                        </a:lnTo>
                        <a:lnTo>
                          <a:pt x="146" y="139"/>
                        </a:lnTo>
                        <a:lnTo>
                          <a:pt x="150" y="129"/>
                        </a:lnTo>
                        <a:lnTo>
                          <a:pt x="167" y="118"/>
                        </a:lnTo>
                        <a:lnTo>
                          <a:pt x="174" y="104"/>
                        </a:lnTo>
                        <a:lnTo>
                          <a:pt x="185" y="100"/>
                        </a:lnTo>
                        <a:lnTo>
                          <a:pt x="199" y="104"/>
                        </a:lnTo>
                        <a:lnTo>
                          <a:pt x="196" y="86"/>
                        </a:lnTo>
                        <a:lnTo>
                          <a:pt x="182" y="86"/>
                        </a:lnTo>
                        <a:lnTo>
                          <a:pt x="142" y="54"/>
                        </a:lnTo>
                        <a:lnTo>
                          <a:pt x="128" y="25"/>
                        </a:lnTo>
                        <a:lnTo>
                          <a:pt x="107" y="29"/>
                        </a:lnTo>
                        <a:lnTo>
                          <a:pt x="107" y="11"/>
                        </a:lnTo>
                        <a:lnTo>
                          <a:pt x="82" y="0"/>
                        </a:lnTo>
                        <a:lnTo>
                          <a:pt x="61" y="15"/>
                        </a:lnTo>
                        <a:lnTo>
                          <a:pt x="61" y="29"/>
                        </a:lnTo>
                        <a:lnTo>
                          <a:pt x="39" y="29"/>
                        </a:lnTo>
                        <a:lnTo>
                          <a:pt x="22" y="8"/>
                        </a:lnTo>
                        <a:lnTo>
                          <a:pt x="4" y="11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5" name="Freeform 113"/>
                  <p:cNvSpPr>
                    <a:spLocks noEditPoints="1"/>
                  </p:cNvSpPr>
                  <p:nvPr/>
                </p:nvSpPr>
                <p:spPr bwMode="auto">
                  <a:xfrm>
                    <a:off x="7457937" y="2361394"/>
                    <a:ext cx="265227" cy="536656"/>
                  </a:xfrm>
                  <a:custGeom>
                    <a:avLst/>
                    <a:gdLst>
                      <a:gd name="T0" fmla="*/ 139 w 171"/>
                      <a:gd name="T1" fmla="*/ 22 h 346"/>
                      <a:gd name="T2" fmla="*/ 89 w 171"/>
                      <a:gd name="T3" fmla="*/ 11 h 346"/>
                      <a:gd name="T4" fmla="*/ 75 w 171"/>
                      <a:gd name="T5" fmla="*/ 57 h 346"/>
                      <a:gd name="T6" fmla="*/ 29 w 171"/>
                      <a:gd name="T7" fmla="*/ 32 h 346"/>
                      <a:gd name="T8" fmla="*/ 36 w 171"/>
                      <a:gd name="T9" fmla="*/ 64 h 346"/>
                      <a:gd name="T10" fmla="*/ 57 w 171"/>
                      <a:gd name="T11" fmla="*/ 82 h 346"/>
                      <a:gd name="T12" fmla="*/ 64 w 171"/>
                      <a:gd name="T13" fmla="*/ 132 h 346"/>
                      <a:gd name="T14" fmla="*/ 64 w 171"/>
                      <a:gd name="T15" fmla="*/ 161 h 346"/>
                      <a:gd name="T16" fmla="*/ 82 w 171"/>
                      <a:gd name="T17" fmla="*/ 196 h 346"/>
                      <a:gd name="T18" fmla="*/ 36 w 171"/>
                      <a:gd name="T19" fmla="*/ 250 h 346"/>
                      <a:gd name="T20" fmla="*/ 29 w 171"/>
                      <a:gd name="T21" fmla="*/ 303 h 346"/>
                      <a:gd name="T22" fmla="*/ 50 w 171"/>
                      <a:gd name="T23" fmla="*/ 346 h 346"/>
                      <a:gd name="T24" fmla="*/ 118 w 171"/>
                      <a:gd name="T25" fmla="*/ 324 h 346"/>
                      <a:gd name="T26" fmla="*/ 171 w 171"/>
                      <a:gd name="T27" fmla="*/ 257 h 346"/>
                      <a:gd name="T28" fmla="*/ 160 w 171"/>
                      <a:gd name="T29" fmla="*/ 218 h 346"/>
                      <a:gd name="T30" fmla="*/ 150 w 171"/>
                      <a:gd name="T31" fmla="*/ 164 h 346"/>
                      <a:gd name="T32" fmla="*/ 150 w 171"/>
                      <a:gd name="T33" fmla="*/ 100 h 346"/>
                      <a:gd name="T34" fmla="*/ 128 w 171"/>
                      <a:gd name="T35" fmla="*/ 72 h 346"/>
                      <a:gd name="T36" fmla="*/ 135 w 171"/>
                      <a:gd name="T37" fmla="*/ 43 h 346"/>
                      <a:gd name="T38" fmla="*/ 128 w 171"/>
                      <a:gd name="T39" fmla="*/ 310 h 346"/>
                      <a:gd name="T40" fmla="*/ 125 w 171"/>
                      <a:gd name="T41" fmla="*/ 296 h 346"/>
                      <a:gd name="T42" fmla="*/ 128 w 171"/>
                      <a:gd name="T43" fmla="*/ 292 h 346"/>
                      <a:gd name="T44" fmla="*/ 132 w 171"/>
                      <a:gd name="T45" fmla="*/ 282 h 346"/>
                      <a:gd name="T46" fmla="*/ 125 w 171"/>
                      <a:gd name="T47" fmla="*/ 260 h 346"/>
                      <a:gd name="T48" fmla="*/ 139 w 171"/>
                      <a:gd name="T49" fmla="*/ 253 h 346"/>
                      <a:gd name="T50" fmla="*/ 143 w 171"/>
                      <a:gd name="T51" fmla="*/ 282 h 346"/>
                      <a:gd name="T52" fmla="*/ 128 w 171"/>
                      <a:gd name="T53" fmla="*/ 296 h 346"/>
                      <a:gd name="T54" fmla="*/ 128 w 171"/>
                      <a:gd name="T55" fmla="*/ 310 h 346"/>
                      <a:gd name="T56" fmla="*/ 93 w 171"/>
                      <a:gd name="T57" fmla="*/ 314 h 346"/>
                      <a:gd name="T58" fmla="*/ 86 w 171"/>
                      <a:gd name="T59" fmla="*/ 292 h 346"/>
                      <a:gd name="T60" fmla="*/ 86 w 171"/>
                      <a:gd name="T61" fmla="*/ 289 h 346"/>
                      <a:gd name="T62" fmla="*/ 89 w 171"/>
                      <a:gd name="T63" fmla="*/ 289 h 346"/>
                      <a:gd name="T64" fmla="*/ 93 w 171"/>
                      <a:gd name="T65" fmla="*/ 314 h 346"/>
                      <a:gd name="T66" fmla="*/ 39 w 171"/>
                      <a:gd name="T67" fmla="*/ 342 h 346"/>
                      <a:gd name="T68" fmla="*/ 43 w 171"/>
                      <a:gd name="T69" fmla="*/ 342 h 346"/>
                      <a:gd name="T70" fmla="*/ 39 w 171"/>
                      <a:gd name="T71" fmla="*/ 342 h 346"/>
                      <a:gd name="T72" fmla="*/ 0 w 171"/>
                      <a:gd name="T73" fmla="*/ 339 h 346"/>
                      <a:gd name="T74" fmla="*/ 4 w 171"/>
                      <a:gd name="T75" fmla="*/ 331 h 346"/>
                      <a:gd name="T76" fmla="*/ 4 w 171"/>
                      <a:gd name="T77" fmla="*/ 342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1" h="346">
                        <a:moveTo>
                          <a:pt x="135" y="43"/>
                        </a:moveTo>
                        <a:lnTo>
                          <a:pt x="139" y="22"/>
                        </a:lnTo>
                        <a:lnTo>
                          <a:pt x="121" y="0"/>
                        </a:lnTo>
                        <a:lnTo>
                          <a:pt x="89" y="11"/>
                        </a:lnTo>
                        <a:lnTo>
                          <a:pt x="89" y="39"/>
                        </a:lnTo>
                        <a:lnTo>
                          <a:pt x="75" y="57"/>
                        </a:lnTo>
                        <a:lnTo>
                          <a:pt x="43" y="57"/>
                        </a:lnTo>
                        <a:lnTo>
                          <a:pt x="29" y="32"/>
                        </a:lnTo>
                        <a:lnTo>
                          <a:pt x="11" y="43"/>
                        </a:lnTo>
                        <a:lnTo>
                          <a:pt x="36" y="64"/>
                        </a:lnTo>
                        <a:lnTo>
                          <a:pt x="47" y="68"/>
                        </a:lnTo>
                        <a:lnTo>
                          <a:pt x="57" y="82"/>
                        </a:lnTo>
                        <a:lnTo>
                          <a:pt x="54" y="118"/>
                        </a:lnTo>
                        <a:lnTo>
                          <a:pt x="64" y="132"/>
                        </a:lnTo>
                        <a:lnTo>
                          <a:pt x="57" y="146"/>
                        </a:lnTo>
                        <a:lnTo>
                          <a:pt x="64" y="161"/>
                        </a:lnTo>
                        <a:lnTo>
                          <a:pt x="71" y="161"/>
                        </a:lnTo>
                        <a:lnTo>
                          <a:pt x="82" y="196"/>
                        </a:lnTo>
                        <a:lnTo>
                          <a:pt x="71" y="196"/>
                        </a:lnTo>
                        <a:lnTo>
                          <a:pt x="36" y="250"/>
                        </a:lnTo>
                        <a:lnTo>
                          <a:pt x="22" y="260"/>
                        </a:lnTo>
                        <a:lnTo>
                          <a:pt x="29" y="303"/>
                        </a:lnTo>
                        <a:lnTo>
                          <a:pt x="22" y="324"/>
                        </a:lnTo>
                        <a:lnTo>
                          <a:pt x="50" y="346"/>
                        </a:lnTo>
                        <a:lnTo>
                          <a:pt x="107" y="328"/>
                        </a:lnTo>
                        <a:lnTo>
                          <a:pt x="118" y="324"/>
                        </a:lnTo>
                        <a:lnTo>
                          <a:pt x="150" y="292"/>
                        </a:lnTo>
                        <a:lnTo>
                          <a:pt x="171" y="257"/>
                        </a:lnTo>
                        <a:lnTo>
                          <a:pt x="150" y="232"/>
                        </a:lnTo>
                        <a:lnTo>
                          <a:pt x="160" y="218"/>
                        </a:lnTo>
                        <a:lnTo>
                          <a:pt x="146" y="193"/>
                        </a:lnTo>
                        <a:lnTo>
                          <a:pt x="150" y="164"/>
                        </a:lnTo>
                        <a:lnTo>
                          <a:pt x="135" y="125"/>
                        </a:lnTo>
                        <a:lnTo>
                          <a:pt x="150" y="100"/>
                        </a:lnTo>
                        <a:lnTo>
                          <a:pt x="143" y="79"/>
                        </a:lnTo>
                        <a:lnTo>
                          <a:pt x="128" y="72"/>
                        </a:lnTo>
                        <a:lnTo>
                          <a:pt x="128" y="50"/>
                        </a:lnTo>
                        <a:lnTo>
                          <a:pt x="135" y="43"/>
                        </a:lnTo>
                        <a:lnTo>
                          <a:pt x="135" y="43"/>
                        </a:lnTo>
                        <a:close/>
                        <a:moveTo>
                          <a:pt x="128" y="310"/>
                        </a:moveTo>
                        <a:lnTo>
                          <a:pt x="121" y="292"/>
                        </a:lnTo>
                        <a:lnTo>
                          <a:pt x="125" y="296"/>
                        </a:lnTo>
                        <a:lnTo>
                          <a:pt x="128" y="285"/>
                        </a:lnTo>
                        <a:lnTo>
                          <a:pt x="128" y="292"/>
                        </a:lnTo>
                        <a:lnTo>
                          <a:pt x="132" y="282"/>
                        </a:lnTo>
                        <a:lnTo>
                          <a:pt x="132" y="282"/>
                        </a:lnTo>
                        <a:lnTo>
                          <a:pt x="125" y="271"/>
                        </a:lnTo>
                        <a:lnTo>
                          <a:pt x="125" y="260"/>
                        </a:lnTo>
                        <a:lnTo>
                          <a:pt x="135" y="271"/>
                        </a:lnTo>
                        <a:lnTo>
                          <a:pt x="139" y="253"/>
                        </a:lnTo>
                        <a:lnTo>
                          <a:pt x="139" y="267"/>
                        </a:lnTo>
                        <a:lnTo>
                          <a:pt x="143" y="282"/>
                        </a:lnTo>
                        <a:lnTo>
                          <a:pt x="139" y="278"/>
                        </a:lnTo>
                        <a:lnTo>
                          <a:pt x="128" y="296"/>
                        </a:lnTo>
                        <a:lnTo>
                          <a:pt x="135" y="299"/>
                        </a:lnTo>
                        <a:lnTo>
                          <a:pt x="128" y="310"/>
                        </a:lnTo>
                        <a:lnTo>
                          <a:pt x="128" y="310"/>
                        </a:lnTo>
                        <a:close/>
                        <a:moveTo>
                          <a:pt x="93" y="314"/>
                        </a:moveTo>
                        <a:lnTo>
                          <a:pt x="89" y="314"/>
                        </a:lnTo>
                        <a:lnTo>
                          <a:pt x="86" y="292"/>
                        </a:lnTo>
                        <a:lnTo>
                          <a:pt x="89" y="289"/>
                        </a:lnTo>
                        <a:lnTo>
                          <a:pt x="86" y="289"/>
                        </a:lnTo>
                        <a:lnTo>
                          <a:pt x="89" y="274"/>
                        </a:lnTo>
                        <a:lnTo>
                          <a:pt x="89" y="289"/>
                        </a:lnTo>
                        <a:lnTo>
                          <a:pt x="89" y="307"/>
                        </a:lnTo>
                        <a:lnTo>
                          <a:pt x="93" y="314"/>
                        </a:lnTo>
                        <a:lnTo>
                          <a:pt x="93" y="314"/>
                        </a:lnTo>
                        <a:close/>
                        <a:moveTo>
                          <a:pt x="39" y="342"/>
                        </a:moveTo>
                        <a:lnTo>
                          <a:pt x="43" y="339"/>
                        </a:lnTo>
                        <a:lnTo>
                          <a:pt x="43" y="342"/>
                        </a:lnTo>
                        <a:lnTo>
                          <a:pt x="39" y="342"/>
                        </a:lnTo>
                        <a:lnTo>
                          <a:pt x="39" y="342"/>
                        </a:lnTo>
                        <a:close/>
                        <a:moveTo>
                          <a:pt x="4" y="342"/>
                        </a:moveTo>
                        <a:lnTo>
                          <a:pt x="0" y="339"/>
                        </a:lnTo>
                        <a:lnTo>
                          <a:pt x="4" y="335"/>
                        </a:lnTo>
                        <a:lnTo>
                          <a:pt x="4" y="331"/>
                        </a:lnTo>
                        <a:lnTo>
                          <a:pt x="7" y="335"/>
                        </a:lnTo>
                        <a:lnTo>
                          <a:pt x="4" y="342"/>
                        </a:lnTo>
                        <a:lnTo>
                          <a:pt x="4" y="34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6" name="Freeform 114"/>
                  <p:cNvSpPr>
                    <a:spLocks noEditPoints="1"/>
                  </p:cNvSpPr>
                  <p:nvPr/>
                </p:nvSpPr>
                <p:spPr bwMode="auto">
                  <a:xfrm>
                    <a:off x="7270262" y="2428088"/>
                    <a:ext cx="286941" cy="679351"/>
                  </a:xfrm>
                  <a:custGeom>
                    <a:avLst/>
                    <a:gdLst>
                      <a:gd name="T0" fmla="*/ 132 w 185"/>
                      <a:gd name="T1" fmla="*/ 0 h 438"/>
                      <a:gd name="T2" fmla="*/ 104 w 185"/>
                      <a:gd name="T3" fmla="*/ 21 h 438"/>
                      <a:gd name="T4" fmla="*/ 86 w 185"/>
                      <a:gd name="T5" fmla="*/ 36 h 438"/>
                      <a:gd name="T6" fmla="*/ 82 w 185"/>
                      <a:gd name="T7" fmla="*/ 75 h 438"/>
                      <a:gd name="T8" fmla="*/ 50 w 185"/>
                      <a:gd name="T9" fmla="*/ 110 h 438"/>
                      <a:gd name="T10" fmla="*/ 43 w 185"/>
                      <a:gd name="T11" fmla="*/ 167 h 438"/>
                      <a:gd name="T12" fmla="*/ 32 w 185"/>
                      <a:gd name="T13" fmla="*/ 182 h 438"/>
                      <a:gd name="T14" fmla="*/ 18 w 185"/>
                      <a:gd name="T15" fmla="*/ 253 h 438"/>
                      <a:gd name="T16" fmla="*/ 18 w 185"/>
                      <a:gd name="T17" fmla="*/ 274 h 438"/>
                      <a:gd name="T18" fmla="*/ 8 w 185"/>
                      <a:gd name="T19" fmla="*/ 313 h 438"/>
                      <a:gd name="T20" fmla="*/ 4 w 185"/>
                      <a:gd name="T21" fmla="*/ 331 h 438"/>
                      <a:gd name="T22" fmla="*/ 18 w 185"/>
                      <a:gd name="T23" fmla="*/ 388 h 438"/>
                      <a:gd name="T24" fmla="*/ 22 w 185"/>
                      <a:gd name="T25" fmla="*/ 402 h 438"/>
                      <a:gd name="T26" fmla="*/ 25 w 185"/>
                      <a:gd name="T27" fmla="*/ 427 h 438"/>
                      <a:gd name="T28" fmla="*/ 43 w 185"/>
                      <a:gd name="T29" fmla="*/ 410 h 438"/>
                      <a:gd name="T30" fmla="*/ 68 w 185"/>
                      <a:gd name="T31" fmla="*/ 406 h 438"/>
                      <a:gd name="T32" fmla="*/ 75 w 185"/>
                      <a:gd name="T33" fmla="*/ 338 h 438"/>
                      <a:gd name="T34" fmla="*/ 75 w 185"/>
                      <a:gd name="T35" fmla="*/ 317 h 438"/>
                      <a:gd name="T36" fmla="*/ 111 w 185"/>
                      <a:gd name="T37" fmla="*/ 303 h 438"/>
                      <a:gd name="T38" fmla="*/ 86 w 185"/>
                      <a:gd name="T39" fmla="*/ 249 h 438"/>
                      <a:gd name="T40" fmla="*/ 89 w 185"/>
                      <a:gd name="T41" fmla="*/ 239 h 438"/>
                      <a:gd name="T42" fmla="*/ 107 w 185"/>
                      <a:gd name="T43" fmla="*/ 199 h 438"/>
                      <a:gd name="T44" fmla="*/ 150 w 185"/>
                      <a:gd name="T45" fmla="*/ 167 h 438"/>
                      <a:gd name="T46" fmla="*/ 143 w 185"/>
                      <a:gd name="T47" fmla="*/ 153 h 438"/>
                      <a:gd name="T48" fmla="*/ 164 w 185"/>
                      <a:gd name="T49" fmla="*/ 118 h 438"/>
                      <a:gd name="T50" fmla="*/ 185 w 185"/>
                      <a:gd name="T51" fmla="*/ 118 h 438"/>
                      <a:gd name="T52" fmla="*/ 185 w 185"/>
                      <a:gd name="T53" fmla="*/ 89 h 438"/>
                      <a:gd name="T54" fmla="*/ 178 w 185"/>
                      <a:gd name="T55" fmla="*/ 39 h 438"/>
                      <a:gd name="T56" fmla="*/ 157 w 185"/>
                      <a:gd name="T57" fmla="*/ 21 h 438"/>
                      <a:gd name="T58" fmla="*/ 132 w 185"/>
                      <a:gd name="T59" fmla="*/ 0 h 438"/>
                      <a:gd name="T60" fmla="*/ 86 w 185"/>
                      <a:gd name="T61" fmla="*/ 292 h 438"/>
                      <a:gd name="T62" fmla="*/ 89 w 185"/>
                      <a:gd name="T63" fmla="*/ 288 h 438"/>
                      <a:gd name="T64" fmla="*/ 75 w 185"/>
                      <a:gd name="T65" fmla="*/ 299 h 438"/>
                      <a:gd name="T66" fmla="*/ 72 w 185"/>
                      <a:gd name="T67" fmla="*/ 296 h 438"/>
                      <a:gd name="T68" fmla="*/ 47 w 185"/>
                      <a:gd name="T69" fmla="*/ 349 h 438"/>
                      <a:gd name="T70" fmla="*/ 47 w 185"/>
                      <a:gd name="T71" fmla="*/ 345 h 438"/>
                      <a:gd name="T72" fmla="*/ 50 w 185"/>
                      <a:gd name="T73" fmla="*/ 349 h 438"/>
                      <a:gd name="T74" fmla="*/ 47 w 185"/>
                      <a:gd name="T75" fmla="*/ 367 h 438"/>
                      <a:gd name="T76" fmla="*/ 43 w 185"/>
                      <a:gd name="T77" fmla="*/ 370 h 438"/>
                      <a:gd name="T78" fmla="*/ 25 w 185"/>
                      <a:gd name="T79" fmla="*/ 338 h 438"/>
                      <a:gd name="T80" fmla="*/ 25 w 185"/>
                      <a:gd name="T81" fmla="*/ 331 h 438"/>
                      <a:gd name="T82" fmla="*/ 29 w 185"/>
                      <a:gd name="T83" fmla="*/ 324 h 438"/>
                      <a:gd name="T84" fmla="*/ 29 w 185"/>
                      <a:gd name="T85" fmla="*/ 313 h 438"/>
                      <a:gd name="T86" fmla="*/ 36 w 185"/>
                      <a:gd name="T87" fmla="*/ 338 h 438"/>
                      <a:gd name="T88" fmla="*/ 29 w 185"/>
                      <a:gd name="T89" fmla="*/ 345 h 438"/>
                      <a:gd name="T90" fmla="*/ 18 w 185"/>
                      <a:gd name="T91" fmla="*/ 345 h 438"/>
                      <a:gd name="T92" fmla="*/ 100 w 185"/>
                      <a:gd name="T93" fmla="*/ 385 h 438"/>
                      <a:gd name="T94" fmla="*/ 107 w 185"/>
                      <a:gd name="T95" fmla="*/ 360 h 438"/>
                      <a:gd name="T96" fmla="*/ 111 w 185"/>
                      <a:gd name="T97" fmla="*/ 360 h 438"/>
                      <a:gd name="T98" fmla="*/ 111 w 185"/>
                      <a:gd name="T99" fmla="*/ 374 h 438"/>
                      <a:gd name="T100" fmla="*/ 100 w 185"/>
                      <a:gd name="T101" fmla="*/ 385 h 438"/>
                      <a:gd name="T102" fmla="*/ 75 w 185"/>
                      <a:gd name="T103" fmla="*/ 395 h 438"/>
                      <a:gd name="T104" fmla="*/ 82 w 185"/>
                      <a:gd name="T105" fmla="*/ 377 h 438"/>
                      <a:gd name="T106" fmla="*/ 82 w 185"/>
                      <a:gd name="T107" fmla="*/ 388 h 438"/>
                      <a:gd name="T108" fmla="*/ 75 w 185"/>
                      <a:gd name="T109" fmla="*/ 402 h 438"/>
                      <a:gd name="T110" fmla="*/ 50 w 185"/>
                      <a:gd name="T111" fmla="*/ 431 h 438"/>
                      <a:gd name="T112" fmla="*/ 57 w 185"/>
                      <a:gd name="T113" fmla="*/ 431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85" h="438">
                        <a:moveTo>
                          <a:pt x="132" y="0"/>
                        </a:moveTo>
                        <a:lnTo>
                          <a:pt x="132" y="0"/>
                        </a:lnTo>
                        <a:lnTo>
                          <a:pt x="128" y="25"/>
                        </a:lnTo>
                        <a:lnTo>
                          <a:pt x="104" y="21"/>
                        </a:lnTo>
                        <a:lnTo>
                          <a:pt x="100" y="43"/>
                        </a:lnTo>
                        <a:lnTo>
                          <a:pt x="86" y="36"/>
                        </a:lnTo>
                        <a:lnTo>
                          <a:pt x="72" y="64"/>
                        </a:lnTo>
                        <a:lnTo>
                          <a:pt x="82" y="75"/>
                        </a:lnTo>
                        <a:lnTo>
                          <a:pt x="61" y="107"/>
                        </a:lnTo>
                        <a:lnTo>
                          <a:pt x="50" y="110"/>
                        </a:lnTo>
                        <a:lnTo>
                          <a:pt x="40" y="160"/>
                        </a:lnTo>
                        <a:lnTo>
                          <a:pt x="43" y="167"/>
                        </a:lnTo>
                        <a:lnTo>
                          <a:pt x="43" y="182"/>
                        </a:lnTo>
                        <a:lnTo>
                          <a:pt x="32" y="182"/>
                        </a:lnTo>
                        <a:lnTo>
                          <a:pt x="15" y="196"/>
                        </a:lnTo>
                        <a:lnTo>
                          <a:pt x="18" y="253"/>
                        </a:lnTo>
                        <a:lnTo>
                          <a:pt x="25" y="264"/>
                        </a:lnTo>
                        <a:lnTo>
                          <a:pt x="18" y="274"/>
                        </a:lnTo>
                        <a:lnTo>
                          <a:pt x="22" y="299"/>
                        </a:lnTo>
                        <a:lnTo>
                          <a:pt x="8" y="313"/>
                        </a:lnTo>
                        <a:lnTo>
                          <a:pt x="11" y="324"/>
                        </a:lnTo>
                        <a:lnTo>
                          <a:pt x="4" y="331"/>
                        </a:lnTo>
                        <a:lnTo>
                          <a:pt x="0" y="335"/>
                        </a:lnTo>
                        <a:lnTo>
                          <a:pt x="18" y="388"/>
                        </a:lnTo>
                        <a:lnTo>
                          <a:pt x="25" y="395"/>
                        </a:lnTo>
                        <a:lnTo>
                          <a:pt x="22" y="402"/>
                        </a:lnTo>
                        <a:lnTo>
                          <a:pt x="29" y="417"/>
                        </a:lnTo>
                        <a:lnTo>
                          <a:pt x="25" y="427"/>
                        </a:lnTo>
                        <a:lnTo>
                          <a:pt x="47" y="424"/>
                        </a:lnTo>
                        <a:lnTo>
                          <a:pt x="43" y="410"/>
                        </a:lnTo>
                        <a:lnTo>
                          <a:pt x="57" y="402"/>
                        </a:lnTo>
                        <a:lnTo>
                          <a:pt x="68" y="406"/>
                        </a:lnTo>
                        <a:lnTo>
                          <a:pt x="79" y="349"/>
                        </a:lnTo>
                        <a:lnTo>
                          <a:pt x="75" y="338"/>
                        </a:lnTo>
                        <a:lnTo>
                          <a:pt x="107" y="321"/>
                        </a:lnTo>
                        <a:lnTo>
                          <a:pt x="75" y="317"/>
                        </a:lnTo>
                        <a:lnTo>
                          <a:pt x="104" y="313"/>
                        </a:lnTo>
                        <a:lnTo>
                          <a:pt x="111" y="303"/>
                        </a:lnTo>
                        <a:lnTo>
                          <a:pt x="89" y="281"/>
                        </a:lnTo>
                        <a:lnTo>
                          <a:pt x="86" y="249"/>
                        </a:lnTo>
                        <a:lnTo>
                          <a:pt x="89" y="249"/>
                        </a:lnTo>
                        <a:lnTo>
                          <a:pt x="89" y="239"/>
                        </a:lnTo>
                        <a:lnTo>
                          <a:pt x="89" y="224"/>
                        </a:lnTo>
                        <a:lnTo>
                          <a:pt x="107" y="199"/>
                        </a:lnTo>
                        <a:lnTo>
                          <a:pt x="139" y="171"/>
                        </a:lnTo>
                        <a:lnTo>
                          <a:pt x="150" y="167"/>
                        </a:lnTo>
                        <a:lnTo>
                          <a:pt x="146" y="157"/>
                        </a:lnTo>
                        <a:lnTo>
                          <a:pt x="143" y="153"/>
                        </a:lnTo>
                        <a:lnTo>
                          <a:pt x="146" y="142"/>
                        </a:lnTo>
                        <a:lnTo>
                          <a:pt x="164" y="118"/>
                        </a:lnTo>
                        <a:lnTo>
                          <a:pt x="178" y="121"/>
                        </a:lnTo>
                        <a:lnTo>
                          <a:pt x="185" y="118"/>
                        </a:lnTo>
                        <a:lnTo>
                          <a:pt x="178" y="103"/>
                        </a:lnTo>
                        <a:lnTo>
                          <a:pt x="185" y="89"/>
                        </a:lnTo>
                        <a:lnTo>
                          <a:pt x="175" y="75"/>
                        </a:lnTo>
                        <a:lnTo>
                          <a:pt x="178" y="39"/>
                        </a:lnTo>
                        <a:lnTo>
                          <a:pt x="168" y="25"/>
                        </a:lnTo>
                        <a:lnTo>
                          <a:pt x="157" y="21"/>
                        </a:lnTo>
                        <a:lnTo>
                          <a:pt x="132" y="0"/>
                        </a:lnTo>
                        <a:lnTo>
                          <a:pt x="132" y="0"/>
                        </a:lnTo>
                        <a:close/>
                        <a:moveTo>
                          <a:pt x="72" y="296"/>
                        </a:moveTo>
                        <a:lnTo>
                          <a:pt x="86" y="292"/>
                        </a:lnTo>
                        <a:lnTo>
                          <a:pt x="89" y="285"/>
                        </a:lnTo>
                        <a:lnTo>
                          <a:pt x="89" y="288"/>
                        </a:lnTo>
                        <a:lnTo>
                          <a:pt x="82" y="296"/>
                        </a:lnTo>
                        <a:lnTo>
                          <a:pt x="75" y="299"/>
                        </a:lnTo>
                        <a:lnTo>
                          <a:pt x="72" y="296"/>
                        </a:lnTo>
                        <a:lnTo>
                          <a:pt x="72" y="296"/>
                        </a:lnTo>
                        <a:close/>
                        <a:moveTo>
                          <a:pt x="43" y="370"/>
                        </a:moveTo>
                        <a:lnTo>
                          <a:pt x="47" y="349"/>
                        </a:lnTo>
                        <a:lnTo>
                          <a:pt x="47" y="342"/>
                        </a:lnTo>
                        <a:lnTo>
                          <a:pt x="47" y="345"/>
                        </a:lnTo>
                        <a:lnTo>
                          <a:pt x="54" y="335"/>
                        </a:lnTo>
                        <a:lnTo>
                          <a:pt x="50" y="349"/>
                        </a:lnTo>
                        <a:lnTo>
                          <a:pt x="47" y="353"/>
                        </a:lnTo>
                        <a:lnTo>
                          <a:pt x="47" y="367"/>
                        </a:lnTo>
                        <a:lnTo>
                          <a:pt x="43" y="370"/>
                        </a:lnTo>
                        <a:lnTo>
                          <a:pt x="43" y="370"/>
                        </a:lnTo>
                        <a:close/>
                        <a:moveTo>
                          <a:pt x="18" y="345"/>
                        </a:moveTo>
                        <a:lnTo>
                          <a:pt x="25" y="338"/>
                        </a:lnTo>
                        <a:lnTo>
                          <a:pt x="22" y="331"/>
                        </a:lnTo>
                        <a:lnTo>
                          <a:pt x="25" y="331"/>
                        </a:lnTo>
                        <a:lnTo>
                          <a:pt x="25" y="324"/>
                        </a:lnTo>
                        <a:lnTo>
                          <a:pt x="29" y="324"/>
                        </a:lnTo>
                        <a:lnTo>
                          <a:pt x="32" y="331"/>
                        </a:lnTo>
                        <a:lnTo>
                          <a:pt x="29" y="313"/>
                        </a:lnTo>
                        <a:lnTo>
                          <a:pt x="40" y="317"/>
                        </a:lnTo>
                        <a:lnTo>
                          <a:pt x="36" y="338"/>
                        </a:lnTo>
                        <a:lnTo>
                          <a:pt x="36" y="338"/>
                        </a:lnTo>
                        <a:lnTo>
                          <a:pt x="29" y="345"/>
                        </a:lnTo>
                        <a:lnTo>
                          <a:pt x="29" y="342"/>
                        </a:lnTo>
                        <a:lnTo>
                          <a:pt x="18" y="345"/>
                        </a:lnTo>
                        <a:lnTo>
                          <a:pt x="18" y="345"/>
                        </a:lnTo>
                        <a:close/>
                        <a:moveTo>
                          <a:pt x="100" y="385"/>
                        </a:moveTo>
                        <a:lnTo>
                          <a:pt x="96" y="374"/>
                        </a:lnTo>
                        <a:lnTo>
                          <a:pt x="107" y="360"/>
                        </a:lnTo>
                        <a:lnTo>
                          <a:pt x="111" y="360"/>
                        </a:lnTo>
                        <a:lnTo>
                          <a:pt x="111" y="360"/>
                        </a:lnTo>
                        <a:lnTo>
                          <a:pt x="111" y="367"/>
                        </a:lnTo>
                        <a:lnTo>
                          <a:pt x="111" y="374"/>
                        </a:lnTo>
                        <a:lnTo>
                          <a:pt x="100" y="385"/>
                        </a:lnTo>
                        <a:lnTo>
                          <a:pt x="100" y="385"/>
                        </a:lnTo>
                        <a:close/>
                        <a:moveTo>
                          <a:pt x="75" y="402"/>
                        </a:moveTo>
                        <a:lnTo>
                          <a:pt x="75" y="395"/>
                        </a:lnTo>
                        <a:lnTo>
                          <a:pt x="79" y="385"/>
                        </a:lnTo>
                        <a:lnTo>
                          <a:pt x="82" y="377"/>
                        </a:lnTo>
                        <a:lnTo>
                          <a:pt x="86" y="374"/>
                        </a:lnTo>
                        <a:lnTo>
                          <a:pt x="82" y="388"/>
                        </a:lnTo>
                        <a:lnTo>
                          <a:pt x="75" y="402"/>
                        </a:lnTo>
                        <a:lnTo>
                          <a:pt x="75" y="402"/>
                        </a:lnTo>
                        <a:close/>
                        <a:moveTo>
                          <a:pt x="54" y="427"/>
                        </a:moveTo>
                        <a:lnTo>
                          <a:pt x="50" y="431"/>
                        </a:lnTo>
                        <a:lnTo>
                          <a:pt x="57" y="438"/>
                        </a:lnTo>
                        <a:lnTo>
                          <a:pt x="57" y="431"/>
                        </a:lnTo>
                        <a:lnTo>
                          <a:pt x="54" y="42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7" name="Freeform 115"/>
                  <p:cNvSpPr>
                    <a:spLocks noEditPoints="1"/>
                  </p:cNvSpPr>
                  <p:nvPr/>
                </p:nvSpPr>
                <p:spPr bwMode="auto">
                  <a:xfrm>
                    <a:off x="7144629" y="2296251"/>
                    <a:ext cx="567677" cy="684005"/>
                  </a:xfrm>
                  <a:custGeom>
                    <a:avLst/>
                    <a:gdLst>
                      <a:gd name="T0" fmla="*/ 98 w 103"/>
                      <a:gd name="T1" fmla="*/ 15 h 124"/>
                      <a:gd name="T2" fmla="*/ 95 w 103"/>
                      <a:gd name="T3" fmla="*/ 3 h 124"/>
                      <a:gd name="T4" fmla="*/ 88 w 103"/>
                      <a:gd name="T5" fmla="*/ 3 h 124"/>
                      <a:gd name="T6" fmla="*/ 79 w 103"/>
                      <a:gd name="T7" fmla="*/ 12 h 124"/>
                      <a:gd name="T8" fmla="*/ 72 w 103"/>
                      <a:gd name="T9" fmla="*/ 14 h 124"/>
                      <a:gd name="T10" fmla="*/ 64 w 103"/>
                      <a:gd name="T11" fmla="*/ 13 h 124"/>
                      <a:gd name="T12" fmla="*/ 57 w 103"/>
                      <a:gd name="T13" fmla="*/ 16 h 124"/>
                      <a:gd name="T14" fmla="*/ 51 w 103"/>
                      <a:gd name="T15" fmla="*/ 20 h 124"/>
                      <a:gd name="T16" fmla="*/ 50 w 103"/>
                      <a:gd name="T17" fmla="*/ 31 h 124"/>
                      <a:gd name="T18" fmla="*/ 41 w 103"/>
                      <a:gd name="T19" fmla="*/ 40 h 124"/>
                      <a:gd name="T20" fmla="*/ 36 w 103"/>
                      <a:gd name="T21" fmla="*/ 46 h 124"/>
                      <a:gd name="T22" fmla="*/ 33 w 103"/>
                      <a:gd name="T23" fmla="*/ 53 h 124"/>
                      <a:gd name="T24" fmla="*/ 30 w 103"/>
                      <a:gd name="T25" fmla="*/ 62 h 124"/>
                      <a:gd name="T26" fmla="*/ 25 w 103"/>
                      <a:gd name="T27" fmla="*/ 70 h 124"/>
                      <a:gd name="T28" fmla="*/ 24 w 103"/>
                      <a:gd name="T29" fmla="*/ 77 h 124"/>
                      <a:gd name="T30" fmla="*/ 7 w 103"/>
                      <a:gd name="T31" fmla="*/ 85 h 124"/>
                      <a:gd name="T32" fmla="*/ 0 w 103"/>
                      <a:gd name="T33" fmla="*/ 92 h 124"/>
                      <a:gd name="T34" fmla="*/ 4 w 103"/>
                      <a:gd name="T35" fmla="*/ 99 h 124"/>
                      <a:gd name="T36" fmla="*/ 8 w 103"/>
                      <a:gd name="T37" fmla="*/ 99 h 124"/>
                      <a:gd name="T38" fmla="*/ 0 w 103"/>
                      <a:gd name="T39" fmla="*/ 104 h 124"/>
                      <a:gd name="T40" fmla="*/ 6 w 103"/>
                      <a:gd name="T41" fmla="*/ 105 h 124"/>
                      <a:gd name="T42" fmla="*/ 4 w 103"/>
                      <a:gd name="T43" fmla="*/ 113 h 124"/>
                      <a:gd name="T44" fmla="*/ 9 w 103"/>
                      <a:gd name="T45" fmla="*/ 124 h 124"/>
                      <a:gd name="T46" fmla="*/ 20 w 103"/>
                      <a:gd name="T47" fmla="*/ 111 h 124"/>
                      <a:gd name="T48" fmla="*/ 26 w 103"/>
                      <a:gd name="T49" fmla="*/ 115 h 124"/>
                      <a:gd name="T50" fmla="*/ 30 w 103"/>
                      <a:gd name="T51" fmla="*/ 98 h 124"/>
                      <a:gd name="T52" fmla="*/ 35 w 103"/>
                      <a:gd name="T53" fmla="*/ 75 h 124"/>
                      <a:gd name="T54" fmla="*/ 40 w 103"/>
                      <a:gd name="T55" fmla="*/ 54 h 124"/>
                      <a:gd name="T56" fmla="*/ 51 w 103"/>
                      <a:gd name="T57" fmla="*/ 36 h 124"/>
                      <a:gd name="T58" fmla="*/ 65 w 103"/>
                      <a:gd name="T59" fmla="*/ 21 h 124"/>
                      <a:gd name="T60" fmla="*/ 82 w 103"/>
                      <a:gd name="T61" fmla="*/ 15 h 124"/>
                      <a:gd name="T62" fmla="*/ 99 w 103"/>
                      <a:gd name="T63" fmla="*/ 19 h 124"/>
                      <a:gd name="T64" fmla="*/ 82 w 103"/>
                      <a:gd name="T65" fmla="*/ 0 h 124"/>
                      <a:gd name="T66" fmla="*/ 81 w 103"/>
                      <a:gd name="T67" fmla="*/ 2 h 124"/>
                      <a:gd name="T68" fmla="*/ 75 w 103"/>
                      <a:gd name="T69" fmla="*/ 7 h 124"/>
                      <a:gd name="T70" fmla="*/ 69 w 103"/>
                      <a:gd name="T71" fmla="*/ 5 h 124"/>
                      <a:gd name="T72" fmla="*/ 70 w 103"/>
                      <a:gd name="T73" fmla="*/ 7 h 124"/>
                      <a:gd name="T74" fmla="*/ 73 w 103"/>
                      <a:gd name="T75" fmla="*/ 6 h 124"/>
                      <a:gd name="T76" fmla="*/ 69 w 103"/>
                      <a:gd name="T77" fmla="*/ 10 h 124"/>
                      <a:gd name="T78" fmla="*/ 62 w 103"/>
                      <a:gd name="T79" fmla="*/ 11 h 124"/>
                      <a:gd name="T80" fmla="*/ 58 w 103"/>
                      <a:gd name="T81" fmla="*/ 12 h 124"/>
                      <a:gd name="T82" fmla="*/ 56 w 103"/>
                      <a:gd name="T83" fmla="*/ 15 h 124"/>
                      <a:gd name="T84" fmla="*/ 57 w 103"/>
                      <a:gd name="T85" fmla="*/ 13 h 124"/>
                      <a:gd name="T86" fmla="*/ 55 w 103"/>
                      <a:gd name="T87" fmla="*/ 15 h 124"/>
                      <a:gd name="T88" fmla="*/ 47 w 103"/>
                      <a:gd name="T89" fmla="*/ 21 h 124"/>
                      <a:gd name="T90" fmla="*/ 48 w 103"/>
                      <a:gd name="T91" fmla="*/ 23 h 124"/>
                      <a:gd name="T92" fmla="*/ 43 w 103"/>
                      <a:gd name="T93" fmla="*/ 24 h 124"/>
                      <a:gd name="T94" fmla="*/ 37 w 103"/>
                      <a:gd name="T95" fmla="*/ 28 h 124"/>
                      <a:gd name="T96" fmla="*/ 36 w 103"/>
                      <a:gd name="T97" fmla="*/ 34 h 124"/>
                      <a:gd name="T98" fmla="*/ 42 w 103"/>
                      <a:gd name="T99" fmla="*/ 29 h 124"/>
                      <a:gd name="T100" fmla="*/ 41 w 103"/>
                      <a:gd name="T101" fmla="*/ 31 h 124"/>
                      <a:gd name="T102" fmla="*/ 16 w 103"/>
                      <a:gd name="T103" fmla="*/ 78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03" h="124">
                        <a:moveTo>
                          <a:pt x="103" y="16"/>
                        </a:moveTo>
                        <a:cubicBezTo>
                          <a:pt x="102" y="16"/>
                          <a:pt x="102" y="16"/>
                          <a:pt x="102" y="16"/>
                        </a:cubicBezTo>
                        <a:cubicBezTo>
                          <a:pt x="97" y="17"/>
                          <a:pt x="97" y="17"/>
                          <a:pt x="97" y="17"/>
                        </a:cubicBezTo>
                        <a:cubicBezTo>
                          <a:pt x="98" y="15"/>
                          <a:pt x="98" y="15"/>
                          <a:pt x="98" y="15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9" y="12"/>
                          <a:pt x="99" y="12"/>
                          <a:pt x="99" y="12"/>
                        </a:cubicBezTo>
                        <a:cubicBezTo>
                          <a:pt x="103" y="9"/>
                          <a:pt x="103" y="9"/>
                          <a:pt x="103" y="9"/>
                        </a:cubicBezTo>
                        <a:cubicBezTo>
                          <a:pt x="95" y="3"/>
                          <a:pt x="95" y="3"/>
                          <a:pt x="95" y="3"/>
                        </a:cubicBezTo>
                        <a:cubicBezTo>
                          <a:pt x="92" y="8"/>
                          <a:pt x="92" y="8"/>
                          <a:pt x="92" y="8"/>
                        </a:cubicBezTo>
                        <a:cubicBezTo>
                          <a:pt x="90" y="6"/>
                          <a:pt x="90" y="6"/>
                          <a:pt x="90" y="6"/>
                        </a:cubicBezTo>
                        <a:cubicBezTo>
                          <a:pt x="92" y="2"/>
                          <a:pt x="92" y="2"/>
                          <a:pt x="92" y="2"/>
                        </a:cubicBezTo>
                        <a:cubicBezTo>
                          <a:pt x="88" y="3"/>
                          <a:pt x="88" y="3"/>
                          <a:pt x="88" y="3"/>
                        </a:cubicBezTo>
                        <a:cubicBezTo>
                          <a:pt x="86" y="8"/>
                          <a:pt x="86" y="8"/>
                          <a:pt x="86" y="8"/>
                        </a:cubicBezTo>
                        <a:cubicBezTo>
                          <a:pt x="85" y="8"/>
                          <a:pt x="85" y="8"/>
                          <a:pt x="85" y="8"/>
                        </a:cubicBezTo>
                        <a:cubicBezTo>
                          <a:pt x="85" y="3"/>
                          <a:pt x="85" y="3"/>
                          <a:pt x="85" y="3"/>
                        </a:cubicBezTo>
                        <a:cubicBezTo>
                          <a:pt x="79" y="12"/>
                          <a:pt x="79" y="12"/>
                          <a:pt x="79" y="12"/>
                        </a:cubicBezTo>
                        <a:cubicBezTo>
                          <a:pt x="82" y="3"/>
                          <a:pt x="82" y="3"/>
                          <a:pt x="82" y="3"/>
                        </a:cubicBezTo>
                        <a:cubicBezTo>
                          <a:pt x="77" y="3"/>
                          <a:pt x="77" y="3"/>
                          <a:pt x="77" y="3"/>
                        </a:cubicBezTo>
                        <a:cubicBezTo>
                          <a:pt x="77" y="5"/>
                          <a:pt x="77" y="5"/>
                          <a:pt x="77" y="5"/>
                        </a:cubicBezTo>
                        <a:cubicBezTo>
                          <a:pt x="72" y="14"/>
                          <a:pt x="72" y="14"/>
                          <a:pt x="72" y="14"/>
                        </a:cubicBezTo>
                        <a:cubicBezTo>
                          <a:pt x="65" y="10"/>
                          <a:pt x="65" y="10"/>
                          <a:pt x="65" y="10"/>
                        </a:cubicBezTo>
                        <a:cubicBezTo>
                          <a:pt x="67" y="13"/>
                          <a:pt x="67" y="13"/>
                          <a:pt x="67" y="13"/>
                        </a:cubicBezTo>
                        <a:cubicBezTo>
                          <a:pt x="67" y="17"/>
                          <a:pt x="67" y="17"/>
                          <a:pt x="67" y="17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60" y="19"/>
                          <a:pt x="60" y="19"/>
                          <a:pt x="60" y="19"/>
                        </a:cubicBezTo>
                        <a:cubicBezTo>
                          <a:pt x="60" y="15"/>
                          <a:pt x="60" y="15"/>
                          <a:pt x="60" y="15"/>
                        </a:cubicBezTo>
                        <a:cubicBezTo>
                          <a:pt x="58" y="19"/>
                          <a:pt x="58" y="19"/>
                          <a:pt x="58" y="19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cubicBezTo>
                          <a:pt x="56" y="21"/>
                          <a:pt x="56" y="21"/>
                          <a:pt x="56" y="21"/>
                        </a:cubicBezTo>
                        <a:cubicBezTo>
                          <a:pt x="53" y="19"/>
                          <a:pt x="53" y="19"/>
                          <a:pt x="53" y="19"/>
                        </a:cubicBezTo>
                        <a:cubicBezTo>
                          <a:pt x="53" y="21"/>
                          <a:pt x="53" y="21"/>
                          <a:pt x="53" y="21"/>
                        </a:cubicBezTo>
                        <a:cubicBezTo>
                          <a:pt x="51" y="20"/>
                          <a:pt x="51" y="20"/>
                          <a:pt x="51" y="20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49" y="28"/>
                          <a:pt x="49" y="28"/>
                          <a:pt x="49" y="28"/>
                        </a:cubicBezTo>
                        <a:cubicBezTo>
                          <a:pt x="46" y="30"/>
                          <a:pt x="46" y="30"/>
                          <a:pt x="46" y="30"/>
                        </a:cubicBezTo>
                        <a:cubicBezTo>
                          <a:pt x="50" y="31"/>
                          <a:pt x="50" y="31"/>
                          <a:pt x="50" y="31"/>
                        </a:cubicBezTo>
                        <a:cubicBezTo>
                          <a:pt x="44" y="31"/>
                          <a:pt x="44" y="31"/>
                          <a:pt x="44" y="31"/>
                        </a:cubicBezTo>
                        <a:cubicBezTo>
                          <a:pt x="44" y="37"/>
                          <a:pt x="44" y="37"/>
                          <a:pt x="44" y="37"/>
                        </a:cubicBezTo>
                        <a:cubicBezTo>
                          <a:pt x="42" y="35"/>
                          <a:pt x="42" y="35"/>
                          <a:pt x="42" y="35"/>
                        </a:cubicBezTo>
                        <a:cubicBezTo>
                          <a:pt x="41" y="40"/>
                          <a:pt x="41" y="40"/>
                          <a:pt x="41" y="40"/>
                        </a:cubicBezTo>
                        <a:cubicBezTo>
                          <a:pt x="42" y="40"/>
                          <a:pt x="42" y="40"/>
                          <a:pt x="42" y="40"/>
                        </a:cubicBezTo>
                        <a:cubicBezTo>
                          <a:pt x="41" y="41"/>
                          <a:pt x="41" y="41"/>
                          <a:pt x="41" y="41"/>
                        </a:cubicBezTo>
                        <a:cubicBezTo>
                          <a:pt x="38" y="40"/>
                          <a:pt x="38" y="40"/>
                          <a:pt x="38" y="40"/>
                        </a:cubicBezTo>
                        <a:cubicBezTo>
                          <a:pt x="36" y="46"/>
                          <a:pt x="36" y="46"/>
                          <a:pt x="36" y="46"/>
                        </a:cubicBezTo>
                        <a:cubicBezTo>
                          <a:pt x="34" y="47"/>
                          <a:pt x="34" y="47"/>
                          <a:pt x="34" y="47"/>
                        </a:cubicBezTo>
                        <a:cubicBezTo>
                          <a:pt x="33" y="51"/>
                          <a:pt x="33" y="51"/>
                          <a:pt x="33" y="51"/>
                        </a:cubicBezTo>
                        <a:cubicBezTo>
                          <a:pt x="31" y="51"/>
                          <a:pt x="31" y="51"/>
                          <a:pt x="31" y="51"/>
                        </a:cubicBezTo>
                        <a:cubicBezTo>
                          <a:pt x="33" y="53"/>
                          <a:pt x="33" y="53"/>
                          <a:pt x="33" y="53"/>
                        </a:cubicBezTo>
                        <a:cubicBezTo>
                          <a:pt x="29" y="57"/>
                          <a:pt x="29" y="57"/>
                          <a:pt x="29" y="57"/>
                        </a:cubicBezTo>
                        <a:cubicBezTo>
                          <a:pt x="32" y="57"/>
                          <a:pt x="32" y="57"/>
                          <a:pt x="32" y="57"/>
                        </a:cubicBezTo>
                        <a:cubicBezTo>
                          <a:pt x="29" y="59"/>
                          <a:pt x="29" y="59"/>
                          <a:pt x="29" y="59"/>
                        </a:cubicBezTo>
                        <a:cubicBezTo>
                          <a:pt x="30" y="62"/>
                          <a:pt x="30" y="62"/>
                          <a:pt x="30" y="62"/>
                        </a:cubicBezTo>
                        <a:cubicBezTo>
                          <a:pt x="28" y="61"/>
                          <a:pt x="28" y="61"/>
                          <a:pt x="28" y="61"/>
                        </a:cubicBezTo>
                        <a:cubicBezTo>
                          <a:pt x="28" y="64"/>
                          <a:pt x="28" y="64"/>
                          <a:pt x="28" y="64"/>
                        </a:cubicBezTo>
                        <a:cubicBezTo>
                          <a:pt x="24" y="68"/>
                          <a:pt x="24" y="68"/>
                          <a:pt x="24" y="68"/>
                        </a:cubicBezTo>
                        <a:cubicBezTo>
                          <a:pt x="25" y="70"/>
                          <a:pt x="25" y="70"/>
                          <a:pt x="25" y="70"/>
                        </a:cubicBezTo>
                        <a:cubicBezTo>
                          <a:pt x="23" y="70"/>
                          <a:pt x="23" y="70"/>
                          <a:pt x="23" y="70"/>
                        </a:cubicBezTo>
                        <a:cubicBezTo>
                          <a:pt x="18" y="77"/>
                          <a:pt x="18" y="77"/>
                          <a:pt x="18" y="77"/>
                        </a:cubicBezTo>
                        <a:cubicBezTo>
                          <a:pt x="19" y="78"/>
                          <a:pt x="19" y="78"/>
                          <a:pt x="19" y="78"/>
                        </a:cubicBezTo>
                        <a:cubicBezTo>
                          <a:pt x="24" y="77"/>
                          <a:pt x="24" y="77"/>
                          <a:pt x="24" y="77"/>
                        </a:cubicBezTo>
                        <a:cubicBezTo>
                          <a:pt x="20" y="80"/>
                          <a:pt x="20" y="80"/>
                          <a:pt x="20" y="80"/>
                        </a:cubicBezTo>
                        <a:cubicBezTo>
                          <a:pt x="18" y="78"/>
                          <a:pt x="18" y="78"/>
                          <a:pt x="18" y="78"/>
                        </a:cubicBezTo>
                        <a:cubicBezTo>
                          <a:pt x="11" y="82"/>
                          <a:pt x="11" y="82"/>
                          <a:pt x="11" y="82"/>
                        </a:cubicBezTo>
                        <a:cubicBezTo>
                          <a:pt x="7" y="85"/>
                          <a:pt x="7" y="85"/>
                          <a:pt x="7" y="85"/>
                        </a:cubicBezTo>
                        <a:cubicBezTo>
                          <a:pt x="10" y="87"/>
                          <a:pt x="10" y="87"/>
                          <a:pt x="10" y="87"/>
                        </a:cubicBezTo>
                        <a:cubicBezTo>
                          <a:pt x="4" y="87"/>
                          <a:pt x="4" y="87"/>
                          <a:pt x="4" y="87"/>
                        </a:cubicBezTo>
                        <a:cubicBezTo>
                          <a:pt x="5" y="91"/>
                          <a:pt x="5" y="91"/>
                          <a:pt x="5" y="91"/>
                        </a:cubicBezTo>
                        <a:cubicBezTo>
                          <a:pt x="0" y="92"/>
                          <a:pt x="0" y="92"/>
                          <a:pt x="0" y="92"/>
                        </a:cubicBezTo>
                        <a:cubicBezTo>
                          <a:pt x="5" y="94"/>
                          <a:pt x="5" y="94"/>
                          <a:pt x="5" y="94"/>
                        </a:cubicBezTo>
                        <a:cubicBezTo>
                          <a:pt x="0" y="95"/>
                          <a:pt x="0" y="95"/>
                          <a:pt x="0" y="95"/>
                        </a:cubicBezTo>
                        <a:cubicBezTo>
                          <a:pt x="0" y="100"/>
                          <a:pt x="0" y="100"/>
                          <a:pt x="0" y="100"/>
                        </a:cubicBezTo>
                        <a:cubicBezTo>
                          <a:pt x="4" y="99"/>
                          <a:pt x="4" y="99"/>
                          <a:pt x="4" y="99"/>
                        </a:cubicBezTo>
                        <a:cubicBezTo>
                          <a:pt x="6" y="98"/>
                          <a:pt x="6" y="98"/>
                          <a:pt x="6" y="98"/>
                        </a:cubicBezTo>
                        <a:cubicBezTo>
                          <a:pt x="6" y="100"/>
                          <a:pt x="6" y="100"/>
                          <a:pt x="6" y="100"/>
                        </a:cubicBezTo>
                        <a:cubicBezTo>
                          <a:pt x="9" y="97"/>
                          <a:pt x="9" y="97"/>
                          <a:pt x="9" y="97"/>
                        </a:cubicBezTo>
                        <a:cubicBezTo>
                          <a:pt x="8" y="99"/>
                          <a:pt x="8" y="99"/>
                          <a:pt x="8" y="99"/>
                        </a:cubicBezTo>
                        <a:cubicBezTo>
                          <a:pt x="8" y="102"/>
                          <a:pt x="8" y="102"/>
                          <a:pt x="8" y="102"/>
                        </a:cubicBezTo>
                        <a:cubicBezTo>
                          <a:pt x="6" y="100"/>
                          <a:pt x="6" y="100"/>
                          <a:pt x="6" y="100"/>
                        </a:cubicBezTo>
                        <a:cubicBezTo>
                          <a:pt x="0" y="101"/>
                          <a:pt x="0" y="101"/>
                          <a:pt x="0" y="101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3" y="108"/>
                          <a:pt x="3" y="108"/>
                          <a:pt x="3" y="108"/>
                        </a:cubicBezTo>
                        <a:cubicBezTo>
                          <a:pt x="5" y="104"/>
                          <a:pt x="5" y="104"/>
                          <a:pt x="5" y="104"/>
                        </a:cubicBezTo>
                        <a:cubicBezTo>
                          <a:pt x="7" y="104"/>
                          <a:pt x="7" y="104"/>
                          <a:pt x="7" y="104"/>
                        </a:cubicBezTo>
                        <a:cubicBezTo>
                          <a:pt x="6" y="105"/>
                          <a:pt x="6" y="105"/>
                          <a:pt x="6" y="105"/>
                        </a:cubicBezTo>
                        <a:cubicBezTo>
                          <a:pt x="3" y="110"/>
                          <a:pt x="3" y="110"/>
                          <a:pt x="3" y="110"/>
                        </a:cubicBezTo>
                        <a:cubicBezTo>
                          <a:pt x="4" y="110"/>
                          <a:pt x="4" y="110"/>
                          <a:pt x="4" y="110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4" y="113"/>
                          <a:pt x="4" y="113"/>
                          <a:pt x="4" y="113"/>
                        </a:cubicBezTo>
                        <a:cubicBezTo>
                          <a:pt x="3" y="117"/>
                          <a:pt x="3" y="117"/>
                          <a:pt x="3" y="117"/>
                        </a:cubicBezTo>
                        <a:cubicBezTo>
                          <a:pt x="2" y="117"/>
                          <a:pt x="2" y="117"/>
                          <a:pt x="2" y="117"/>
                        </a:cubicBezTo>
                        <a:cubicBezTo>
                          <a:pt x="1" y="120"/>
                          <a:pt x="1" y="120"/>
                          <a:pt x="1" y="120"/>
                        </a:cubicBezTo>
                        <a:cubicBezTo>
                          <a:pt x="9" y="124"/>
                          <a:pt x="9" y="124"/>
                          <a:pt x="9" y="124"/>
                        </a:cubicBezTo>
                        <a:cubicBezTo>
                          <a:pt x="16" y="120"/>
                          <a:pt x="16" y="120"/>
                          <a:pt x="16" y="120"/>
                        </a:cubicBezTo>
                        <a:cubicBezTo>
                          <a:pt x="17" y="116"/>
                          <a:pt x="17" y="116"/>
                          <a:pt x="17" y="116"/>
                        </a:cubicBezTo>
                        <a:cubicBezTo>
                          <a:pt x="20" y="116"/>
                          <a:pt x="20" y="116"/>
                          <a:pt x="20" y="116"/>
                        </a:cubicBezTo>
                        <a:cubicBezTo>
                          <a:pt x="20" y="111"/>
                          <a:pt x="20" y="111"/>
                          <a:pt x="20" y="111"/>
                        </a:cubicBezTo>
                        <a:cubicBezTo>
                          <a:pt x="22" y="115"/>
                          <a:pt x="22" y="115"/>
                          <a:pt x="22" y="115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7"/>
                          <a:pt x="24" y="117"/>
                          <a:pt x="24" y="117"/>
                        </a:cubicBezTo>
                        <a:cubicBezTo>
                          <a:pt x="26" y="115"/>
                          <a:pt x="26" y="115"/>
                          <a:pt x="26" y="115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29" y="108"/>
                          <a:pt x="29" y="108"/>
                          <a:pt x="29" y="108"/>
                        </a:cubicBezTo>
                        <a:cubicBezTo>
                          <a:pt x="28" y="101"/>
                          <a:pt x="28" y="101"/>
                          <a:pt x="28" y="101"/>
                        </a:cubicBezTo>
                        <a:cubicBezTo>
                          <a:pt x="30" y="98"/>
                          <a:pt x="30" y="98"/>
                          <a:pt x="30" y="98"/>
                        </a:cubicBezTo>
                        <a:cubicBezTo>
                          <a:pt x="28" y="95"/>
                          <a:pt x="28" y="95"/>
                          <a:pt x="28" y="95"/>
                        </a:cubicBezTo>
                        <a:cubicBezTo>
                          <a:pt x="27" y="79"/>
                          <a:pt x="27" y="79"/>
                          <a:pt x="27" y="79"/>
                        </a:cubicBezTo>
                        <a:cubicBezTo>
                          <a:pt x="32" y="75"/>
                          <a:pt x="32" y="75"/>
                          <a:pt x="32" y="75"/>
                        </a:cubicBezTo>
                        <a:cubicBezTo>
                          <a:pt x="35" y="75"/>
                          <a:pt x="35" y="75"/>
                          <a:pt x="35" y="75"/>
                        </a:cubicBezTo>
                        <a:cubicBezTo>
                          <a:pt x="35" y="71"/>
                          <a:pt x="35" y="71"/>
                          <a:pt x="35" y="71"/>
                        </a:cubicBezTo>
                        <a:cubicBezTo>
                          <a:pt x="34" y="69"/>
                          <a:pt x="34" y="69"/>
                          <a:pt x="34" y="69"/>
                        </a:cubicBezTo>
                        <a:cubicBezTo>
                          <a:pt x="37" y="55"/>
                          <a:pt x="37" y="55"/>
                          <a:pt x="37" y="55"/>
                        </a:cubicBezTo>
                        <a:cubicBezTo>
                          <a:pt x="40" y="54"/>
                          <a:pt x="40" y="54"/>
                          <a:pt x="40" y="54"/>
                        </a:cubicBezTo>
                        <a:cubicBezTo>
                          <a:pt x="46" y="45"/>
                          <a:pt x="46" y="45"/>
                          <a:pt x="46" y="45"/>
                        </a:cubicBezTo>
                        <a:cubicBezTo>
                          <a:pt x="43" y="42"/>
                          <a:pt x="43" y="42"/>
                          <a:pt x="43" y="42"/>
                        </a:cubicBezTo>
                        <a:cubicBezTo>
                          <a:pt x="47" y="34"/>
                          <a:pt x="47" y="34"/>
                          <a:pt x="47" y="34"/>
                        </a:cubicBezTo>
                        <a:cubicBezTo>
                          <a:pt x="51" y="36"/>
                          <a:pt x="51" y="36"/>
                          <a:pt x="51" y="36"/>
                        </a:cubicBez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59" y="31"/>
                          <a:pt x="59" y="31"/>
                          <a:pt x="59" y="31"/>
                        </a:cubicBezTo>
                        <a:cubicBezTo>
                          <a:pt x="60" y="24"/>
                          <a:pt x="60" y="24"/>
                          <a:pt x="60" y="24"/>
                        </a:cubicBezTo>
                        <a:cubicBezTo>
                          <a:pt x="65" y="21"/>
                          <a:pt x="65" y="21"/>
                          <a:pt x="65" y="21"/>
                        </a:cubicBezTo>
                        <a:cubicBezTo>
                          <a:pt x="69" y="28"/>
                          <a:pt x="69" y="28"/>
                          <a:pt x="69" y="28"/>
                        </a:cubicBezTo>
                        <a:cubicBezTo>
                          <a:pt x="78" y="28"/>
                          <a:pt x="78" y="28"/>
                          <a:pt x="78" y="28"/>
                        </a:cubicBezTo>
                        <a:cubicBezTo>
                          <a:pt x="82" y="23"/>
                          <a:pt x="82" y="23"/>
                          <a:pt x="82" y="23"/>
                        </a:cubicBezTo>
                        <a:cubicBezTo>
                          <a:pt x="82" y="15"/>
                          <a:pt x="82" y="15"/>
                          <a:pt x="82" y="15"/>
                        </a:cubicBezTo>
                        <a:cubicBezTo>
                          <a:pt x="91" y="12"/>
                          <a:pt x="91" y="12"/>
                          <a:pt x="91" y="12"/>
                        </a:cubicBezTo>
                        <a:cubicBezTo>
                          <a:pt x="96" y="18"/>
                          <a:pt x="96" y="18"/>
                          <a:pt x="96" y="18"/>
                        </a:cubicBezTo>
                        <a:cubicBezTo>
                          <a:pt x="95" y="24"/>
                          <a:pt x="95" y="24"/>
                          <a:pt x="95" y="24"/>
                        </a:cubicBezTo>
                        <a:cubicBezTo>
                          <a:pt x="99" y="19"/>
                          <a:pt x="99" y="19"/>
                          <a:pt x="99" y="19"/>
                        </a:cubicBezTo>
                        <a:cubicBezTo>
                          <a:pt x="102" y="18"/>
                          <a:pt x="102" y="18"/>
                          <a:pt x="102" y="18"/>
                        </a:cubicBezTo>
                        <a:cubicBezTo>
                          <a:pt x="103" y="16"/>
                          <a:pt x="103" y="16"/>
                          <a:pt x="103" y="16"/>
                        </a:cubicBezTo>
                        <a:close/>
                        <a:moveTo>
                          <a:pt x="81" y="2"/>
                        </a:moveTo>
                        <a:cubicBezTo>
                          <a:pt x="82" y="0"/>
                          <a:pt x="82" y="0"/>
                          <a:pt x="82" y="0"/>
                        </a:cubicBezTo>
                        <a:cubicBezTo>
                          <a:pt x="83" y="1"/>
                          <a:pt x="83" y="1"/>
                          <a:pt x="83" y="1"/>
                        </a:cubicBezTo>
                        <a:cubicBezTo>
                          <a:pt x="82" y="2"/>
                          <a:pt x="82" y="2"/>
                          <a:pt x="82" y="2"/>
                        </a:cubicBezTo>
                        <a:cubicBezTo>
                          <a:pt x="81" y="2"/>
                          <a:pt x="81" y="2"/>
                          <a:pt x="81" y="2"/>
                        </a:cubicBezTo>
                        <a:cubicBezTo>
                          <a:pt x="81" y="2"/>
                          <a:pt x="81" y="2"/>
                          <a:pt x="81" y="2"/>
                        </a:cubicBezTo>
                        <a:close/>
                        <a:moveTo>
                          <a:pt x="74" y="7"/>
                        </a:moveTo>
                        <a:cubicBezTo>
                          <a:pt x="73" y="5"/>
                          <a:pt x="73" y="5"/>
                          <a:pt x="73" y="5"/>
                        </a:cubicBezTo>
                        <a:cubicBezTo>
                          <a:pt x="75" y="6"/>
                          <a:pt x="75" y="6"/>
                          <a:pt x="75" y="6"/>
                        </a:cubicBezTo>
                        <a:cubicBezTo>
                          <a:pt x="75" y="7"/>
                          <a:pt x="75" y="7"/>
                          <a:pt x="75" y="7"/>
                        </a:cubicBezTo>
                        <a:cubicBezTo>
                          <a:pt x="74" y="7"/>
                          <a:pt x="74" y="7"/>
                          <a:pt x="74" y="7"/>
                        </a:cubicBezTo>
                        <a:close/>
                        <a:moveTo>
                          <a:pt x="68" y="7"/>
                        </a:moveTo>
                        <a:cubicBezTo>
                          <a:pt x="67" y="6"/>
                          <a:pt x="67" y="6"/>
                          <a:pt x="67" y="6"/>
                        </a:cubicBezTo>
                        <a:cubicBezTo>
                          <a:pt x="69" y="5"/>
                          <a:pt x="69" y="5"/>
                          <a:pt x="69" y="5"/>
                        </a:cubicBezTo>
                        <a:cubicBezTo>
                          <a:pt x="69" y="6"/>
                          <a:pt x="69" y="6"/>
                          <a:pt x="69" y="6"/>
                        </a:cubicBezTo>
                        <a:cubicBezTo>
                          <a:pt x="70" y="5"/>
                          <a:pt x="70" y="5"/>
                          <a:pt x="70" y="5"/>
                        </a:cubicBezTo>
                        <a:cubicBezTo>
                          <a:pt x="71" y="6"/>
                          <a:pt x="71" y="6"/>
                          <a:pt x="71" y="6"/>
                        </a:cubicBezTo>
                        <a:cubicBezTo>
                          <a:pt x="70" y="7"/>
                          <a:pt x="70" y="7"/>
                          <a:pt x="70" y="7"/>
                        </a:cubicBezTo>
                        <a:cubicBezTo>
                          <a:pt x="68" y="7"/>
                          <a:pt x="68" y="7"/>
                          <a:pt x="68" y="7"/>
                        </a:cubicBezTo>
                        <a:close/>
                        <a:moveTo>
                          <a:pt x="72" y="10"/>
                        </a:moveTo>
                        <a:cubicBezTo>
                          <a:pt x="70" y="8"/>
                          <a:pt x="70" y="8"/>
                          <a:pt x="70" y="8"/>
                        </a:cubicBezTo>
                        <a:cubicBezTo>
                          <a:pt x="73" y="6"/>
                          <a:pt x="73" y="6"/>
                          <a:pt x="73" y="6"/>
                        </a:cubicBezTo>
                        <a:cubicBezTo>
                          <a:pt x="73" y="8"/>
                          <a:pt x="73" y="8"/>
                          <a:pt x="73" y="8"/>
                        </a:cubicBezTo>
                        <a:cubicBezTo>
                          <a:pt x="72" y="10"/>
                          <a:pt x="72" y="10"/>
                          <a:pt x="72" y="10"/>
                        </a:cubicBezTo>
                        <a:close/>
                        <a:moveTo>
                          <a:pt x="70" y="10"/>
                        </a:moveTo>
                        <a:cubicBezTo>
                          <a:pt x="69" y="10"/>
                          <a:pt x="69" y="10"/>
                          <a:pt x="69" y="10"/>
                        </a:cubicBezTo>
                        <a:cubicBezTo>
                          <a:pt x="69" y="9"/>
                          <a:pt x="69" y="9"/>
                          <a:pt x="69" y="9"/>
                        </a:cubicBezTo>
                        <a:cubicBezTo>
                          <a:pt x="71" y="10"/>
                          <a:pt x="71" y="10"/>
                          <a:pt x="71" y="10"/>
                        </a:cubicBezTo>
                        <a:cubicBezTo>
                          <a:pt x="70" y="10"/>
                          <a:pt x="70" y="10"/>
                          <a:pt x="70" y="10"/>
                        </a:cubicBezTo>
                        <a:close/>
                        <a:moveTo>
                          <a:pt x="62" y="11"/>
                        </a:moveTo>
                        <a:cubicBezTo>
                          <a:pt x="62" y="13"/>
                          <a:pt x="62" y="13"/>
                          <a:pt x="62" y="13"/>
                        </a:cubicBezTo>
                        <a:cubicBezTo>
                          <a:pt x="61" y="12"/>
                          <a:pt x="61" y="12"/>
                          <a:pt x="61" y="12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lose/>
                        <a:moveTo>
                          <a:pt x="58" y="12"/>
                        </a:moveTo>
                        <a:cubicBezTo>
                          <a:pt x="58" y="12"/>
                          <a:pt x="59" y="11"/>
                          <a:pt x="59" y="11"/>
                        </a:cubicBezTo>
                        <a:cubicBezTo>
                          <a:pt x="59" y="13"/>
                          <a:pt x="59" y="13"/>
                          <a:pt x="59" y="13"/>
                        </a:cubicBezTo>
                        <a:cubicBezTo>
                          <a:pt x="58" y="12"/>
                          <a:pt x="58" y="12"/>
                          <a:pt x="58" y="12"/>
                        </a:cubicBezTo>
                        <a:close/>
                        <a:moveTo>
                          <a:pt x="56" y="15"/>
                        </a:moveTo>
                        <a:cubicBezTo>
                          <a:pt x="54" y="14"/>
                          <a:pt x="54" y="14"/>
                          <a:pt x="54" y="14"/>
                        </a:cubicBezTo>
                        <a:cubicBezTo>
                          <a:pt x="54" y="12"/>
                          <a:pt x="54" y="12"/>
                          <a:pt x="54" y="12"/>
                        </a:cubicBezTo>
                        <a:cubicBezTo>
                          <a:pt x="56" y="13"/>
                          <a:pt x="56" y="13"/>
                          <a:pt x="56" y="13"/>
                        </a:cubicBezTo>
                        <a:cubicBezTo>
                          <a:pt x="57" y="13"/>
                          <a:pt x="57" y="13"/>
                          <a:pt x="57" y="13"/>
                        </a:cubicBezTo>
                        <a:cubicBezTo>
                          <a:pt x="56" y="15"/>
                          <a:pt x="56" y="15"/>
                          <a:pt x="56" y="15"/>
                        </a:cubicBezTo>
                        <a:close/>
                        <a:moveTo>
                          <a:pt x="51" y="18"/>
                        </a:moveTo>
                        <a:cubicBezTo>
                          <a:pt x="52" y="17"/>
                          <a:pt x="52" y="17"/>
                          <a:pt x="52" y="17"/>
                        </a:cubicBezTo>
                        <a:cubicBezTo>
                          <a:pt x="55" y="15"/>
                          <a:pt x="55" y="15"/>
                          <a:pt x="55" y="15"/>
                        </a:cubicBezTo>
                        <a:cubicBezTo>
                          <a:pt x="54" y="18"/>
                          <a:pt x="54" y="18"/>
                          <a:pt x="54" y="18"/>
                        </a:cubicBezTo>
                        <a:cubicBezTo>
                          <a:pt x="51" y="18"/>
                          <a:pt x="51" y="18"/>
                          <a:pt x="51" y="18"/>
                        </a:cubicBezTo>
                        <a:close/>
                        <a:moveTo>
                          <a:pt x="47" y="24"/>
                        </a:moveTo>
                        <a:cubicBezTo>
                          <a:pt x="47" y="21"/>
                          <a:pt x="47" y="21"/>
                          <a:pt x="47" y="21"/>
                        </a:cubicBezTo>
                        <a:cubicBezTo>
                          <a:pt x="50" y="18"/>
                          <a:pt x="50" y="18"/>
                          <a:pt x="50" y="18"/>
                        </a:cubicBezTo>
                        <a:cubicBezTo>
                          <a:pt x="51" y="20"/>
                          <a:pt x="51" y="20"/>
                          <a:pt x="51" y="20"/>
                        </a:cubicBezTo>
                        <a:cubicBezTo>
                          <a:pt x="50" y="23"/>
                          <a:pt x="50" y="23"/>
                          <a:pt x="50" y="23"/>
                        </a:cubicBezTo>
                        <a:cubicBezTo>
                          <a:pt x="48" y="23"/>
                          <a:pt x="48" y="23"/>
                          <a:pt x="48" y="23"/>
                        </a:cubicBezTo>
                        <a:cubicBezTo>
                          <a:pt x="47" y="24"/>
                          <a:pt x="47" y="24"/>
                          <a:pt x="47" y="24"/>
                        </a:cubicBezTo>
                        <a:close/>
                        <a:moveTo>
                          <a:pt x="41" y="23"/>
                        </a:moveTo>
                        <a:cubicBezTo>
                          <a:pt x="41" y="23"/>
                          <a:pt x="43" y="21"/>
                          <a:pt x="43" y="21"/>
                        </a:cubicBezTo>
                        <a:cubicBezTo>
                          <a:pt x="43" y="24"/>
                          <a:pt x="43" y="24"/>
                          <a:pt x="43" y="24"/>
                        </a:cubicBezTo>
                        <a:cubicBezTo>
                          <a:pt x="42" y="25"/>
                          <a:pt x="42" y="25"/>
                          <a:pt x="42" y="25"/>
                        </a:cubicBezTo>
                        <a:cubicBezTo>
                          <a:pt x="41" y="23"/>
                          <a:pt x="41" y="23"/>
                          <a:pt x="41" y="23"/>
                        </a:cubicBezTo>
                        <a:close/>
                        <a:moveTo>
                          <a:pt x="37" y="29"/>
                        </a:moveTo>
                        <a:cubicBezTo>
                          <a:pt x="37" y="28"/>
                          <a:pt x="37" y="28"/>
                          <a:pt x="37" y="28"/>
                        </a:cubicBez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0" y="28"/>
                          <a:pt x="40" y="28"/>
                          <a:pt x="40" y="28"/>
                        </a:cubicBezTo>
                        <a:cubicBezTo>
                          <a:pt x="37" y="29"/>
                          <a:pt x="37" y="29"/>
                          <a:pt x="37" y="29"/>
                        </a:cubicBezTo>
                        <a:close/>
                        <a:moveTo>
                          <a:pt x="36" y="34"/>
                        </a:moveTo>
                        <a:cubicBezTo>
                          <a:pt x="36" y="33"/>
                          <a:pt x="36" y="33"/>
                          <a:pt x="36" y="33"/>
                        </a:cubicBezTo>
                        <a:cubicBezTo>
                          <a:pt x="40" y="30"/>
                          <a:pt x="40" y="30"/>
                          <a:pt x="40" y="30"/>
                        </a:cubicBezTo>
                        <a:cubicBezTo>
                          <a:pt x="41" y="26"/>
                          <a:pt x="41" y="26"/>
                          <a:pt x="41" y="26"/>
                        </a:cubicBezTo>
                        <a:cubicBezTo>
                          <a:pt x="42" y="29"/>
                          <a:pt x="42" y="29"/>
                          <a:pt x="42" y="29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5" y="29"/>
                          <a:pt x="45" y="29"/>
                          <a:pt x="45" y="29"/>
                        </a:cubicBezTo>
                        <a:cubicBezTo>
                          <a:pt x="42" y="32"/>
                          <a:pt x="42" y="32"/>
                          <a:pt x="42" y="32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36" y="34"/>
                          <a:pt x="36" y="34"/>
                          <a:pt x="36" y="34"/>
                        </a:cubicBezTo>
                        <a:close/>
                        <a:moveTo>
                          <a:pt x="13" y="78"/>
                        </a:moveTo>
                        <a:cubicBezTo>
                          <a:pt x="16" y="78"/>
                          <a:pt x="16" y="78"/>
                          <a:pt x="16" y="78"/>
                        </a:cubicBezTo>
                        <a:cubicBezTo>
                          <a:pt x="16" y="78"/>
                          <a:pt x="16" y="78"/>
                          <a:pt x="16" y="78"/>
                        </a:cubicBezTo>
                        <a:cubicBezTo>
                          <a:pt x="14" y="79"/>
                          <a:pt x="14" y="79"/>
                          <a:pt x="14" y="79"/>
                        </a:cubicBezTo>
                        <a:lnTo>
                          <a:pt x="13" y="7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8" name="Freeform 116"/>
                  <p:cNvSpPr>
                    <a:spLocks/>
                  </p:cNvSpPr>
                  <p:nvPr/>
                </p:nvSpPr>
                <p:spPr bwMode="auto">
                  <a:xfrm>
                    <a:off x="7513774" y="3202052"/>
                    <a:ext cx="397064" cy="263675"/>
                  </a:xfrm>
                  <a:custGeom>
                    <a:avLst/>
                    <a:gdLst>
                      <a:gd name="T0" fmla="*/ 39 w 72"/>
                      <a:gd name="T1" fmla="*/ 1 h 48"/>
                      <a:gd name="T2" fmla="*/ 34 w 72"/>
                      <a:gd name="T3" fmla="*/ 7 h 48"/>
                      <a:gd name="T4" fmla="*/ 16 w 72"/>
                      <a:gd name="T5" fmla="*/ 2 h 48"/>
                      <a:gd name="T6" fmla="*/ 8 w 72"/>
                      <a:gd name="T7" fmla="*/ 4 h 48"/>
                      <a:gd name="T8" fmla="*/ 8 w 72"/>
                      <a:gd name="T9" fmla="*/ 11 h 48"/>
                      <a:gd name="T10" fmla="*/ 2 w 72"/>
                      <a:gd name="T11" fmla="*/ 20 h 48"/>
                      <a:gd name="T12" fmla="*/ 1 w 72"/>
                      <a:gd name="T13" fmla="*/ 20 h 48"/>
                      <a:gd name="T14" fmla="*/ 3 w 72"/>
                      <a:gd name="T15" fmla="*/ 27 h 48"/>
                      <a:gd name="T16" fmla="*/ 11 w 72"/>
                      <a:gd name="T17" fmla="*/ 28 h 48"/>
                      <a:gd name="T18" fmla="*/ 15 w 72"/>
                      <a:gd name="T19" fmla="*/ 27 h 48"/>
                      <a:gd name="T20" fmla="*/ 18 w 72"/>
                      <a:gd name="T21" fmla="*/ 25 h 48"/>
                      <a:gd name="T22" fmla="*/ 21 w 72"/>
                      <a:gd name="T23" fmla="*/ 23 h 48"/>
                      <a:gd name="T24" fmla="*/ 28 w 72"/>
                      <a:gd name="T25" fmla="*/ 29 h 48"/>
                      <a:gd name="T26" fmla="*/ 32 w 72"/>
                      <a:gd name="T27" fmla="*/ 36 h 48"/>
                      <a:gd name="T28" fmla="*/ 25 w 72"/>
                      <a:gd name="T29" fmla="*/ 42 h 48"/>
                      <a:gd name="T30" fmla="*/ 30 w 72"/>
                      <a:gd name="T31" fmla="*/ 42 h 48"/>
                      <a:gd name="T32" fmla="*/ 33 w 72"/>
                      <a:gd name="T33" fmla="*/ 40 h 48"/>
                      <a:gd name="T34" fmla="*/ 39 w 72"/>
                      <a:gd name="T35" fmla="*/ 34 h 48"/>
                      <a:gd name="T36" fmla="*/ 46 w 72"/>
                      <a:gd name="T37" fmla="*/ 38 h 48"/>
                      <a:gd name="T38" fmla="*/ 42 w 72"/>
                      <a:gd name="T39" fmla="*/ 42 h 48"/>
                      <a:gd name="T40" fmla="*/ 45 w 72"/>
                      <a:gd name="T41" fmla="*/ 48 h 48"/>
                      <a:gd name="T42" fmla="*/ 57 w 72"/>
                      <a:gd name="T43" fmla="*/ 44 h 48"/>
                      <a:gd name="T44" fmla="*/ 52 w 72"/>
                      <a:gd name="T45" fmla="*/ 43 h 48"/>
                      <a:gd name="T46" fmla="*/ 52 w 72"/>
                      <a:gd name="T47" fmla="*/ 38 h 48"/>
                      <a:gd name="T48" fmla="*/ 64 w 72"/>
                      <a:gd name="T49" fmla="*/ 32 h 48"/>
                      <a:gd name="T50" fmla="*/ 70 w 72"/>
                      <a:gd name="T51" fmla="*/ 28 h 48"/>
                      <a:gd name="T52" fmla="*/ 64 w 72"/>
                      <a:gd name="T53" fmla="*/ 15 h 48"/>
                      <a:gd name="T54" fmla="*/ 59 w 72"/>
                      <a:gd name="T55" fmla="*/ 13 h 48"/>
                      <a:gd name="T56" fmla="*/ 55 w 72"/>
                      <a:gd name="T57" fmla="*/ 12 h 48"/>
                      <a:gd name="T58" fmla="*/ 49 w 72"/>
                      <a:gd name="T59" fmla="*/ 7 h 48"/>
                      <a:gd name="T60" fmla="*/ 50 w 72"/>
                      <a:gd name="T61" fmla="*/ 4 h 48"/>
                      <a:gd name="T62" fmla="*/ 41 w 72"/>
                      <a:gd name="T63" fmla="*/ 0 h 48"/>
                      <a:gd name="T64" fmla="*/ 39 w 72"/>
                      <a:gd name="T65" fmla="*/ 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2" h="48">
                        <a:moveTo>
                          <a:pt x="39" y="1"/>
                        </a:moveTo>
                        <a:cubicBezTo>
                          <a:pt x="39" y="1"/>
                          <a:pt x="39" y="1"/>
                          <a:pt x="39" y="1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7"/>
                          <a:pt x="34" y="7"/>
                          <a:pt x="34" y="7"/>
                        </a:cubicBezTo>
                        <a:cubicBezTo>
                          <a:pt x="22" y="6"/>
                          <a:pt x="22" y="6"/>
                          <a:pt x="22" y="6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9" y="27"/>
                          <a:pt x="9" y="27"/>
                          <a:pt x="9" y="27"/>
                        </a:cubicBezTo>
                        <a:cubicBezTo>
                          <a:pt x="11" y="28"/>
                          <a:pt x="11" y="28"/>
                          <a:pt x="11" y="28"/>
                        </a:cubicBezTo>
                        <a:cubicBezTo>
                          <a:pt x="12" y="27"/>
                          <a:pt x="12" y="27"/>
                          <a:pt x="12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8" y="25"/>
                          <a:pt x="18" y="25"/>
                          <a:pt x="18" y="25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21" y="23"/>
                          <a:pt x="21" y="23"/>
                          <a:pt x="21" y="23"/>
                        </a:cubicBezTo>
                        <a:cubicBezTo>
                          <a:pt x="28" y="27"/>
                          <a:pt x="28" y="27"/>
                          <a:pt x="28" y="27"/>
                        </a:cubicBezTo>
                        <a:cubicBezTo>
                          <a:pt x="28" y="29"/>
                          <a:pt x="28" y="29"/>
                          <a:pt x="28" y="29"/>
                        </a:cubicBezTo>
                        <a:cubicBezTo>
                          <a:pt x="32" y="34"/>
                          <a:pt x="32" y="34"/>
                          <a:pt x="32" y="34"/>
                        </a:cubicBezTo>
                        <a:cubicBezTo>
                          <a:pt x="32" y="36"/>
                          <a:pt x="32" y="36"/>
                          <a:pt x="32" y="36"/>
                        </a:cubicBezTo>
                        <a:cubicBezTo>
                          <a:pt x="28" y="36"/>
                          <a:pt x="28" y="36"/>
                          <a:pt x="28" y="36"/>
                        </a:cubicBezTo>
                        <a:cubicBezTo>
                          <a:pt x="25" y="42"/>
                          <a:pt x="25" y="42"/>
                          <a:pt x="25" y="42"/>
                        </a:cubicBezTo>
                        <a:cubicBezTo>
                          <a:pt x="26" y="43"/>
                          <a:pt x="26" y="43"/>
                          <a:pt x="26" y="43"/>
                        </a:cubicBezTo>
                        <a:cubicBezTo>
                          <a:pt x="30" y="42"/>
                          <a:pt x="30" y="42"/>
                          <a:pt x="30" y="42"/>
                        </a:cubicBezTo>
                        <a:cubicBezTo>
                          <a:pt x="30" y="41"/>
                          <a:pt x="30" y="41"/>
                          <a:pt x="30" y="41"/>
                        </a:cubicBezTo>
                        <a:cubicBezTo>
                          <a:pt x="33" y="40"/>
                          <a:pt x="33" y="40"/>
                          <a:pt x="33" y="40"/>
                        </a:cubicBezTo>
                        <a:cubicBezTo>
                          <a:pt x="35" y="36"/>
                          <a:pt x="35" y="36"/>
                          <a:pt x="35" y="36"/>
                        </a:cubicBezTo>
                        <a:cubicBezTo>
                          <a:pt x="39" y="34"/>
                          <a:pt x="39" y="34"/>
                          <a:pt x="39" y="34"/>
                        </a:cubicBezTo>
                        <a:cubicBezTo>
                          <a:pt x="38" y="37"/>
                          <a:pt x="38" y="37"/>
                          <a:pt x="38" y="37"/>
                        </a:cubicBezTo>
                        <a:cubicBezTo>
                          <a:pt x="46" y="38"/>
                          <a:pt x="46" y="38"/>
                          <a:pt x="46" y="38"/>
                        </a:cubicBezTo>
                        <a:cubicBezTo>
                          <a:pt x="46" y="39"/>
                          <a:pt x="46" y="39"/>
                          <a:pt x="46" y="39"/>
                        </a:cubicBezTo>
                        <a:cubicBezTo>
                          <a:pt x="42" y="42"/>
                          <a:pt x="42" y="42"/>
                          <a:pt x="42" y="42"/>
                        </a:cubicBezTo>
                        <a:cubicBezTo>
                          <a:pt x="45" y="44"/>
                          <a:pt x="45" y="44"/>
                          <a:pt x="45" y="44"/>
                        </a:cubicBezTo>
                        <a:cubicBezTo>
                          <a:pt x="45" y="48"/>
                          <a:pt x="45" y="48"/>
                          <a:pt x="45" y="48"/>
                        </a:cubicBezTo>
                        <a:cubicBezTo>
                          <a:pt x="45" y="48"/>
                          <a:pt x="53" y="45"/>
                          <a:pt x="53" y="45"/>
                        </a:cubicBezTo>
                        <a:cubicBezTo>
                          <a:pt x="53" y="45"/>
                          <a:pt x="57" y="44"/>
                          <a:pt x="57" y="44"/>
                        </a:cubicBezTo>
                        <a:cubicBezTo>
                          <a:pt x="58" y="42"/>
                          <a:pt x="58" y="42"/>
                          <a:pt x="58" y="42"/>
                        </a:cubicBezTo>
                        <a:cubicBezTo>
                          <a:pt x="52" y="43"/>
                          <a:pt x="52" y="43"/>
                          <a:pt x="52" y="43"/>
                        </a:cubicBezTo>
                        <a:cubicBezTo>
                          <a:pt x="47" y="38"/>
                          <a:pt x="47" y="38"/>
                          <a:pt x="47" y="38"/>
                        </a:cubicBezTo>
                        <a:cubicBezTo>
                          <a:pt x="52" y="38"/>
                          <a:pt x="52" y="38"/>
                          <a:pt x="52" y="38"/>
                        </a:cubicBezTo>
                        <a:cubicBezTo>
                          <a:pt x="62" y="32"/>
                          <a:pt x="62" y="32"/>
                          <a:pt x="62" y="32"/>
                        </a:cubicBezTo>
                        <a:cubicBezTo>
                          <a:pt x="64" y="32"/>
                          <a:pt x="64" y="32"/>
                          <a:pt x="64" y="32"/>
                        </a:cubicBezTo>
                        <a:cubicBezTo>
                          <a:pt x="66" y="27"/>
                          <a:pt x="66" y="27"/>
                          <a:pt x="66" y="27"/>
                        </a:cubicBezTo>
                        <a:cubicBezTo>
                          <a:pt x="70" y="28"/>
                          <a:pt x="70" y="28"/>
                          <a:pt x="70" y="28"/>
                        </a:cubicBezTo>
                        <a:cubicBezTo>
                          <a:pt x="72" y="17"/>
                          <a:pt x="72" y="17"/>
                          <a:pt x="72" y="17"/>
                        </a:cubicBezTo>
                        <a:cubicBezTo>
                          <a:pt x="64" y="15"/>
                          <a:pt x="64" y="15"/>
                          <a:pt x="64" y="15"/>
                        </a:cubicBezTo>
                        <a:cubicBezTo>
                          <a:pt x="61" y="12"/>
                          <a:pt x="61" y="12"/>
                          <a:pt x="61" y="12"/>
                        </a:cubicBezTo>
                        <a:cubicBezTo>
                          <a:pt x="59" y="13"/>
                          <a:pt x="59" y="13"/>
                          <a:pt x="59" y="13"/>
                        </a:cubicBezTo>
                        <a:cubicBezTo>
                          <a:pt x="56" y="12"/>
                          <a:pt x="56" y="12"/>
                          <a:pt x="56" y="12"/>
                        </a:cubicBezTo>
                        <a:cubicBezTo>
                          <a:pt x="55" y="12"/>
                          <a:pt x="55" y="12"/>
                          <a:pt x="55" y="12"/>
                        </a:cubicBezTo>
                        <a:cubicBezTo>
                          <a:pt x="52" y="7"/>
                          <a:pt x="52" y="7"/>
                          <a:pt x="52" y="7"/>
                        </a:cubicBez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8" y="4"/>
                          <a:pt x="48" y="4"/>
                          <a:pt x="48" y="4"/>
                        </a:cubicBezTo>
                        <a:cubicBezTo>
                          <a:pt x="50" y="4"/>
                          <a:pt x="50" y="4"/>
                          <a:pt x="50" y="4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40" y="2"/>
                          <a:pt x="40" y="2"/>
                          <a:pt x="40" y="2"/>
                        </a:cubicBezTo>
                        <a:lnTo>
                          <a:pt x="39" y="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49" name="Freeform 117"/>
                  <p:cNvSpPr>
                    <a:spLocks/>
                  </p:cNvSpPr>
                  <p:nvPr/>
                </p:nvSpPr>
                <p:spPr bwMode="auto">
                  <a:xfrm>
                    <a:off x="7535488" y="3051602"/>
                    <a:ext cx="215594" cy="187675"/>
                  </a:xfrm>
                  <a:custGeom>
                    <a:avLst/>
                    <a:gdLst>
                      <a:gd name="T0" fmla="*/ 71 w 139"/>
                      <a:gd name="T1" fmla="*/ 0 h 121"/>
                      <a:gd name="T2" fmla="*/ 64 w 139"/>
                      <a:gd name="T3" fmla="*/ 11 h 121"/>
                      <a:gd name="T4" fmla="*/ 50 w 139"/>
                      <a:gd name="T5" fmla="*/ 15 h 121"/>
                      <a:gd name="T6" fmla="*/ 50 w 139"/>
                      <a:gd name="T7" fmla="*/ 25 h 121"/>
                      <a:gd name="T8" fmla="*/ 39 w 139"/>
                      <a:gd name="T9" fmla="*/ 32 h 121"/>
                      <a:gd name="T10" fmla="*/ 36 w 139"/>
                      <a:gd name="T11" fmla="*/ 54 h 121"/>
                      <a:gd name="T12" fmla="*/ 7 w 139"/>
                      <a:gd name="T13" fmla="*/ 61 h 121"/>
                      <a:gd name="T14" fmla="*/ 14 w 139"/>
                      <a:gd name="T15" fmla="*/ 86 h 121"/>
                      <a:gd name="T16" fmla="*/ 0 w 139"/>
                      <a:gd name="T17" fmla="*/ 97 h 121"/>
                      <a:gd name="T18" fmla="*/ 7 w 139"/>
                      <a:gd name="T19" fmla="*/ 114 h 121"/>
                      <a:gd name="T20" fmla="*/ 14 w 139"/>
                      <a:gd name="T21" fmla="*/ 111 h 121"/>
                      <a:gd name="T22" fmla="*/ 18 w 139"/>
                      <a:gd name="T23" fmla="*/ 104 h 121"/>
                      <a:gd name="T24" fmla="*/ 43 w 139"/>
                      <a:gd name="T25" fmla="*/ 104 h 121"/>
                      <a:gd name="T26" fmla="*/ 64 w 139"/>
                      <a:gd name="T27" fmla="*/ 118 h 121"/>
                      <a:gd name="T28" fmla="*/ 107 w 139"/>
                      <a:gd name="T29" fmla="*/ 121 h 121"/>
                      <a:gd name="T30" fmla="*/ 107 w 139"/>
                      <a:gd name="T31" fmla="*/ 104 h 121"/>
                      <a:gd name="T32" fmla="*/ 125 w 139"/>
                      <a:gd name="T33" fmla="*/ 100 h 121"/>
                      <a:gd name="T34" fmla="*/ 121 w 139"/>
                      <a:gd name="T35" fmla="*/ 72 h 121"/>
                      <a:gd name="T36" fmla="*/ 128 w 139"/>
                      <a:gd name="T37" fmla="*/ 75 h 121"/>
                      <a:gd name="T38" fmla="*/ 139 w 139"/>
                      <a:gd name="T39" fmla="*/ 68 h 121"/>
                      <a:gd name="T40" fmla="*/ 132 w 139"/>
                      <a:gd name="T41" fmla="*/ 57 h 121"/>
                      <a:gd name="T42" fmla="*/ 125 w 139"/>
                      <a:gd name="T43" fmla="*/ 61 h 121"/>
                      <a:gd name="T44" fmla="*/ 110 w 139"/>
                      <a:gd name="T45" fmla="*/ 32 h 121"/>
                      <a:gd name="T46" fmla="*/ 110 w 139"/>
                      <a:gd name="T47" fmla="*/ 18 h 121"/>
                      <a:gd name="T48" fmla="*/ 103 w 139"/>
                      <a:gd name="T49" fmla="*/ 8 h 121"/>
                      <a:gd name="T50" fmla="*/ 89 w 139"/>
                      <a:gd name="T51" fmla="*/ 15 h 121"/>
                      <a:gd name="T52" fmla="*/ 89 w 139"/>
                      <a:gd name="T53" fmla="*/ 8 h 121"/>
                      <a:gd name="T54" fmla="*/ 71 w 139"/>
                      <a:gd name="T55" fmla="*/ 0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39" h="121">
                        <a:moveTo>
                          <a:pt x="71" y="0"/>
                        </a:moveTo>
                        <a:lnTo>
                          <a:pt x="64" y="11"/>
                        </a:lnTo>
                        <a:lnTo>
                          <a:pt x="50" y="15"/>
                        </a:lnTo>
                        <a:lnTo>
                          <a:pt x="50" y="25"/>
                        </a:lnTo>
                        <a:lnTo>
                          <a:pt x="39" y="32"/>
                        </a:lnTo>
                        <a:lnTo>
                          <a:pt x="36" y="54"/>
                        </a:lnTo>
                        <a:lnTo>
                          <a:pt x="7" y="61"/>
                        </a:lnTo>
                        <a:lnTo>
                          <a:pt x="14" y="86"/>
                        </a:lnTo>
                        <a:lnTo>
                          <a:pt x="0" y="97"/>
                        </a:lnTo>
                        <a:lnTo>
                          <a:pt x="7" y="114"/>
                        </a:lnTo>
                        <a:lnTo>
                          <a:pt x="14" y="111"/>
                        </a:lnTo>
                        <a:lnTo>
                          <a:pt x="18" y="104"/>
                        </a:lnTo>
                        <a:lnTo>
                          <a:pt x="43" y="104"/>
                        </a:lnTo>
                        <a:lnTo>
                          <a:pt x="64" y="118"/>
                        </a:lnTo>
                        <a:lnTo>
                          <a:pt x="107" y="121"/>
                        </a:lnTo>
                        <a:lnTo>
                          <a:pt x="107" y="104"/>
                        </a:lnTo>
                        <a:lnTo>
                          <a:pt x="125" y="100"/>
                        </a:lnTo>
                        <a:lnTo>
                          <a:pt x="121" y="72"/>
                        </a:lnTo>
                        <a:lnTo>
                          <a:pt x="128" y="75"/>
                        </a:lnTo>
                        <a:lnTo>
                          <a:pt x="139" y="68"/>
                        </a:lnTo>
                        <a:lnTo>
                          <a:pt x="132" y="57"/>
                        </a:lnTo>
                        <a:lnTo>
                          <a:pt x="125" y="61"/>
                        </a:lnTo>
                        <a:lnTo>
                          <a:pt x="110" y="32"/>
                        </a:lnTo>
                        <a:lnTo>
                          <a:pt x="110" y="18"/>
                        </a:lnTo>
                        <a:lnTo>
                          <a:pt x="103" y="8"/>
                        </a:lnTo>
                        <a:lnTo>
                          <a:pt x="89" y="15"/>
                        </a:lnTo>
                        <a:lnTo>
                          <a:pt x="89" y="8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0" name="Freeform 118"/>
                  <p:cNvSpPr>
                    <a:spLocks noEditPoints="1"/>
                  </p:cNvSpPr>
                  <p:nvPr/>
                </p:nvSpPr>
                <p:spPr bwMode="auto">
                  <a:xfrm>
                    <a:off x="7507570" y="2908907"/>
                    <a:ext cx="144246" cy="93062"/>
                  </a:xfrm>
                  <a:custGeom>
                    <a:avLst/>
                    <a:gdLst>
                      <a:gd name="T0" fmla="*/ 86 w 93"/>
                      <a:gd name="T1" fmla="*/ 3 h 60"/>
                      <a:gd name="T2" fmla="*/ 86 w 93"/>
                      <a:gd name="T3" fmla="*/ 7 h 60"/>
                      <a:gd name="T4" fmla="*/ 50 w 93"/>
                      <a:gd name="T5" fmla="*/ 0 h 60"/>
                      <a:gd name="T6" fmla="*/ 22 w 93"/>
                      <a:gd name="T7" fmla="*/ 14 h 60"/>
                      <a:gd name="T8" fmla="*/ 29 w 93"/>
                      <a:gd name="T9" fmla="*/ 39 h 60"/>
                      <a:gd name="T10" fmla="*/ 39 w 93"/>
                      <a:gd name="T11" fmla="*/ 35 h 60"/>
                      <a:gd name="T12" fmla="*/ 36 w 93"/>
                      <a:gd name="T13" fmla="*/ 46 h 60"/>
                      <a:gd name="T14" fmla="*/ 50 w 93"/>
                      <a:gd name="T15" fmla="*/ 43 h 60"/>
                      <a:gd name="T16" fmla="*/ 68 w 93"/>
                      <a:gd name="T17" fmla="*/ 57 h 60"/>
                      <a:gd name="T18" fmla="*/ 82 w 93"/>
                      <a:gd name="T19" fmla="*/ 60 h 60"/>
                      <a:gd name="T20" fmla="*/ 79 w 93"/>
                      <a:gd name="T21" fmla="*/ 53 h 60"/>
                      <a:gd name="T22" fmla="*/ 82 w 93"/>
                      <a:gd name="T23" fmla="*/ 46 h 60"/>
                      <a:gd name="T24" fmla="*/ 82 w 93"/>
                      <a:gd name="T25" fmla="*/ 46 h 60"/>
                      <a:gd name="T26" fmla="*/ 71 w 93"/>
                      <a:gd name="T27" fmla="*/ 25 h 60"/>
                      <a:gd name="T28" fmla="*/ 75 w 93"/>
                      <a:gd name="T29" fmla="*/ 18 h 60"/>
                      <a:gd name="T30" fmla="*/ 82 w 93"/>
                      <a:gd name="T31" fmla="*/ 21 h 60"/>
                      <a:gd name="T32" fmla="*/ 89 w 93"/>
                      <a:gd name="T33" fmla="*/ 11 h 60"/>
                      <a:gd name="T34" fmla="*/ 93 w 93"/>
                      <a:gd name="T35" fmla="*/ 7 h 60"/>
                      <a:gd name="T36" fmla="*/ 86 w 93"/>
                      <a:gd name="T37" fmla="*/ 3 h 60"/>
                      <a:gd name="T38" fmla="*/ 86 w 93"/>
                      <a:gd name="T39" fmla="*/ 3 h 60"/>
                      <a:gd name="T40" fmla="*/ 0 w 93"/>
                      <a:gd name="T41" fmla="*/ 21 h 60"/>
                      <a:gd name="T42" fmla="*/ 11 w 93"/>
                      <a:gd name="T43" fmla="*/ 28 h 60"/>
                      <a:gd name="T44" fmla="*/ 18 w 93"/>
                      <a:gd name="T45" fmla="*/ 21 h 60"/>
                      <a:gd name="T46" fmla="*/ 11 w 93"/>
                      <a:gd name="T47" fmla="*/ 18 h 60"/>
                      <a:gd name="T48" fmla="*/ 0 w 93"/>
                      <a:gd name="T49" fmla="*/ 21 h 60"/>
                      <a:gd name="T50" fmla="*/ 0 w 93"/>
                      <a:gd name="T51" fmla="*/ 21 h 60"/>
                      <a:gd name="T52" fmla="*/ 4 w 93"/>
                      <a:gd name="T53" fmla="*/ 46 h 60"/>
                      <a:gd name="T54" fmla="*/ 4 w 93"/>
                      <a:gd name="T55" fmla="*/ 43 h 60"/>
                      <a:gd name="T56" fmla="*/ 0 w 93"/>
                      <a:gd name="T57" fmla="*/ 39 h 60"/>
                      <a:gd name="T58" fmla="*/ 0 w 93"/>
                      <a:gd name="T59" fmla="*/ 32 h 60"/>
                      <a:gd name="T60" fmla="*/ 15 w 93"/>
                      <a:gd name="T61" fmla="*/ 28 h 60"/>
                      <a:gd name="T62" fmla="*/ 18 w 93"/>
                      <a:gd name="T63" fmla="*/ 32 h 60"/>
                      <a:gd name="T64" fmla="*/ 11 w 93"/>
                      <a:gd name="T65" fmla="*/ 39 h 60"/>
                      <a:gd name="T66" fmla="*/ 7 w 93"/>
                      <a:gd name="T67" fmla="*/ 39 h 60"/>
                      <a:gd name="T68" fmla="*/ 4 w 93"/>
                      <a:gd name="T69" fmla="*/ 46 h 60"/>
                      <a:gd name="T70" fmla="*/ 4 w 93"/>
                      <a:gd name="T71" fmla="*/ 46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93" h="60">
                        <a:moveTo>
                          <a:pt x="86" y="3"/>
                        </a:moveTo>
                        <a:lnTo>
                          <a:pt x="86" y="7"/>
                        </a:lnTo>
                        <a:lnTo>
                          <a:pt x="50" y="0"/>
                        </a:lnTo>
                        <a:lnTo>
                          <a:pt x="22" y="14"/>
                        </a:lnTo>
                        <a:lnTo>
                          <a:pt x="29" y="39"/>
                        </a:lnTo>
                        <a:lnTo>
                          <a:pt x="39" y="35"/>
                        </a:lnTo>
                        <a:lnTo>
                          <a:pt x="36" y="46"/>
                        </a:lnTo>
                        <a:lnTo>
                          <a:pt x="50" y="43"/>
                        </a:lnTo>
                        <a:lnTo>
                          <a:pt x="68" y="57"/>
                        </a:lnTo>
                        <a:lnTo>
                          <a:pt x="82" y="60"/>
                        </a:lnTo>
                        <a:lnTo>
                          <a:pt x="79" y="53"/>
                        </a:lnTo>
                        <a:lnTo>
                          <a:pt x="82" y="46"/>
                        </a:lnTo>
                        <a:lnTo>
                          <a:pt x="82" y="46"/>
                        </a:lnTo>
                        <a:lnTo>
                          <a:pt x="71" y="25"/>
                        </a:lnTo>
                        <a:lnTo>
                          <a:pt x="75" y="18"/>
                        </a:lnTo>
                        <a:lnTo>
                          <a:pt x="82" y="21"/>
                        </a:lnTo>
                        <a:lnTo>
                          <a:pt x="89" y="11"/>
                        </a:lnTo>
                        <a:lnTo>
                          <a:pt x="93" y="7"/>
                        </a:lnTo>
                        <a:lnTo>
                          <a:pt x="86" y="3"/>
                        </a:lnTo>
                        <a:lnTo>
                          <a:pt x="86" y="3"/>
                        </a:lnTo>
                        <a:close/>
                        <a:moveTo>
                          <a:pt x="0" y="21"/>
                        </a:moveTo>
                        <a:lnTo>
                          <a:pt x="11" y="28"/>
                        </a:lnTo>
                        <a:lnTo>
                          <a:pt x="18" y="21"/>
                        </a:lnTo>
                        <a:lnTo>
                          <a:pt x="11" y="18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close/>
                        <a:moveTo>
                          <a:pt x="4" y="46"/>
                        </a:moveTo>
                        <a:lnTo>
                          <a:pt x="4" y="43"/>
                        </a:lnTo>
                        <a:lnTo>
                          <a:pt x="0" y="39"/>
                        </a:lnTo>
                        <a:lnTo>
                          <a:pt x="0" y="32"/>
                        </a:lnTo>
                        <a:lnTo>
                          <a:pt x="15" y="28"/>
                        </a:lnTo>
                        <a:lnTo>
                          <a:pt x="18" y="32"/>
                        </a:lnTo>
                        <a:lnTo>
                          <a:pt x="11" y="39"/>
                        </a:lnTo>
                        <a:lnTo>
                          <a:pt x="7" y="39"/>
                        </a:lnTo>
                        <a:lnTo>
                          <a:pt x="4" y="46"/>
                        </a:lnTo>
                        <a:lnTo>
                          <a:pt x="4" y="46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1" name="Freeform 119"/>
                  <p:cNvSpPr>
                    <a:spLocks/>
                  </p:cNvSpPr>
                  <p:nvPr/>
                </p:nvSpPr>
                <p:spPr bwMode="auto">
                  <a:xfrm>
                    <a:off x="7492059" y="2975602"/>
                    <a:ext cx="159757" cy="99266"/>
                  </a:xfrm>
                  <a:custGeom>
                    <a:avLst/>
                    <a:gdLst>
                      <a:gd name="T0" fmla="*/ 46 w 103"/>
                      <a:gd name="T1" fmla="*/ 3 h 64"/>
                      <a:gd name="T2" fmla="*/ 46 w 103"/>
                      <a:gd name="T3" fmla="*/ 24 h 64"/>
                      <a:gd name="T4" fmla="*/ 35 w 103"/>
                      <a:gd name="T5" fmla="*/ 32 h 64"/>
                      <a:gd name="T6" fmla="*/ 17 w 103"/>
                      <a:gd name="T7" fmla="*/ 10 h 64"/>
                      <a:gd name="T8" fmla="*/ 7 w 103"/>
                      <a:gd name="T9" fmla="*/ 17 h 64"/>
                      <a:gd name="T10" fmla="*/ 0 w 103"/>
                      <a:gd name="T11" fmla="*/ 49 h 64"/>
                      <a:gd name="T12" fmla="*/ 21 w 103"/>
                      <a:gd name="T13" fmla="*/ 42 h 64"/>
                      <a:gd name="T14" fmla="*/ 42 w 103"/>
                      <a:gd name="T15" fmla="*/ 46 h 64"/>
                      <a:gd name="T16" fmla="*/ 53 w 103"/>
                      <a:gd name="T17" fmla="*/ 46 h 64"/>
                      <a:gd name="T18" fmla="*/ 57 w 103"/>
                      <a:gd name="T19" fmla="*/ 53 h 64"/>
                      <a:gd name="T20" fmla="*/ 81 w 103"/>
                      <a:gd name="T21" fmla="*/ 64 h 64"/>
                      <a:gd name="T22" fmla="*/ 78 w 103"/>
                      <a:gd name="T23" fmla="*/ 64 h 64"/>
                      <a:gd name="T24" fmla="*/ 92 w 103"/>
                      <a:gd name="T25" fmla="*/ 60 h 64"/>
                      <a:gd name="T26" fmla="*/ 103 w 103"/>
                      <a:gd name="T27" fmla="*/ 49 h 64"/>
                      <a:gd name="T28" fmla="*/ 96 w 103"/>
                      <a:gd name="T29" fmla="*/ 32 h 64"/>
                      <a:gd name="T30" fmla="*/ 96 w 103"/>
                      <a:gd name="T31" fmla="*/ 17 h 64"/>
                      <a:gd name="T32" fmla="*/ 78 w 103"/>
                      <a:gd name="T33" fmla="*/ 14 h 64"/>
                      <a:gd name="T34" fmla="*/ 60 w 103"/>
                      <a:gd name="T35" fmla="*/ 0 h 64"/>
                      <a:gd name="T36" fmla="*/ 46 w 103"/>
                      <a:gd name="T37" fmla="*/ 3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3" h="64">
                        <a:moveTo>
                          <a:pt x="46" y="3"/>
                        </a:moveTo>
                        <a:lnTo>
                          <a:pt x="46" y="24"/>
                        </a:lnTo>
                        <a:lnTo>
                          <a:pt x="35" y="32"/>
                        </a:lnTo>
                        <a:lnTo>
                          <a:pt x="17" y="10"/>
                        </a:lnTo>
                        <a:lnTo>
                          <a:pt x="7" y="17"/>
                        </a:lnTo>
                        <a:lnTo>
                          <a:pt x="0" y="49"/>
                        </a:lnTo>
                        <a:lnTo>
                          <a:pt x="21" y="42"/>
                        </a:lnTo>
                        <a:lnTo>
                          <a:pt x="42" y="46"/>
                        </a:lnTo>
                        <a:lnTo>
                          <a:pt x="53" y="46"/>
                        </a:lnTo>
                        <a:lnTo>
                          <a:pt x="57" y="53"/>
                        </a:lnTo>
                        <a:lnTo>
                          <a:pt x="81" y="64"/>
                        </a:lnTo>
                        <a:lnTo>
                          <a:pt x="78" y="64"/>
                        </a:lnTo>
                        <a:lnTo>
                          <a:pt x="92" y="60"/>
                        </a:lnTo>
                        <a:lnTo>
                          <a:pt x="103" y="49"/>
                        </a:lnTo>
                        <a:lnTo>
                          <a:pt x="96" y="32"/>
                        </a:lnTo>
                        <a:lnTo>
                          <a:pt x="96" y="17"/>
                        </a:lnTo>
                        <a:lnTo>
                          <a:pt x="78" y="14"/>
                        </a:lnTo>
                        <a:lnTo>
                          <a:pt x="60" y="0"/>
                        </a:lnTo>
                        <a:lnTo>
                          <a:pt x="46" y="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2" name="Freeform 120"/>
                  <p:cNvSpPr>
                    <a:spLocks/>
                  </p:cNvSpPr>
                  <p:nvPr/>
                </p:nvSpPr>
                <p:spPr bwMode="auto">
                  <a:xfrm>
                    <a:off x="7485855" y="3040745"/>
                    <a:ext cx="131838" cy="105470"/>
                  </a:xfrm>
                  <a:custGeom>
                    <a:avLst/>
                    <a:gdLst>
                      <a:gd name="T0" fmla="*/ 4 w 85"/>
                      <a:gd name="T1" fmla="*/ 7 h 68"/>
                      <a:gd name="T2" fmla="*/ 4 w 85"/>
                      <a:gd name="T3" fmla="*/ 25 h 68"/>
                      <a:gd name="T4" fmla="*/ 0 w 85"/>
                      <a:gd name="T5" fmla="*/ 29 h 68"/>
                      <a:gd name="T6" fmla="*/ 14 w 85"/>
                      <a:gd name="T7" fmla="*/ 36 h 68"/>
                      <a:gd name="T8" fmla="*/ 29 w 85"/>
                      <a:gd name="T9" fmla="*/ 36 h 68"/>
                      <a:gd name="T10" fmla="*/ 29 w 85"/>
                      <a:gd name="T11" fmla="*/ 54 h 68"/>
                      <a:gd name="T12" fmla="*/ 36 w 85"/>
                      <a:gd name="T13" fmla="*/ 54 h 68"/>
                      <a:gd name="T14" fmla="*/ 39 w 85"/>
                      <a:gd name="T15" fmla="*/ 68 h 68"/>
                      <a:gd name="T16" fmla="*/ 68 w 85"/>
                      <a:gd name="T17" fmla="*/ 61 h 68"/>
                      <a:gd name="T18" fmla="*/ 71 w 85"/>
                      <a:gd name="T19" fmla="*/ 39 h 68"/>
                      <a:gd name="T20" fmla="*/ 82 w 85"/>
                      <a:gd name="T21" fmla="*/ 32 h 68"/>
                      <a:gd name="T22" fmla="*/ 85 w 85"/>
                      <a:gd name="T23" fmla="*/ 22 h 68"/>
                      <a:gd name="T24" fmla="*/ 61 w 85"/>
                      <a:gd name="T25" fmla="*/ 11 h 68"/>
                      <a:gd name="T26" fmla="*/ 57 w 85"/>
                      <a:gd name="T27" fmla="*/ 4 h 68"/>
                      <a:gd name="T28" fmla="*/ 46 w 85"/>
                      <a:gd name="T29" fmla="*/ 4 h 68"/>
                      <a:gd name="T30" fmla="*/ 25 w 85"/>
                      <a:gd name="T31" fmla="*/ 0 h 68"/>
                      <a:gd name="T32" fmla="*/ 4 w 85"/>
                      <a:gd name="T33" fmla="*/ 7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5" h="68">
                        <a:moveTo>
                          <a:pt x="4" y="7"/>
                        </a:moveTo>
                        <a:lnTo>
                          <a:pt x="4" y="25"/>
                        </a:lnTo>
                        <a:lnTo>
                          <a:pt x="0" y="29"/>
                        </a:lnTo>
                        <a:lnTo>
                          <a:pt x="14" y="36"/>
                        </a:lnTo>
                        <a:lnTo>
                          <a:pt x="29" y="36"/>
                        </a:lnTo>
                        <a:lnTo>
                          <a:pt x="29" y="54"/>
                        </a:lnTo>
                        <a:lnTo>
                          <a:pt x="36" y="54"/>
                        </a:lnTo>
                        <a:lnTo>
                          <a:pt x="39" y="68"/>
                        </a:lnTo>
                        <a:lnTo>
                          <a:pt x="68" y="61"/>
                        </a:lnTo>
                        <a:lnTo>
                          <a:pt x="71" y="39"/>
                        </a:lnTo>
                        <a:lnTo>
                          <a:pt x="82" y="32"/>
                        </a:lnTo>
                        <a:lnTo>
                          <a:pt x="85" y="22"/>
                        </a:lnTo>
                        <a:lnTo>
                          <a:pt x="61" y="11"/>
                        </a:lnTo>
                        <a:lnTo>
                          <a:pt x="57" y="4"/>
                        </a:lnTo>
                        <a:lnTo>
                          <a:pt x="46" y="4"/>
                        </a:lnTo>
                        <a:lnTo>
                          <a:pt x="25" y="0"/>
                        </a:lnTo>
                        <a:lnTo>
                          <a:pt x="4" y="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3" name="Freeform 121"/>
                  <p:cNvSpPr>
                    <a:spLocks/>
                  </p:cNvSpPr>
                  <p:nvPr/>
                </p:nvSpPr>
                <p:spPr bwMode="auto">
                  <a:xfrm>
                    <a:off x="7464141" y="3085725"/>
                    <a:ext cx="66695" cy="43429"/>
                  </a:xfrm>
                  <a:custGeom>
                    <a:avLst/>
                    <a:gdLst>
                      <a:gd name="T0" fmla="*/ 14 w 43"/>
                      <a:gd name="T1" fmla="*/ 0 h 28"/>
                      <a:gd name="T2" fmla="*/ 3 w 43"/>
                      <a:gd name="T3" fmla="*/ 14 h 28"/>
                      <a:gd name="T4" fmla="*/ 0 w 43"/>
                      <a:gd name="T5" fmla="*/ 21 h 28"/>
                      <a:gd name="T6" fmla="*/ 14 w 43"/>
                      <a:gd name="T7" fmla="*/ 28 h 28"/>
                      <a:gd name="T8" fmla="*/ 43 w 43"/>
                      <a:gd name="T9" fmla="*/ 25 h 28"/>
                      <a:gd name="T10" fmla="*/ 43 w 43"/>
                      <a:gd name="T11" fmla="*/ 7 h 28"/>
                      <a:gd name="T12" fmla="*/ 28 w 43"/>
                      <a:gd name="T13" fmla="*/ 7 h 28"/>
                      <a:gd name="T14" fmla="*/ 14 w 43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3" h="28">
                        <a:moveTo>
                          <a:pt x="14" y="0"/>
                        </a:moveTo>
                        <a:lnTo>
                          <a:pt x="3" y="14"/>
                        </a:lnTo>
                        <a:lnTo>
                          <a:pt x="0" y="21"/>
                        </a:lnTo>
                        <a:lnTo>
                          <a:pt x="14" y="28"/>
                        </a:lnTo>
                        <a:lnTo>
                          <a:pt x="43" y="25"/>
                        </a:lnTo>
                        <a:lnTo>
                          <a:pt x="43" y="7"/>
                        </a:lnTo>
                        <a:lnTo>
                          <a:pt x="28" y="7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4" name="Freeform 122"/>
                  <p:cNvSpPr>
                    <a:spLocks/>
                  </p:cNvSpPr>
                  <p:nvPr/>
                </p:nvSpPr>
                <p:spPr bwMode="auto">
                  <a:xfrm>
                    <a:off x="7613040" y="3327685"/>
                    <a:ext cx="77551" cy="105470"/>
                  </a:xfrm>
                  <a:custGeom>
                    <a:avLst/>
                    <a:gdLst>
                      <a:gd name="T0" fmla="*/ 0 w 50"/>
                      <a:gd name="T1" fmla="*/ 8 h 68"/>
                      <a:gd name="T2" fmla="*/ 0 w 50"/>
                      <a:gd name="T3" fmla="*/ 8 h 68"/>
                      <a:gd name="T4" fmla="*/ 21 w 50"/>
                      <a:gd name="T5" fmla="*/ 40 h 68"/>
                      <a:gd name="T6" fmla="*/ 21 w 50"/>
                      <a:gd name="T7" fmla="*/ 65 h 68"/>
                      <a:gd name="T8" fmla="*/ 25 w 50"/>
                      <a:gd name="T9" fmla="*/ 68 h 68"/>
                      <a:gd name="T10" fmla="*/ 35 w 50"/>
                      <a:gd name="T11" fmla="*/ 47 h 68"/>
                      <a:gd name="T12" fmla="*/ 50 w 50"/>
                      <a:gd name="T13" fmla="*/ 47 h 68"/>
                      <a:gd name="T14" fmla="*/ 50 w 50"/>
                      <a:gd name="T15" fmla="*/ 40 h 68"/>
                      <a:gd name="T16" fmla="*/ 35 w 50"/>
                      <a:gd name="T17" fmla="*/ 22 h 68"/>
                      <a:gd name="T18" fmla="*/ 35 w 50"/>
                      <a:gd name="T19" fmla="*/ 15 h 68"/>
                      <a:gd name="T20" fmla="*/ 11 w 50"/>
                      <a:gd name="T21" fmla="*/ 0 h 68"/>
                      <a:gd name="T22" fmla="*/ 0 w 50"/>
                      <a:gd name="T23" fmla="*/ 4 h 68"/>
                      <a:gd name="T24" fmla="*/ 0 w 50"/>
                      <a:gd name="T25" fmla="*/ 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0" h="6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21" y="40"/>
                        </a:lnTo>
                        <a:lnTo>
                          <a:pt x="21" y="65"/>
                        </a:lnTo>
                        <a:lnTo>
                          <a:pt x="25" y="68"/>
                        </a:lnTo>
                        <a:lnTo>
                          <a:pt x="35" y="47"/>
                        </a:lnTo>
                        <a:lnTo>
                          <a:pt x="50" y="47"/>
                        </a:lnTo>
                        <a:lnTo>
                          <a:pt x="50" y="40"/>
                        </a:lnTo>
                        <a:lnTo>
                          <a:pt x="35" y="22"/>
                        </a:lnTo>
                        <a:lnTo>
                          <a:pt x="35" y="15"/>
                        </a:lnTo>
                        <a:lnTo>
                          <a:pt x="11" y="0"/>
                        </a:lnTo>
                        <a:lnTo>
                          <a:pt x="0" y="4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5" name="Freeform 123"/>
                  <p:cNvSpPr>
                    <a:spLocks/>
                  </p:cNvSpPr>
                  <p:nvPr/>
                </p:nvSpPr>
                <p:spPr bwMode="auto">
                  <a:xfrm>
                    <a:off x="7474997" y="3340094"/>
                    <a:ext cx="204736" cy="148899"/>
                  </a:xfrm>
                  <a:custGeom>
                    <a:avLst/>
                    <a:gdLst>
                      <a:gd name="T0" fmla="*/ 36 w 132"/>
                      <a:gd name="T1" fmla="*/ 7 h 96"/>
                      <a:gd name="T2" fmla="*/ 36 w 132"/>
                      <a:gd name="T3" fmla="*/ 7 h 96"/>
                      <a:gd name="T4" fmla="*/ 21 w 132"/>
                      <a:gd name="T5" fmla="*/ 14 h 96"/>
                      <a:gd name="T6" fmla="*/ 7 w 132"/>
                      <a:gd name="T7" fmla="*/ 42 h 96"/>
                      <a:gd name="T8" fmla="*/ 0 w 132"/>
                      <a:gd name="T9" fmla="*/ 46 h 96"/>
                      <a:gd name="T10" fmla="*/ 7 w 132"/>
                      <a:gd name="T11" fmla="*/ 53 h 96"/>
                      <a:gd name="T12" fmla="*/ 7 w 132"/>
                      <a:gd name="T13" fmla="*/ 64 h 96"/>
                      <a:gd name="T14" fmla="*/ 18 w 132"/>
                      <a:gd name="T15" fmla="*/ 67 h 96"/>
                      <a:gd name="T16" fmla="*/ 18 w 132"/>
                      <a:gd name="T17" fmla="*/ 74 h 96"/>
                      <a:gd name="T18" fmla="*/ 28 w 132"/>
                      <a:gd name="T19" fmla="*/ 78 h 96"/>
                      <a:gd name="T20" fmla="*/ 32 w 132"/>
                      <a:gd name="T21" fmla="*/ 85 h 96"/>
                      <a:gd name="T22" fmla="*/ 36 w 132"/>
                      <a:gd name="T23" fmla="*/ 85 h 96"/>
                      <a:gd name="T24" fmla="*/ 36 w 132"/>
                      <a:gd name="T25" fmla="*/ 92 h 96"/>
                      <a:gd name="T26" fmla="*/ 71 w 132"/>
                      <a:gd name="T27" fmla="*/ 96 h 96"/>
                      <a:gd name="T28" fmla="*/ 92 w 132"/>
                      <a:gd name="T29" fmla="*/ 85 h 96"/>
                      <a:gd name="T30" fmla="*/ 117 w 132"/>
                      <a:gd name="T31" fmla="*/ 96 h 96"/>
                      <a:gd name="T32" fmla="*/ 117 w 132"/>
                      <a:gd name="T33" fmla="*/ 78 h 96"/>
                      <a:gd name="T34" fmla="*/ 132 w 132"/>
                      <a:gd name="T35" fmla="*/ 71 h 96"/>
                      <a:gd name="T36" fmla="*/ 132 w 132"/>
                      <a:gd name="T37" fmla="*/ 60 h 96"/>
                      <a:gd name="T38" fmla="*/ 117 w 132"/>
                      <a:gd name="T39" fmla="*/ 64 h 96"/>
                      <a:gd name="T40" fmla="*/ 110 w 132"/>
                      <a:gd name="T41" fmla="*/ 57 h 96"/>
                      <a:gd name="T42" fmla="*/ 110 w 132"/>
                      <a:gd name="T43" fmla="*/ 32 h 96"/>
                      <a:gd name="T44" fmla="*/ 89 w 132"/>
                      <a:gd name="T45" fmla="*/ 0 h 96"/>
                      <a:gd name="T46" fmla="*/ 82 w 132"/>
                      <a:gd name="T47" fmla="*/ 0 h 96"/>
                      <a:gd name="T48" fmla="*/ 78 w 132"/>
                      <a:gd name="T49" fmla="*/ 7 h 96"/>
                      <a:gd name="T50" fmla="*/ 68 w 132"/>
                      <a:gd name="T51" fmla="*/ 7 h 96"/>
                      <a:gd name="T52" fmla="*/ 64 w 132"/>
                      <a:gd name="T53" fmla="*/ 10 h 96"/>
                      <a:gd name="T54" fmla="*/ 57 w 132"/>
                      <a:gd name="T55" fmla="*/ 7 h 96"/>
                      <a:gd name="T56" fmla="*/ 36 w 132"/>
                      <a:gd name="T57" fmla="*/ 7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32" h="96">
                        <a:moveTo>
                          <a:pt x="36" y="7"/>
                        </a:moveTo>
                        <a:lnTo>
                          <a:pt x="36" y="7"/>
                        </a:lnTo>
                        <a:lnTo>
                          <a:pt x="21" y="14"/>
                        </a:lnTo>
                        <a:lnTo>
                          <a:pt x="7" y="42"/>
                        </a:lnTo>
                        <a:lnTo>
                          <a:pt x="0" y="46"/>
                        </a:lnTo>
                        <a:lnTo>
                          <a:pt x="7" y="53"/>
                        </a:lnTo>
                        <a:lnTo>
                          <a:pt x="7" y="64"/>
                        </a:lnTo>
                        <a:lnTo>
                          <a:pt x="18" y="67"/>
                        </a:lnTo>
                        <a:lnTo>
                          <a:pt x="18" y="74"/>
                        </a:lnTo>
                        <a:lnTo>
                          <a:pt x="28" y="78"/>
                        </a:lnTo>
                        <a:lnTo>
                          <a:pt x="32" y="85"/>
                        </a:lnTo>
                        <a:lnTo>
                          <a:pt x="36" y="85"/>
                        </a:lnTo>
                        <a:lnTo>
                          <a:pt x="36" y="92"/>
                        </a:lnTo>
                        <a:lnTo>
                          <a:pt x="71" y="96"/>
                        </a:lnTo>
                        <a:lnTo>
                          <a:pt x="92" y="85"/>
                        </a:lnTo>
                        <a:lnTo>
                          <a:pt x="117" y="96"/>
                        </a:lnTo>
                        <a:lnTo>
                          <a:pt x="117" y="78"/>
                        </a:lnTo>
                        <a:lnTo>
                          <a:pt x="132" y="71"/>
                        </a:lnTo>
                        <a:lnTo>
                          <a:pt x="132" y="60"/>
                        </a:lnTo>
                        <a:lnTo>
                          <a:pt x="117" y="64"/>
                        </a:lnTo>
                        <a:lnTo>
                          <a:pt x="110" y="57"/>
                        </a:lnTo>
                        <a:lnTo>
                          <a:pt x="110" y="32"/>
                        </a:lnTo>
                        <a:lnTo>
                          <a:pt x="89" y="0"/>
                        </a:lnTo>
                        <a:lnTo>
                          <a:pt x="82" y="0"/>
                        </a:lnTo>
                        <a:lnTo>
                          <a:pt x="78" y="7"/>
                        </a:lnTo>
                        <a:lnTo>
                          <a:pt x="68" y="7"/>
                        </a:lnTo>
                        <a:lnTo>
                          <a:pt x="64" y="10"/>
                        </a:lnTo>
                        <a:lnTo>
                          <a:pt x="57" y="7"/>
                        </a:lnTo>
                        <a:lnTo>
                          <a:pt x="36" y="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6" name="Freeform 124"/>
                  <p:cNvSpPr>
                    <a:spLocks/>
                  </p:cNvSpPr>
                  <p:nvPr/>
                </p:nvSpPr>
                <p:spPr bwMode="auto">
                  <a:xfrm>
                    <a:off x="7386589" y="3333890"/>
                    <a:ext cx="144246" cy="88409"/>
                  </a:xfrm>
                  <a:custGeom>
                    <a:avLst/>
                    <a:gdLst>
                      <a:gd name="T0" fmla="*/ 82 w 93"/>
                      <a:gd name="T1" fmla="*/ 0 h 57"/>
                      <a:gd name="T2" fmla="*/ 82 w 93"/>
                      <a:gd name="T3" fmla="*/ 4 h 57"/>
                      <a:gd name="T4" fmla="*/ 68 w 93"/>
                      <a:gd name="T5" fmla="*/ 0 h 57"/>
                      <a:gd name="T6" fmla="*/ 36 w 93"/>
                      <a:gd name="T7" fmla="*/ 11 h 57"/>
                      <a:gd name="T8" fmla="*/ 32 w 93"/>
                      <a:gd name="T9" fmla="*/ 18 h 57"/>
                      <a:gd name="T10" fmla="*/ 18 w 93"/>
                      <a:gd name="T11" fmla="*/ 18 h 57"/>
                      <a:gd name="T12" fmla="*/ 11 w 93"/>
                      <a:gd name="T13" fmla="*/ 11 h 57"/>
                      <a:gd name="T14" fmla="*/ 11 w 93"/>
                      <a:gd name="T15" fmla="*/ 14 h 57"/>
                      <a:gd name="T16" fmla="*/ 0 w 93"/>
                      <a:gd name="T17" fmla="*/ 36 h 57"/>
                      <a:gd name="T18" fmla="*/ 4 w 93"/>
                      <a:gd name="T19" fmla="*/ 39 h 57"/>
                      <a:gd name="T20" fmla="*/ 4 w 93"/>
                      <a:gd name="T21" fmla="*/ 39 h 57"/>
                      <a:gd name="T22" fmla="*/ 4 w 93"/>
                      <a:gd name="T23" fmla="*/ 43 h 57"/>
                      <a:gd name="T24" fmla="*/ 25 w 93"/>
                      <a:gd name="T25" fmla="*/ 57 h 57"/>
                      <a:gd name="T26" fmla="*/ 36 w 93"/>
                      <a:gd name="T27" fmla="*/ 53 h 57"/>
                      <a:gd name="T28" fmla="*/ 36 w 93"/>
                      <a:gd name="T29" fmla="*/ 53 h 57"/>
                      <a:gd name="T30" fmla="*/ 53 w 93"/>
                      <a:gd name="T31" fmla="*/ 46 h 57"/>
                      <a:gd name="T32" fmla="*/ 57 w 93"/>
                      <a:gd name="T33" fmla="*/ 50 h 57"/>
                      <a:gd name="T34" fmla="*/ 64 w 93"/>
                      <a:gd name="T35" fmla="*/ 46 h 57"/>
                      <a:gd name="T36" fmla="*/ 78 w 93"/>
                      <a:gd name="T37" fmla="*/ 18 h 57"/>
                      <a:gd name="T38" fmla="*/ 93 w 93"/>
                      <a:gd name="T39" fmla="*/ 11 h 57"/>
                      <a:gd name="T40" fmla="*/ 82 w 93"/>
                      <a:gd name="T41" fmla="*/ 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93" h="57">
                        <a:moveTo>
                          <a:pt x="82" y="0"/>
                        </a:moveTo>
                        <a:lnTo>
                          <a:pt x="82" y="4"/>
                        </a:lnTo>
                        <a:lnTo>
                          <a:pt x="68" y="0"/>
                        </a:lnTo>
                        <a:lnTo>
                          <a:pt x="36" y="11"/>
                        </a:lnTo>
                        <a:lnTo>
                          <a:pt x="32" y="18"/>
                        </a:lnTo>
                        <a:lnTo>
                          <a:pt x="18" y="18"/>
                        </a:lnTo>
                        <a:lnTo>
                          <a:pt x="11" y="11"/>
                        </a:lnTo>
                        <a:lnTo>
                          <a:pt x="11" y="14"/>
                        </a:lnTo>
                        <a:lnTo>
                          <a:pt x="0" y="36"/>
                        </a:lnTo>
                        <a:lnTo>
                          <a:pt x="4" y="39"/>
                        </a:lnTo>
                        <a:lnTo>
                          <a:pt x="4" y="39"/>
                        </a:lnTo>
                        <a:lnTo>
                          <a:pt x="4" y="43"/>
                        </a:lnTo>
                        <a:lnTo>
                          <a:pt x="25" y="57"/>
                        </a:lnTo>
                        <a:lnTo>
                          <a:pt x="36" y="53"/>
                        </a:lnTo>
                        <a:lnTo>
                          <a:pt x="36" y="53"/>
                        </a:lnTo>
                        <a:lnTo>
                          <a:pt x="53" y="46"/>
                        </a:lnTo>
                        <a:lnTo>
                          <a:pt x="57" y="50"/>
                        </a:lnTo>
                        <a:lnTo>
                          <a:pt x="64" y="46"/>
                        </a:lnTo>
                        <a:lnTo>
                          <a:pt x="78" y="18"/>
                        </a:lnTo>
                        <a:lnTo>
                          <a:pt x="93" y="11"/>
                        </a:lnTo>
                        <a:lnTo>
                          <a:pt x="82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7" name="Freeform 125"/>
                  <p:cNvSpPr>
                    <a:spLocks/>
                  </p:cNvSpPr>
                  <p:nvPr/>
                </p:nvSpPr>
                <p:spPr bwMode="auto">
                  <a:xfrm>
                    <a:off x="7397446" y="3295114"/>
                    <a:ext cx="120980" cy="66695"/>
                  </a:xfrm>
                  <a:custGeom>
                    <a:avLst/>
                    <a:gdLst>
                      <a:gd name="T0" fmla="*/ 75 w 78"/>
                      <a:gd name="T1" fmla="*/ 7 h 43"/>
                      <a:gd name="T2" fmla="*/ 68 w 78"/>
                      <a:gd name="T3" fmla="*/ 4 h 43"/>
                      <a:gd name="T4" fmla="*/ 46 w 78"/>
                      <a:gd name="T5" fmla="*/ 7 h 43"/>
                      <a:gd name="T6" fmla="*/ 25 w 78"/>
                      <a:gd name="T7" fmla="*/ 0 h 43"/>
                      <a:gd name="T8" fmla="*/ 25 w 78"/>
                      <a:gd name="T9" fmla="*/ 4 h 43"/>
                      <a:gd name="T10" fmla="*/ 18 w 78"/>
                      <a:gd name="T11" fmla="*/ 11 h 43"/>
                      <a:gd name="T12" fmla="*/ 14 w 78"/>
                      <a:gd name="T13" fmla="*/ 18 h 43"/>
                      <a:gd name="T14" fmla="*/ 4 w 78"/>
                      <a:gd name="T15" fmla="*/ 21 h 43"/>
                      <a:gd name="T16" fmla="*/ 0 w 78"/>
                      <a:gd name="T17" fmla="*/ 21 h 43"/>
                      <a:gd name="T18" fmla="*/ 4 w 78"/>
                      <a:gd name="T19" fmla="*/ 36 h 43"/>
                      <a:gd name="T20" fmla="*/ 11 w 78"/>
                      <a:gd name="T21" fmla="*/ 43 h 43"/>
                      <a:gd name="T22" fmla="*/ 25 w 78"/>
                      <a:gd name="T23" fmla="*/ 43 h 43"/>
                      <a:gd name="T24" fmla="*/ 29 w 78"/>
                      <a:gd name="T25" fmla="*/ 36 h 43"/>
                      <a:gd name="T26" fmla="*/ 61 w 78"/>
                      <a:gd name="T27" fmla="*/ 25 h 43"/>
                      <a:gd name="T28" fmla="*/ 75 w 78"/>
                      <a:gd name="T29" fmla="*/ 29 h 43"/>
                      <a:gd name="T30" fmla="*/ 78 w 78"/>
                      <a:gd name="T31" fmla="*/ 11 h 43"/>
                      <a:gd name="T32" fmla="*/ 75 w 78"/>
                      <a:gd name="T33" fmla="*/ 7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8" h="43">
                        <a:moveTo>
                          <a:pt x="75" y="7"/>
                        </a:moveTo>
                        <a:lnTo>
                          <a:pt x="68" y="4"/>
                        </a:lnTo>
                        <a:lnTo>
                          <a:pt x="46" y="7"/>
                        </a:lnTo>
                        <a:lnTo>
                          <a:pt x="25" y="0"/>
                        </a:lnTo>
                        <a:lnTo>
                          <a:pt x="25" y="4"/>
                        </a:lnTo>
                        <a:lnTo>
                          <a:pt x="18" y="11"/>
                        </a:lnTo>
                        <a:lnTo>
                          <a:pt x="14" y="18"/>
                        </a:lnTo>
                        <a:lnTo>
                          <a:pt x="4" y="21"/>
                        </a:lnTo>
                        <a:lnTo>
                          <a:pt x="0" y="21"/>
                        </a:lnTo>
                        <a:lnTo>
                          <a:pt x="4" y="36"/>
                        </a:lnTo>
                        <a:lnTo>
                          <a:pt x="11" y="43"/>
                        </a:lnTo>
                        <a:lnTo>
                          <a:pt x="25" y="43"/>
                        </a:lnTo>
                        <a:lnTo>
                          <a:pt x="29" y="36"/>
                        </a:lnTo>
                        <a:lnTo>
                          <a:pt x="61" y="25"/>
                        </a:lnTo>
                        <a:lnTo>
                          <a:pt x="75" y="29"/>
                        </a:lnTo>
                        <a:lnTo>
                          <a:pt x="78" y="11"/>
                        </a:lnTo>
                        <a:lnTo>
                          <a:pt x="75" y="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8" name="Freeform 126"/>
                  <p:cNvSpPr>
                    <a:spLocks/>
                  </p:cNvSpPr>
                  <p:nvPr/>
                </p:nvSpPr>
                <p:spPr bwMode="auto">
                  <a:xfrm>
                    <a:off x="7336956" y="3107439"/>
                    <a:ext cx="220246" cy="204736"/>
                  </a:xfrm>
                  <a:custGeom>
                    <a:avLst/>
                    <a:gdLst>
                      <a:gd name="T0" fmla="*/ 82 w 142"/>
                      <a:gd name="T1" fmla="*/ 7 h 132"/>
                      <a:gd name="T2" fmla="*/ 78 w 142"/>
                      <a:gd name="T3" fmla="*/ 11 h 132"/>
                      <a:gd name="T4" fmla="*/ 64 w 142"/>
                      <a:gd name="T5" fmla="*/ 11 h 132"/>
                      <a:gd name="T6" fmla="*/ 61 w 142"/>
                      <a:gd name="T7" fmla="*/ 4 h 132"/>
                      <a:gd name="T8" fmla="*/ 64 w 142"/>
                      <a:gd name="T9" fmla="*/ 0 h 132"/>
                      <a:gd name="T10" fmla="*/ 50 w 142"/>
                      <a:gd name="T11" fmla="*/ 4 h 132"/>
                      <a:gd name="T12" fmla="*/ 4 w 142"/>
                      <a:gd name="T13" fmla="*/ 21 h 132"/>
                      <a:gd name="T14" fmla="*/ 7 w 142"/>
                      <a:gd name="T15" fmla="*/ 28 h 132"/>
                      <a:gd name="T16" fmla="*/ 0 w 142"/>
                      <a:gd name="T17" fmla="*/ 25 h 132"/>
                      <a:gd name="T18" fmla="*/ 4 w 142"/>
                      <a:gd name="T19" fmla="*/ 39 h 132"/>
                      <a:gd name="T20" fmla="*/ 0 w 142"/>
                      <a:gd name="T21" fmla="*/ 50 h 132"/>
                      <a:gd name="T22" fmla="*/ 7 w 142"/>
                      <a:gd name="T23" fmla="*/ 53 h 132"/>
                      <a:gd name="T24" fmla="*/ 7 w 142"/>
                      <a:gd name="T25" fmla="*/ 75 h 132"/>
                      <a:gd name="T26" fmla="*/ 11 w 142"/>
                      <a:gd name="T27" fmla="*/ 82 h 132"/>
                      <a:gd name="T28" fmla="*/ 11 w 142"/>
                      <a:gd name="T29" fmla="*/ 93 h 132"/>
                      <a:gd name="T30" fmla="*/ 11 w 142"/>
                      <a:gd name="T31" fmla="*/ 96 h 132"/>
                      <a:gd name="T32" fmla="*/ 18 w 142"/>
                      <a:gd name="T33" fmla="*/ 93 h 132"/>
                      <a:gd name="T34" fmla="*/ 32 w 142"/>
                      <a:gd name="T35" fmla="*/ 100 h 132"/>
                      <a:gd name="T36" fmla="*/ 36 w 142"/>
                      <a:gd name="T37" fmla="*/ 110 h 132"/>
                      <a:gd name="T38" fmla="*/ 43 w 142"/>
                      <a:gd name="T39" fmla="*/ 107 h 132"/>
                      <a:gd name="T40" fmla="*/ 57 w 142"/>
                      <a:gd name="T41" fmla="*/ 114 h 132"/>
                      <a:gd name="T42" fmla="*/ 64 w 142"/>
                      <a:gd name="T43" fmla="*/ 121 h 132"/>
                      <a:gd name="T44" fmla="*/ 85 w 142"/>
                      <a:gd name="T45" fmla="*/ 128 h 132"/>
                      <a:gd name="T46" fmla="*/ 107 w 142"/>
                      <a:gd name="T47" fmla="*/ 125 h 132"/>
                      <a:gd name="T48" fmla="*/ 121 w 142"/>
                      <a:gd name="T49" fmla="*/ 132 h 132"/>
                      <a:gd name="T50" fmla="*/ 132 w 142"/>
                      <a:gd name="T51" fmla="*/ 110 h 132"/>
                      <a:gd name="T52" fmla="*/ 142 w 142"/>
                      <a:gd name="T53" fmla="*/ 100 h 132"/>
                      <a:gd name="T54" fmla="*/ 128 w 142"/>
                      <a:gd name="T55" fmla="*/ 61 h 132"/>
                      <a:gd name="T56" fmla="*/ 142 w 142"/>
                      <a:gd name="T57" fmla="*/ 50 h 132"/>
                      <a:gd name="T58" fmla="*/ 132 w 142"/>
                      <a:gd name="T59" fmla="*/ 11 h 132"/>
                      <a:gd name="T60" fmla="*/ 96 w 142"/>
                      <a:gd name="T61" fmla="*/ 14 h 132"/>
                      <a:gd name="T62" fmla="*/ 82 w 142"/>
                      <a:gd name="T63" fmla="*/ 7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2" h="132">
                        <a:moveTo>
                          <a:pt x="82" y="7"/>
                        </a:moveTo>
                        <a:lnTo>
                          <a:pt x="78" y="11"/>
                        </a:lnTo>
                        <a:lnTo>
                          <a:pt x="64" y="11"/>
                        </a:lnTo>
                        <a:lnTo>
                          <a:pt x="61" y="4"/>
                        </a:lnTo>
                        <a:lnTo>
                          <a:pt x="64" y="0"/>
                        </a:lnTo>
                        <a:lnTo>
                          <a:pt x="50" y="4"/>
                        </a:lnTo>
                        <a:lnTo>
                          <a:pt x="4" y="21"/>
                        </a:lnTo>
                        <a:lnTo>
                          <a:pt x="7" y="28"/>
                        </a:lnTo>
                        <a:lnTo>
                          <a:pt x="0" y="25"/>
                        </a:lnTo>
                        <a:lnTo>
                          <a:pt x="4" y="39"/>
                        </a:lnTo>
                        <a:lnTo>
                          <a:pt x="0" y="50"/>
                        </a:lnTo>
                        <a:lnTo>
                          <a:pt x="7" y="53"/>
                        </a:lnTo>
                        <a:lnTo>
                          <a:pt x="7" y="75"/>
                        </a:lnTo>
                        <a:lnTo>
                          <a:pt x="11" y="82"/>
                        </a:lnTo>
                        <a:lnTo>
                          <a:pt x="11" y="93"/>
                        </a:lnTo>
                        <a:lnTo>
                          <a:pt x="11" y="96"/>
                        </a:lnTo>
                        <a:lnTo>
                          <a:pt x="18" y="93"/>
                        </a:lnTo>
                        <a:lnTo>
                          <a:pt x="32" y="100"/>
                        </a:lnTo>
                        <a:lnTo>
                          <a:pt x="36" y="110"/>
                        </a:lnTo>
                        <a:lnTo>
                          <a:pt x="43" y="107"/>
                        </a:lnTo>
                        <a:lnTo>
                          <a:pt x="57" y="114"/>
                        </a:lnTo>
                        <a:lnTo>
                          <a:pt x="64" y="121"/>
                        </a:lnTo>
                        <a:lnTo>
                          <a:pt x="85" y="128"/>
                        </a:lnTo>
                        <a:lnTo>
                          <a:pt x="107" y="125"/>
                        </a:lnTo>
                        <a:lnTo>
                          <a:pt x="121" y="132"/>
                        </a:lnTo>
                        <a:lnTo>
                          <a:pt x="132" y="110"/>
                        </a:lnTo>
                        <a:lnTo>
                          <a:pt x="142" y="100"/>
                        </a:lnTo>
                        <a:lnTo>
                          <a:pt x="128" y="61"/>
                        </a:lnTo>
                        <a:lnTo>
                          <a:pt x="142" y="50"/>
                        </a:lnTo>
                        <a:lnTo>
                          <a:pt x="132" y="11"/>
                        </a:lnTo>
                        <a:lnTo>
                          <a:pt x="96" y="14"/>
                        </a:lnTo>
                        <a:lnTo>
                          <a:pt x="82" y="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59" name="Freeform 127"/>
                  <p:cNvSpPr>
                    <a:spLocks noEditPoints="1"/>
                  </p:cNvSpPr>
                  <p:nvPr/>
                </p:nvSpPr>
                <p:spPr bwMode="auto">
                  <a:xfrm>
                    <a:off x="7149281" y="3107439"/>
                    <a:ext cx="204736" cy="265227"/>
                  </a:xfrm>
                  <a:custGeom>
                    <a:avLst/>
                    <a:gdLst>
                      <a:gd name="T0" fmla="*/ 121 w 132"/>
                      <a:gd name="T1" fmla="*/ 25 h 171"/>
                      <a:gd name="T2" fmla="*/ 100 w 132"/>
                      <a:gd name="T3" fmla="*/ 11 h 171"/>
                      <a:gd name="T4" fmla="*/ 71 w 132"/>
                      <a:gd name="T5" fmla="*/ 25 h 171"/>
                      <a:gd name="T6" fmla="*/ 78 w 132"/>
                      <a:gd name="T7" fmla="*/ 11 h 171"/>
                      <a:gd name="T8" fmla="*/ 61 w 132"/>
                      <a:gd name="T9" fmla="*/ 11 h 171"/>
                      <a:gd name="T10" fmla="*/ 61 w 132"/>
                      <a:gd name="T11" fmla="*/ 4 h 171"/>
                      <a:gd name="T12" fmla="*/ 57 w 132"/>
                      <a:gd name="T13" fmla="*/ 0 h 171"/>
                      <a:gd name="T14" fmla="*/ 46 w 132"/>
                      <a:gd name="T15" fmla="*/ 0 h 171"/>
                      <a:gd name="T16" fmla="*/ 50 w 132"/>
                      <a:gd name="T17" fmla="*/ 11 h 171"/>
                      <a:gd name="T18" fmla="*/ 46 w 132"/>
                      <a:gd name="T19" fmla="*/ 11 h 171"/>
                      <a:gd name="T20" fmla="*/ 50 w 132"/>
                      <a:gd name="T21" fmla="*/ 25 h 171"/>
                      <a:gd name="T22" fmla="*/ 46 w 132"/>
                      <a:gd name="T23" fmla="*/ 25 h 171"/>
                      <a:gd name="T24" fmla="*/ 43 w 132"/>
                      <a:gd name="T25" fmla="*/ 39 h 171"/>
                      <a:gd name="T26" fmla="*/ 32 w 132"/>
                      <a:gd name="T27" fmla="*/ 28 h 171"/>
                      <a:gd name="T28" fmla="*/ 22 w 132"/>
                      <a:gd name="T29" fmla="*/ 39 h 171"/>
                      <a:gd name="T30" fmla="*/ 25 w 132"/>
                      <a:gd name="T31" fmla="*/ 43 h 171"/>
                      <a:gd name="T32" fmla="*/ 18 w 132"/>
                      <a:gd name="T33" fmla="*/ 57 h 171"/>
                      <a:gd name="T34" fmla="*/ 22 w 132"/>
                      <a:gd name="T35" fmla="*/ 61 h 171"/>
                      <a:gd name="T36" fmla="*/ 18 w 132"/>
                      <a:gd name="T37" fmla="*/ 71 h 171"/>
                      <a:gd name="T38" fmla="*/ 7 w 132"/>
                      <a:gd name="T39" fmla="*/ 71 h 171"/>
                      <a:gd name="T40" fmla="*/ 7 w 132"/>
                      <a:gd name="T41" fmla="*/ 96 h 171"/>
                      <a:gd name="T42" fmla="*/ 0 w 132"/>
                      <a:gd name="T43" fmla="*/ 96 h 171"/>
                      <a:gd name="T44" fmla="*/ 11 w 132"/>
                      <a:gd name="T45" fmla="*/ 96 h 171"/>
                      <a:gd name="T46" fmla="*/ 11 w 132"/>
                      <a:gd name="T47" fmla="*/ 107 h 171"/>
                      <a:gd name="T48" fmla="*/ 7 w 132"/>
                      <a:gd name="T49" fmla="*/ 110 h 171"/>
                      <a:gd name="T50" fmla="*/ 11 w 132"/>
                      <a:gd name="T51" fmla="*/ 114 h 171"/>
                      <a:gd name="T52" fmla="*/ 11 w 132"/>
                      <a:gd name="T53" fmla="*/ 125 h 171"/>
                      <a:gd name="T54" fmla="*/ 14 w 132"/>
                      <a:gd name="T55" fmla="*/ 125 h 171"/>
                      <a:gd name="T56" fmla="*/ 18 w 132"/>
                      <a:gd name="T57" fmla="*/ 132 h 171"/>
                      <a:gd name="T58" fmla="*/ 36 w 132"/>
                      <a:gd name="T59" fmla="*/ 135 h 171"/>
                      <a:gd name="T60" fmla="*/ 29 w 132"/>
                      <a:gd name="T61" fmla="*/ 164 h 171"/>
                      <a:gd name="T62" fmla="*/ 32 w 132"/>
                      <a:gd name="T63" fmla="*/ 167 h 171"/>
                      <a:gd name="T64" fmla="*/ 50 w 132"/>
                      <a:gd name="T65" fmla="*/ 164 h 171"/>
                      <a:gd name="T66" fmla="*/ 54 w 132"/>
                      <a:gd name="T67" fmla="*/ 167 h 171"/>
                      <a:gd name="T68" fmla="*/ 64 w 132"/>
                      <a:gd name="T69" fmla="*/ 167 h 171"/>
                      <a:gd name="T70" fmla="*/ 71 w 132"/>
                      <a:gd name="T71" fmla="*/ 171 h 171"/>
                      <a:gd name="T72" fmla="*/ 75 w 132"/>
                      <a:gd name="T73" fmla="*/ 167 h 171"/>
                      <a:gd name="T74" fmla="*/ 89 w 132"/>
                      <a:gd name="T75" fmla="*/ 171 h 171"/>
                      <a:gd name="T76" fmla="*/ 93 w 132"/>
                      <a:gd name="T77" fmla="*/ 164 h 171"/>
                      <a:gd name="T78" fmla="*/ 107 w 132"/>
                      <a:gd name="T79" fmla="*/ 164 h 171"/>
                      <a:gd name="T80" fmla="*/ 103 w 132"/>
                      <a:gd name="T81" fmla="*/ 150 h 171"/>
                      <a:gd name="T82" fmla="*/ 118 w 132"/>
                      <a:gd name="T83" fmla="*/ 139 h 171"/>
                      <a:gd name="T84" fmla="*/ 96 w 132"/>
                      <a:gd name="T85" fmla="*/ 121 h 171"/>
                      <a:gd name="T86" fmla="*/ 96 w 132"/>
                      <a:gd name="T87" fmla="*/ 114 h 171"/>
                      <a:gd name="T88" fmla="*/ 89 w 132"/>
                      <a:gd name="T89" fmla="*/ 107 h 171"/>
                      <a:gd name="T90" fmla="*/ 96 w 132"/>
                      <a:gd name="T91" fmla="*/ 107 h 171"/>
                      <a:gd name="T92" fmla="*/ 121 w 132"/>
                      <a:gd name="T93" fmla="*/ 96 h 171"/>
                      <a:gd name="T94" fmla="*/ 125 w 132"/>
                      <a:gd name="T95" fmla="*/ 89 h 171"/>
                      <a:gd name="T96" fmla="*/ 132 w 132"/>
                      <a:gd name="T97" fmla="*/ 93 h 171"/>
                      <a:gd name="T98" fmla="*/ 132 w 132"/>
                      <a:gd name="T99" fmla="*/ 82 h 171"/>
                      <a:gd name="T100" fmla="*/ 128 w 132"/>
                      <a:gd name="T101" fmla="*/ 75 h 171"/>
                      <a:gd name="T102" fmla="*/ 128 w 132"/>
                      <a:gd name="T103" fmla="*/ 53 h 171"/>
                      <a:gd name="T104" fmla="*/ 121 w 132"/>
                      <a:gd name="T105" fmla="*/ 50 h 171"/>
                      <a:gd name="T106" fmla="*/ 125 w 132"/>
                      <a:gd name="T107" fmla="*/ 39 h 171"/>
                      <a:gd name="T108" fmla="*/ 121 w 132"/>
                      <a:gd name="T109" fmla="*/ 25 h 171"/>
                      <a:gd name="T110" fmla="*/ 121 w 132"/>
                      <a:gd name="T111" fmla="*/ 25 h 171"/>
                      <a:gd name="T112" fmla="*/ 110 w 132"/>
                      <a:gd name="T113" fmla="*/ 14 h 171"/>
                      <a:gd name="T114" fmla="*/ 107 w 132"/>
                      <a:gd name="T115" fmla="*/ 11 h 171"/>
                      <a:gd name="T116" fmla="*/ 114 w 132"/>
                      <a:gd name="T117" fmla="*/ 7 h 171"/>
                      <a:gd name="T118" fmla="*/ 114 w 132"/>
                      <a:gd name="T119" fmla="*/ 14 h 171"/>
                      <a:gd name="T120" fmla="*/ 110 w 132"/>
                      <a:gd name="T121" fmla="*/ 14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32" h="171">
                        <a:moveTo>
                          <a:pt x="121" y="25"/>
                        </a:moveTo>
                        <a:lnTo>
                          <a:pt x="100" y="11"/>
                        </a:lnTo>
                        <a:lnTo>
                          <a:pt x="71" y="25"/>
                        </a:lnTo>
                        <a:lnTo>
                          <a:pt x="78" y="11"/>
                        </a:lnTo>
                        <a:lnTo>
                          <a:pt x="61" y="11"/>
                        </a:lnTo>
                        <a:lnTo>
                          <a:pt x="61" y="4"/>
                        </a:lnTo>
                        <a:lnTo>
                          <a:pt x="57" y="0"/>
                        </a:lnTo>
                        <a:lnTo>
                          <a:pt x="46" y="0"/>
                        </a:lnTo>
                        <a:lnTo>
                          <a:pt x="50" y="11"/>
                        </a:lnTo>
                        <a:lnTo>
                          <a:pt x="46" y="11"/>
                        </a:lnTo>
                        <a:lnTo>
                          <a:pt x="50" y="25"/>
                        </a:lnTo>
                        <a:lnTo>
                          <a:pt x="46" y="25"/>
                        </a:lnTo>
                        <a:lnTo>
                          <a:pt x="43" y="39"/>
                        </a:lnTo>
                        <a:lnTo>
                          <a:pt x="32" y="28"/>
                        </a:lnTo>
                        <a:lnTo>
                          <a:pt x="22" y="39"/>
                        </a:lnTo>
                        <a:lnTo>
                          <a:pt x="25" y="43"/>
                        </a:lnTo>
                        <a:lnTo>
                          <a:pt x="18" y="57"/>
                        </a:lnTo>
                        <a:lnTo>
                          <a:pt x="22" y="61"/>
                        </a:lnTo>
                        <a:lnTo>
                          <a:pt x="18" y="71"/>
                        </a:lnTo>
                        <a:lnTo>
                          <a:pt x="7" y="71"/>
                        </a:lnTo>
                        <a:lnTo>
                          <a:pt x="7" y="96"/>
                        </a:lnTo>
                        <a:lnTo>
                          <a:pt x="0" y="96"/>
                        </a:lnTo>
                        <a:lnTo>
                          <a:pt x="11" y="96"/>
                        </a:lnTo>
                        <a:lnTo>
                          <a:pt x="11" y="107"/>
                        </a:lnTo>
                        <a:lnTo>
                          <a:pt x="7" y="110"/>
                        </a:lnTo>
                        <a:lnTo>
                          <a:pt x="11" y="114"/>
                        </a:lnTo>
                        <a:lnTo>
                          <a:pt x="11" y="125"/>
                        </a:lnTo>
                        <a:lnTo>
                          <a:pt x="14" y="125"/>
                        </a:lnTo>
                        <a:lnTo>
                          <a:pt x="18" y="132"/>
                        </a:lnTo>
                        <a:lnTo>
                          <a:pt x="36" y="135"/>
                        </a:lnTo>
                        <a:lnTo>
                          <a:pt x="29" y="164"/>
                        </a:lnTo>
                        <a:lnTo>
                          <a:pt x="32" y="167"/>
                        </a:lnTo>
                        <a:lnTo>
                          <a:pt x="50" y="164"/>
                        </a:lnTo>
                        <a:lnTo>
                          <a:pt x="54" y="167"/>
                        </a:lnTo>
                        <a:lnTo>
                          <a:pt x="64" y="167"/>
                        </a:lnTo>
                        <a:lnTo>
                          <a:pt x="71" y="171"/>
                        </a:lnTo>
                        <a:lnTo>
                          <a:pt x="75" y="167"/>
                        </a:lnTo>
                        <a:lnTo>
                          <a:pt x="89" y="171"/>
                        </a:lnTo>
                        <a:lnTo>
                          <a:pt x="93" y="164"/>
                        </a:lnTo>
                        <a:lnTo>
                          <a:pt x="107" y="164"/>
                        </a:lnTo>
                        <a:lnTo>
                          <a:pt x="103" y="150"/>
                        </a:lnTo>
                        <a:lnTo>
                          <a:pt x="118" y="139"/>
                        </a:lnTo>
                        <a:lnTo>
                          <a:pt x="96" y="121"/>
                        </a:lnTo>
                        <a:lnTo>
                          <a:pt x="96" y="114"/>
                        </a:lnTo>
                        <a:lnTo>
                          <a:pt x="89" y="107"/>
                        </a:lnTo>
                        <a:lnTo>
                          <a:pt x="96" y="107"/>
                        </a:lnTo>
                        <a:lnTo>
                          <a:pt x="121" y="96"/>
                        </a:lnTo>
                        <a:lnTo>
                          <a:pt x="125" y="89"/>
                        </a:lnTo>
                        <a:lnTo>
                          <a:pt x="132" y="93"/>
                        </a:lnTo>
                        <a:lnTo>
                          <a:pt x="132" y="82"/>
                        </a:lnTo>
                        <a:lnTo>
                          <a:pt x="128" y="75"/>
                        </a:lnTo>
                        <a:lnTo>
                          <a:pt x="128" y="53"/>
                        </a:lnTo>
                        <a:lnTo>
                          <a:pt x="121" y="50"/>
                        </a:lnTo>
                        <a:lnTo>
                          <a:pt x="125" y="39"/>
                        </a:lnTo>
                        <a:lnTo>
                          <a:pt x="121" y="25"/>
                        </a:lnTo>
                        <a:lnTo>
                          <a:pt x="121" y="25"/>
                        </a:lnTo>
                        <a:close/>
                        <a:moveTo>
                          <a:pt x="110" y="14"/>
                        </a:moveTo>
                        <a:lnTo>
                          <a:pt x="107" y="11"/>
                        </a:lnTo>
                        <a:lnTo>
                          <a:pt x="114" y="7"/>
                        </a:lnTo>
                        <a:lnTo>
                          <a:pt x="114" y="14"/>
                        </a:lnTo>
                        <a:lnTo>
                          <a:pt x="110" y="1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0" name="Freeform 128"/>
                  <p:cNvSpPr>
                    <a:spLocks/>
                  </p:cNvSpPr>
                  <p:nvPr/>
                </p:nvSpPr>
                <p:spPr bwMode="auto">
                  <a:xfrm>
                    <a:off x="7287323" y="3245481"/>
                    <a:ext cx="148899" cy="88409"/>
                  </a:xfrm>
                  <a:custGeom>
                    <a:avLst/>
                    <a:gdLst>
                      <a:gd name="T0" fmla="*/ 29 w 96"/>
                      <a:gd name="T1" fmla="*/ 50 h 57"/>
                      <a:gd name="T2" fmla="*/ 32 w 96"/>
                      <a:gd name="T3" fmla="*/ 50 h 57"/>
                      <a:gd name="T4" fmla="*/ 39 w 96"/>
                      <a:gd name="T5" fmla="*/ 57 h 57"/>
                      <a:gd name="T6" fmla="*/ 57 w 96"/>
                      <a:gd name="T7" fmla="*/ 46 h 57"/>
                      <a:gd name="T8" fmla="*/ 64 w 96"/>
                      <a:gd name="T9" fmla="*/ 50 h 57"/>
                      <a:gd name="T10" fmla="*/ 71 w 96"/>
                      <a:gd name="T11" fmla="*/ 50 h 57"/>
                      <a:gd name="T12" fmla="*/ 71 w 96"/>
                      <a:gd name="T13" fmla="*/ 53 h 57"/>
                      <a:gd name="T14" fmla="*/ 75 w 96"/>
                      <a:gd name="T15" fmla="*/ 53 h 57"/>
                      <a:gd name="T16" fmla="*/ 85 w 96"/>
                      <a:gd name="T17" fmla="*/ 50 h 57"/>
                      <a:gd name="T18" fmla="*/ 89 w 96"/>
                      <a:gd name="T19" fmla="*/ 43 h 57"/>
                      <a:gd name="T20" fmla="*/ 96 w 96"/>
                      <a:gd name="T21" fmla="*/ 36 h 57"/>
                      <a:gd name="T22" fmla="*/ 89 w 96"/>
                      <a:gd name="T23" fmla="*/ 25 h 57"/>
                      <a:gd name="T24" fmla="*/ 75 w 96"/>
                      <a:gd name="T25" fmla="*/ 18 h 57"/>
                      <a:gd name="T26" fmla="*/ 68 w 96"/>
                      <a:gd name="T27" fmla="*/ 21 h 57"/>
                      <a:gd name="T28" fmla="*/ 64 w 96"/>
                      <a:gd name="T29" fmla="*/ 11 h 57"/>
                      <a:gd name="T30" fmla="*/ 50 w 96"/>
                      <a:gd name="T31" fmla="*/ 4 h 57"/>
                      <a:gd name="T32" fmla="*/ 43 w 96"/>
                      <a:gd name="T33" fmla="*/ 7 h 57"/>
                      <a:gd name="T34" fmla="*/ 36 w 96"/>
                      <a:gd name="T35" fmla="*/ 0 h 57"/>
                      <a:gd name="T36" fmla="*/ 32 w 96"/>
                      <a:gd name="T37" fmla="*/ 7 h 57"/>
                      <a:gd name="T38" fmla="*/ 7 w 96"/>
                      <a:gd name="T39" fmla="*/ 18 h 57"/>
                      <a:gd name="T40" fmla="*/ 0 w 96"/>
                      <a:gd name="T41" fmla="*/ 18 h 57"/>
                      <a:gd name="T42" fmla="*/ 7 w 96"/>
                      <a:gd name="T43" fmla="*/ 25 h 57"/>
                      <a:gd name="T44" fmla="*/ 7 w 96"/>
                      <a:gd name="T45" fmla="*/ 32 h 57"/>
                      <a:gd name="T46" fmla="*/ 29 w 96"/>
                      <a:gd name="T47" fmla="*/ 5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96" h="57">
                        <a:moveTo>
                          <a:pt x="29" y="50"/>
                        </a:moveTo>
                        <a:lnTo>
                          <a:pt x="32" y="50"/>
                        </a:lnTo>
                        <a:lnTo>
                          <a:pt x="39" y="57"/>
                        </a:lnTo>
                        <a:lnTo>
                          <a:pt x="57" y="46"/>
                        </a:lnTo>
                        <a:lnTo>
                          <a:pt x="64" y="50"/>
                        </a:lnTo>
                        <a:lnTo>
                          <a:pt x="71" y="50"/>
                        </a:lnTo>
                        <a:lnTo>
                          <a:pt x="71" y="53"/>
                        </a:lnTo>
                        <a:lnTo>
                          <a:pt x="75" y="53"/>
                        </a:lnTo>
                        <a:lnTo>
                          <a:pt x="85" y="50"/>
                        </a:lnTo>
                        <a:lnTo>
                          <a:pt x="89" y="43"/>
                        </a:lnTo>
                        <a:lnTo>
                          <a:pt x="96" y="36"/>
                        </a:lnTo>
                        <a:lnTo>
                          <a:pt x="89" y="25"/>
                        </a:lnTo>
                        <a:lnTo>
                          <a:pt x="75" y="18"/>
                        </a:lnTo>
                        <a:lnTo>
                          <a:pt x="68" y="21"/>
                        </a:lnTo>
                        <a:lnTo>
                          <a:pt x="64" y="11"/>
                        </a:lnTo>
                        <a:lnTo>
                          <a:pt x="50" y="4"/>
                        </a:lnTo>
                        <a:lnTo>
                          <a:pt x="43" y="7"/>
                        </a:lnTo>
                        <a:lnTo>
                          <a:pt x="36" y="0"/>
                        </a:lnTo>
                        <a:lnTo>
                          <a:pt x="32" y="7"/>
                        </a:lnTo>
                        <a:lnTo>
                          <a:pt x="7" y="18"/>
                        </a:lnTo>
                        <a:lnTo>
                          <a:pt x="0" y="18"/>
                        </a:lnTo>
                        <a:lnTo>
                          <a:pt x="7" y="25"/>
                        </a:lnTo>
                        <a:lnTo>
                          <a:pt x="7" y="32"/>
                        </a:lnTo>
                        <a:lnTo>
                          <a:pt x="29" y="5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1" name="Freeform 129"/>
                  <p:cNvSpPr>
                    <a:spLocks/>
                  </p:cNvSpPr>
                  <p:nvPr/>
                </p:nvSpPr>
                <p:spPr bwMode="auto">
                  <a:xfrm>
                    <a:off x="7233037" y="3316829"/>
                    <a:ext cx="170613" cy="83756"/>
                  </a:xfrm>
                  <a:custGeom>
                    <a:avLst/>
                    <a:gdLst>
                      <a:gd name="T0" fmla="*/ 0 w 110"/>
                      <a:gd name="T1" fmla="*/ 32 h 54"/>
                      <a:gd name="T2" fmla="*/ 7 w 110"/>
                      <a:gd name="T3" fmla="*/ 36 h 54"/>
                      <a:gd name="T4" fmla="*/ 7 w 110"/>
                      <a:gd name="T5" fmla="*/ 43 h 54"/>
                      <a:gd name="T6" fmla="*/ 17 w 110"/>
                      <a:gd name="T7" fmla="*/ 47 h 54"/>
                      <a:gd name="T8" fmla="*/ 17 w 110"/>
                      <a:gd name="T9" fmla="*/ 47 h 54"/>
                      <a:gd name="T10" fmla="*/ 39 w 110"/>
                      <a:gd name="T11" fmla="*/ 43 h 54"/>
                      <a:gd name="T12" fmla="*/ 60 w 110"/>
                      <a:gd name="T13" fmla="*/ 54 h 54"/>
                      <a:gd name="T14" fmla="*/ 99 w 110"/>
                      <a:gd name="T15" fmla="*/ 47 h 54"/>
                      <a:gd name="T16" fmla="*/ 99 w 110"/>
                      <a:gd name="T17" fmla="*/ 47 h 54"/>
                      <a:gd name="T18" fmla="*/ 110 w 110"/>
                      <a:gd name="T19" fmla="*/ 25 h 54"/>
                      <a:gd name="T20" fmla="*/ 106 w 110"/>
                      <a:gd name="T21" fmla="*/ 4 h 54"/>
                      <a:gd name="T22" fmla="*/ 99 w 110"/>
                      <a:gd name="T23" fmla="*/ 4 h 54"/>
                      <a:gd name="T24" fmla="*/ 92 w 110"/>
                      <a:gd name="T25" fmla="*/ 0 h 54"/>
                      <a:gd name="T26" fmla="*/ 74 w 110"/>
                      <a:gd name="T27" fmla="*/ 11 h 54"/>
                      <a:gd name="T28" fmla="*/ 67 w 110"/>
                      <a:gd name="T29" fmla="*/ 4 h 54"/>
                      <a:gd name="T30" fmla="*/ 49 w 110"/>
                      <a:gd name="T31" fmla="*/ 15 h 54"/>
                      <a:gd name="T32" fmla="*/ 53 w 110"/>
                      <a:gd name="T33" fmla="*/ 29 h 54"/>
                      <a:gd name="T34" fmla="*/ 39 w 110"/>
                      <a:gd name="T35" fmla="*/ 29 h 54"/>
                      <a:gd name="T36" fmla="*/ 35 w 110"/>
                      <a:gd name="T37" fmla="*/ 36 h 54"/>
                      <a:gd name="T38" fmla="*/ 21 w 110"/>
                      <a:gd name="T39" fmla="*/ 32 h 54"/>
                      <a:gd name="T40" fmla="*/ 17 w 110"/>
                      <a:gd name="T41" fmla="*/ 36 h 54"/>
                      <a:gd name="T42" fmla="*/ 10 w 110"/>
                      <a:gd name="T43" fmla="*/ 32 h 54"/>
                      <a:gd name="T44" fmla="*/ 0 w 110"/>
                      <a:gd name="T45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0" h="54">
                        <a:moveTo>
                          <a:pt x="0" y="32"/>
                        </a:moveTo>
                        <a:lnTo>
                          <a:pt x="7" y="36"/>
                        </a:lnTo>
                        <a:lnTo>
                          <a:pt x="7" y="43"/>
                        </a:lnTo>
                        <a:lnTo>
                          <a:pt x="17" y="47"/>
                        </a:lnTo>
                        <a:lnTo>
                          <a:pt x="17" y="47"/>
                        </a:lnTo>
                        <a:lnTo>
                          <a:pt x="39" y="43"/>
                        </a:lnTo>
                        <a:lnTo>
                          <a:pt x="60" y="54"/>
                        </a:lnTo>
                        <a:lnTo>
                          <a:pt x="99" y="47"/>
                        </a:lnTo>
                        <a:lnTo>
                          <a:pt x="99" y="47"/>
                        </a:lnTo>
                        <a:lnTo>
                          <a:pt x="110" y="25"/>
                        </a:lnTo>
                        <a:lnTo>
                          <a:pt x="106" y="4"/>
                        </a:lnTo>
                        <a:lnTo>
                          <a:pt x="99" y="4"/>
                        </a:lnTo>
                        <a:lnTo>
                          <a:pt x="92" y="0"/>
                        </a:lnTo>
                        <a:lnTo>
                          <a:pt x="74" y="11"/>
                        </a:lnTo>
                        <a:lnTo>
                          <a:pt x="67" y="4"/>
                        </a:lnTo>
                        <a:lnTo>
                          <a:pt x="49" y="15"/>
                        </a:lnTo>
                        <a:lnTo>
                          <a:pt x="53" y="29"/>
                        </a:lnTo>
                        <a:lnTo>
                          <a:pt x="39" y="29"/>
                        </a:lnTo>
                        <a:lnTo>
                          <a:pt x="35" y="36"/>
                        </a:lnTo>
                        <a:lnTo>
                          <a:pt x="21" y="32"/>
                        </a:lnTo>
                        <a:lnTo>
                          <a:pt x="17" y="36"/>
                        </a:lnTo>
                        <a:lnTo>
                          <a:pt x="10" y="3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2" name="Freeform 130"/>
                  <p:cNvSpPr>
                    <a:spLocks noEditPoints="1"/>
                  </p:cNvSpPr>
                  <p:nvPr/>
                </p:nvSpPr>
                <p:spPr bwMode="auto">
                  <a:xfrm>
                    <a:off x="7205118" y="2997317"/>
                    <a:ext cx="99266" cy="120980"/>
                  </a:xfrm>
                  <a:custGeom>
                    <a:avLst/>
                    <a:gdLst>
                      <a:gd name="T0" fmla="*/ 21 w 64"/>
                      <a:gd name="T1" fmla="*/ 71 h 78"/>
                      <a:gd name="T2" fmla="*/ 21 w 64"/>
                      <a:gd name="T3" fmla="*/ 67 h 78"/>
                      <a:gd name="T4" fmla="*/ 32 w 64"/>
                      <a:gd name="T5" fmla="*/ 35 h 78"/>
                      <a:gd name="T6" fmla="*/ 39 w 64"/>
                      <a:gd name="T7" fmla="*/ 32 h 78"/>
                      <a:gd name="T8" fmla="*/ 28 w 64"/>
                      <a:gd name="T9" fmla="*/ 28 h 78"/>
                      <a:gd name="T10" fmla="*/ 35 w 64"/>
                      <a:gd name="T11" fmla="*/ 7 h 78"/>
                      <a:gd name="T12" fmla="*/ 32 w 64"/>
                      <a:gd name="T13" fmla="*/ 0 h 78"/>
                      <a:gd name="T14" fmla="*/ 21 w 64"/>
                      <a:gd name="T15" fmla="*/ 10 h 78"/>
                      <a:gd name="T16" fmla="*/ 3 w 64"/>
                      <a:gd name="T17" fmla="*/ 14 h 78"/>
                      <a:gd name="T18" fmla="*/ 0 w 64"/>
                      <a:gd name="T19" fmla="*/ 53 h 78"/>
                      <a:gd name="T20" fmla="*/ 10 w 64"/>
                      <a:gd name="T21" fmla="*/ 60 h 78"/>
                      <a:gd name="T22" fmla="*/ 10 w 64"/>
                      <a:gd name="T23" fmla="*/ 71 h 78"/>
                      <a:gd name="T24" fmla="*/ 21 w 64"/>
                      <a:gd name="T25" fmla="*/ 71 h 78"/>
                      <a:gd name="T26" fmla="*/ 21 w 64"/>
                      <a:gd name="T27" fmla="*/ 71 h 78"/>
                      <a:gd name="T28" fmla="*/ 53 w 64"/>
                      <a:gd name="T29" fmla="*/ 67 h 78"/>
                      <a:gd name="T30" fmla="*/ 53 w 64"/>
                      <a:gd name="T31" fmla="*/ 64 h 78"/>
                      <a:gd name="T32" fmla="*/ 46 w 64"/>
                      <a:gd name="T33" fmla="*/ 64 h 78"/>
                      <a:gd name="T34" fmla="*/ 46 w 64"/>
                      <a:gd name="T35" fmla="*/ 53 h 78"/>
                      <a:gd name="T36" fmla="*/ 42 w 64"/>
                      <a:gd name="T37" fmla="*/ 50 h 78"/>
                      <a:gd name="T38" fmla="*/ 50 w 64"/>
                      <a:gd name="T39" fmla="*/ 50 h 78"/>
                      <a:gd name="T40" fmla="*/ 53 w 64"/>
                      <a:gd name="T41" fmla="*/ 43 h 78"/>
                      <a:gd name="T42" fmla="*/ 57 w 64"/>
                      <a:gd name="T43" fmla="*/ 50 h 78"/>
                      <a:gd name="T44" fmla="*/ 57 w 64"/>
                      <a:gd name="T45" fmla="*/ 43 h 78"/>
                      <a:gd name="T46" fmla="*/ 64 w 64"/>
                      <a:gd name="T47" fmla="*/ 39 h 78"/>
                      <a:gd name="T48" fmla="*/ 64 w 64"/>
                      <a:gd name="T49" fmla="*/ 46 h 78"/>
                      <a:gd name="T50" fmla="*/ 60 w 64"/>
                      <a:gd name="T51" fmla="*/ 57 h 78"/>
                      <a:gd name="T52" fmla="*/ 64 w 64"/>
                      <a:gd name="T53" fmla="*/ 60 h 78"/>
                      <a:gd name="T54" fmla="*/ 60 w 64"/>
                      <a:gd name="T55" fmla="*/ 64 h 78"/>
                      <a:gd name="T56" fmla="*/ 60 w 64"/>
                      <a:gd name="T57" fmla="*/ 67 h 78"/>
                      <a:gd name="T58" fmla="*/ 53 w 64"/>
                      <a:gd name="T59" fmla="*/ 67 h 78"/>
                      <a:gd name="T60" fmla="*/ 53 w 64"/>
                      <a:gd name="T61" fmla="*/ 67 h 78"/>
                      <a:gd name="T62" fmla="*/ 42 w 64"/>
                      <a:gd name="T63" fmla="*/ 67 h 78"/>
                      <a:gd name="T64" fmla="*/ 42 w 64"/>
                      <a:gd name="T65" fmla="*/ 75 h 78"/>
                      <a:gd name="T66" fmla="*/ 50 w 64"/>
                      <a:gd name="T67" fmla="*/ 78 h 78"/>
                      <a:gd name="T68" fmla="*/ 53 w 64"/>
                      <a:gd name="T69" fmla="*/ 75 h 78"/>
                      <a:gd name="T70" fmla="*/ 53 w 64"/>
                      <a:gd name="T71" fmla="*/ 71 h 78"/>
                      <a:gd name="T72" fmla="*/ 50 w 64"/>
                      <a:gd name="T73" fmla="*/ 71 h 78"/>
                      <a:gd name="T74" fmla="*/ 42 w 64"/>
                      <a:gd name="T75" fmla="*/ 67 h 78"/>
                      <a:gd name="T76" fmla="*/ 42 w 64"/>
                      <a:gd name="T77" fmla="*/ 67 h 78"/>
                      <a:gd name="T78" fmla="*/ 28 w 64"/>
                      <a:gd name="T79" fmla="*/ 57 h 78"/>
                      <a:gd name="T80" fmla="*/ 32 w 64"/>
                      <a:gd name="T81" fmla="*/ 53 h 78"/>
                      <a:gd name="T82" fmla="*/ 35 w 64"/>
                      <a:gd name="T83" fmla="*/ 57 h 78"/>
                      <a:gd name="T84" fmla="*/ 35 w 64"/>
                      <a:gd name="T85" fmla="*/ 53 h 78"/>
                      <a:gd name="T86" fmla="*/ 39 w 64"/>
                      <a:gd name="T87" fmla="*/ 57 h 78"/>
                      <a:gd name="T88" fmla="*/ 39 w 64"/>
                      <a:gd name="T89" fmla="*/ 67 h 78"/>
                      <a:gd name="T90" fmla="*/ 35 w 64"/>
                      <a:gd name="T91" fmla="*/ 67 h 78"/>
                      <a:gd name="T92" fmla="*/ 28 w 64"/>
                      <a:gd name="T93" fmla="*/ 64 h 78"/>
                      <a:gd name="T94" fmla="*/ 28 w 64"/>
                      <a:gd name="T95" fmla="*/ 57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64" h="78">
                        <a:moveTo>
                          <a:pt x="21" y="71"/>
                        </a:moveTo>
                        <a:lnTo>
                          <a:pt x="21" y="67"/>
                        </a:lnTo>
                        <a:lnTo>
                          <a:pt x="32" y="35"/>
                        </a:lnTo>
                        <a:lnTo>
                          <a:pt x="39" y="32"/>
                        </a:lnTo>
                        <a:lnTo>
                          <a:pt x="28" y="28"/>
                        </a:lnTo>
                        <a:lnTo>
                          <a:pt x="35" y="7"/>
                        </a:lnTo>
                        <a:lnTo>
                          <a:pt x="32" y="0"/>
                        </a:lnTo>
                        <a:lnTo>
                          <a:pt x="21" y="10"/>
                        </a:lnTo>
                        <a:lnTo>
                          <a:pt x="3" y="14"/>
                        </a:lnTo>
                        <a:lnTo>
                          <a:pt x="0" y="53"/>
                        </a:lnTo>
                        <a:lnTo>
                          <a:pt x="10" y="60"/>
                        </a:lnTo>
                        <a:lnTo>
                          <a:pt x="10" y="71"/>
                        </a:lnTo>
                        <a:lnTo>
                          <a:pt x="21" y="71"/>
                        </a:lnTo>
                        <a:lnTo>
                          <a:pt x="21" y="71"/>
                        </a:lnTo>
                        <a:close/>
                        <a:moveTo>
                          <a:pt x="53" y="67"/>
                        </a:moveTo>
                        <a:lnTo>
                          <a:pt x="53" y="64"/>
                        </a:lnTo>
                        <a:lnTo>
                          <a:pt x="46" y="64"/>
                        </a:lnTo>
                        <a:lnTo>
                          <a:pt x="46" y="53"/>
                        </a:lnTo>
                        <a:lnTo>
                          <a:pt x="42" y="50"/>
                        </a:lnTo>
                        <a:lnTo>
                          <a:pt x="50" y="50"/>
                        </a:lnTo>
                        <a:lnTo>
                          <a:pt x="53" y="43"/>
                        </a:lnTo>
                        <a:lnTo>
                          <a:pt x="57" y="50"/>
                        </a:lnTo>
                        <a:lnTo>
                          <a:pt x="57" y="43"/>
                        </a:lnTo>
                        <a:lnTo>
                          <a:pt x="64" y="39"/>
                        </a:lnTo>
                        <a:lnTo>
                          <a:pt x="64" y="46"/>
                        </a:lnTo>
                        <a:lnTo>
                          <a:pt x="60" y="57"/>
                        </a:lnTo>
                        <a:lnTo>
                          <a:pt x="64" y="60"/>
                        </a:lnTo>
                        <a:lnTo>
                          <a:pt x="60" y="64"/>
                        </a:lnTo>
                        <a:lnTo>
                          <a:pt x="60" y="67"/>
                        </a:lnTo>
                        <a:lnTo>
                          <a:pt x="53" y="67"/>
                        </a:lnTo>
                        <a:lnTo>
                          <a:pt x="53" y="67"/>
                        </a:lnTo>
                        <a:close/>
                        <a:moveTo>
                          <a:pt x="42" y="67"/>
                        </a:moveTo>
                        <a:lnTo>
                          <a:pt x="42" y="75"/>
                        </a:lnTo>
                        <a:lnTo>
                          <a:pt x="50" y="78"/>
                        </a:lnTo>
                        <a:lnTo>
                          <a:pt x="53" y="75"/>
                        </a:lnTo>
                        <a:lnTo>
                          <a:pt x="53" y="71"/>
                        </a:lnTo>
                        <a:lnTo>
                          <a:pt x="50" y="71"/>
                        </a:lnTo>
                        <a:lnTo>
                          <a:pt x="42" y="67"/>
                        </a:lnTo>
                        <a:lnTo>
                          <a:pt x="42" y="67"/>
                        </a:lnTo>
                        <a:close/>
                        <a:moveTo>
                          <a:pt x="28" y="57"/>
                        </a:moveTo>
                        <a:lnTo>
                          <a:pt x="32" y="53"/>
                        </a:lnTo>
                        <a:lnTo>
                          <a:pt x="35" y="57"/>
                        </a:lnTo>
                        <a:lnTo>
                          <a:pt x="35" y="53"/>
                        </a:lnTo>
                        <a:lnTo>
                          <a:pt x="39" y="57"/>
                        </a:lnTo>
                        <a:lnTo>
                          <a:pt x="39" y="67"/>
                        </a:lnTo>
                        <a:lnTo>
                          <a:pt x="35" y="67"/>
                        </a:lnTo>
                        <a:lnTo>
                          <a:pt x="28" y="64"/>
                        </a:lnTo>
                        <a:lnTo>
                          <a:pt x="28" y="5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3" name="Freeform 131"/>
                  <p:cNvSpPr>
                    <a:spLocks/>
                  </p:cNvSpPr>
                  <p:nvPr/>
                </p:nvSpPr>
                <p:spPr bwMode="auto">
                  <a:xfrm>
                    <a:off x="7110506" y="3163276"/>
                    <a:ext cx="77551" cy="93062"/>
                  </a:xfrm>
                  <a:custGeom>
                    <a:avLst/>
                    <a:gdLst>
                      <a:gd name="T0" fmla="*/ 47 w 50"/>
                      <a:gd name="T1" fmla="*/ 3 h 60"/>
                      <a:gd name="T2" fmla="*/ 47 w 50"/>
                      <a:gd name="T3" fmla="*/ 3 h 60"/>
                      <a:gd name="T4" fmla="*/ 43 w 50"/>
                      <a:gd name="T5" fmla="*/ 0 h 60"/>
                      <a:gd name="T6" fmla="*/ 22 w 50"/>
                      <a:gd name="T7" fmla="*/ 7 h 60"/>
                      <a:gd name="T8" fmla="*/ 7 w 50"/>
                      <a:gd name="T9" fmla="*/ 35 h 60"/>
                      <a:gd name="T10" fmla="*/ 15 w 50"/>
                      <a:gd name="T11" fmla="*/ 39 h 60"/>
                      <a:gd name="T12" fmla="*/ 0 w 50"/>
                      <a:gd name="T13" fmla="*/ 46 h 60"/>
                      <a:gd name="T14" fmla="*/ 18 w 50"/>
                      <a:gd name="T15" fmla="*/ 46 h 60"/>
                      <a:gd name="T16" fmla="*/ 29 w 50"/>
                      <a:gd name="T17" fmla="*/ 53 h 60"/>
                      <a:gd name="T18" fmla="*/ 25 w 50"/>
                      <a:gd name="T19" fmla="*/ 60 h 60"/>
                      <a:gd name="T20" fmla="*/ 32 w 50"/>
                      <a:gd name="T21" fmla="*/ 60 h 60"/>
                      <a:gd name="T22" fmla="*/ 32 w 50"/>
                      <a:gd name="T23" fmla="*/ 35 h 60"/>
                      <a:gd name="T24" fmla="*/ 43 w 50"/>
                      <a:gd name="T25" fmla="*/ 35 h 60"/>
                      <a:gd name="T26" fmla="*/ 47 w 50"/>
                      <a:gd name="T27" fmla="*/ 25 h 60"/>
                      <a:gd name="T28" fmla="*/ 43 w 50"/>
                      <a:gd name="T29" fmla="*/ 21 h 60"/>
                      <a:gd name="T30" fmla="*/ 50 w 50"/>
                      <a:gd name="T31" fmla="*/ 7 h 60"/>
                      <a:gd name="T32" fmla="*/ 47 w 50"/>
                      <a:gd name="T33" fmla="*/ 3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60">
                        <a:moveTo>
                          <a:pt x="47" y="3"/>
                        </a:moveTo>
                        <a:lnTo>
                          <a:pt x="47" y="3"/>
                        </a:lnTo>
                        <a:lnTo>
                          <a:pt x="43" y="0"/>
                        </a:lnTo>
                        <a:lnTo>
                          <a:pt x="22" y="7"/>
                        </a:lnTo>
                        <a:lnTo>
                          <a:pt x="7" y="35"/>
                        </a:lnTo>
                        <a:lnTo>
                          <a:pt x="15" y="39"/>
                        </a:lnTo>
                        <a:lnTo>
                          <a:pt x="0" y="46"/>
                        </a:lnTo>
                        <a:lnTo>
                          <a:pt x="18" y="46"/>
                        </a:lnTo>
                        <a:lnTo>
                          <a:pt x="29" y="53"/>
                        </a:lnTo>
                        <a:lnTo>
                          <a:pt x="25" y="60"/>
                        </a:lnTo>
                        <a:lnTo>
                          <a:pt x="32" y="60"/>
                        </a:lnTo>
                        <a:lnTo>
                          <a:pt x="32" y="35"/>
                        </a:lnTo>
                        <a:lnTo>
                          <a:pt x="43" y="35"/>
                        </a:lnTo>
                        <a:lnTo>
                          <a:pt x="47" y="25"/>
                        </a:lnTo>
                        <a:lnTo>
                          <a:pt x="43" y="21"/>
                        </a:lnTo>
                        <a:lnTo>
                          <a:pt x="50" y="7"/>
                        </a:lnTo>
                        <a:lnTo>
                          <a:pt x="47" y="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4" name="Freeform 132"/>
                  <p:cNvSpPr>
                    <a:spLocks/>
                  </p:cNvSpPr>
                  <p:nvPr/>
                </p:nvSpPr>
                <p:spPr bwMode="auto">
                  <a:xfrm>
                    <a:off x="7155485" y="3278052"/>
                    <a:ext cx="10858" cy="23266"/>
                  </a:xfrm>
                  <a:custGeom>
                    <a:avLst/>
                    <a:gdLst>
                      <a:gd name="T0" fmla="*/ 3 w 7"/>
                      <a:gd name="T1" fmla="*/ 0 h 15"/>
                      <a:gd name="T2" fmla="*/ 0 w 7"/>
                      <a:gd name="T3" fmla="*/ 4 h 15"/>
                      <a:gd name="T4" fmla="*/ 0 w 7"/>
                      <a:gd name="T5" fmla="*/ 11 h 15"/>
                      <a:gd name="T6" fmla="*/ 7 w 7"/>
                      <a:gd name="T7" fmla="*/ 15 h 15"/>
                      <a:gd name="T8" fmla="*/ 7 w 7"/>
                      <a:gd name="T9" fmla="*/ 4 h 15"/>
                      <a:gd name="T10" fmla="*/ 3 w 7"/>
                      <a:gd name="T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5">
                        <a:moveTo>
                          <a:pt x="3" y="0"/>
                        </a:moveTo>
                        <a:lnTo>
                          <a:pt x="0" y="4"/>
                        </a:lnTo>
                        <a:lnTo>
                          <a:pt x="0" y="11"/>
                        </a:lnTo>
                        <a:lnTo>
                          <a:pt x="7" y="15"/>
                        </a:lnTo>
                        <a:lnTo>
                          <a:pt x="7" y="4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5" name="Freeform 133"/>
                  <p:cNvSpPr>
                    <a:spLocks/>
                  </p:cNvSpPr>
                  <p:nvPr/>
                </p:nvSpPr>
                <p:spPr bwMode="auto">
                  <a:xfrm>
                    <a:off x="7160139" y="3361808"/>
                    <a:ext cx="99266" cy="60491"/>
                  </a:xfrm>
                  <a:custGeom>
                    <a:avLst/>
                    <a:gdLst>
                      <a:gd name="T0" fmla="*/ 22 w 64"/>
                      <a:gd name="T1" fmla="*/ 0 h 39"/>
                      <a:gd name="T2" fmla="*/ 22 w 64"/>
                      <a:gd name="T3" fmla="*/ 0 h 39"/>
                      <a:gd name="T4" fmla="*/ 15 w 64"/>
                      <a:gd name="T5" fmla="*/ 3 h 39"/>
                      <a:gd name="T6" fmla="*/ 0 w 64"/>
                      <a:gd name="T7" fmla="*/ 25 h 39"/>
                      <a:gd name="T8" fmla="*/ 15 w 64"/>
                      <a:gd name="T9" fmla="*/ 32 h 39"/>
                      <a:gd name="T10" fmla="*/ 15 w 64"/>
                      <a:gd name="T11" fmla="*/ 39 h 39"/>
                      <a:gd name="T12" fmla="*/ 29 w 64"/>
                      <a:gd name="T13" fmla="*/ 35 h 39"/>
                      <a:gd name="T14" fmla="*/ 32 w 64"/>
                      <a:gd name="T15" fmla="*/ 25 h 39"/>
                      <a:gd name="T16" fmla="*/ 43 w 64"/>
                      <a:gd name="T17" fmla="*/ 39 h 39"/>
                      <a:gd name="T18" fmla="*/ 47 w 64"/>
                      <a:gd name="T19" fmla="*/ 25 h 39"/>
                      <a:gd name="T20" fmla="*/ 57 w 64"/>
                      <a:gd name="T21" fmla="*/ 28 h 39"/>
                      <a:gd name="T22" fmla="*/ 57 w 64"/>
                      <a:gd name="T23" fmla="*/ 25 h 39"/>
                      <a:gd name="T24" fmla="*/ 64 w 64"/>
                      <a:gd name="T25" fmla="*/ 21 h 39"/>
                      <a:gd name="T26" fmla="*/ 64 w 64"/>
                      <a:gd name="T27" fmla="*/ 18 h 39"/>
                      <a:gd name="T28" fmla="*/ 54 w 64"/>
                      <a:gd name="T29" fmla="*/ 14 h 39"/>
                      <a:gd name="T30" fmla="*/ 54 w 64"/>
                      <a:gd name="T31" fmla="*/ 7 h 39"/>
                      <a:gd name="T32" fmla="*/ 43 w 64"/>
                      <a:gd name="T33" fmla="*/ 0 h 39"/>
                      <a:gd name="T34" fmla="*/ 25 w 64"/>
                      <a:gd name="T35" fmla="*/ 3 h 39"/>
                      <a:gd name="T36" fmla="*/ 22 w 64"/>
                      <a:gd name="T3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4" h="39">
                        <a:moveTo>
                          <a:pt x="22" y="0"/>
                        </a:moveTo>
                        <a:lnTo>
                          <a:pt x="22" y="0"/>
                        </a:lnTo>
                        <a:lnTo>
                          <a:pt x="15" y="3"/>
                        </a:lnTo>
                        <a:lnTo>
                          <a:pt x="0" y="25"/>
                        </a:lnTo>
                        <a:lnTo>
                          <a:pt x="15" y="32"/>
                        </a:lnTo>
                        <a:lnTo>
                          <a:pt x="15" y="39"/>
                        </a:lnTo>
                        <a:lnTo>
                          <a:pt x="29" y="35"/>
                        </a:lnTo>
                        <a:lnTo>
                          <a:pt x="32" y="25"/>
                        </a:lnTo>
                        <a:lnTo>
                          <a:pt x="43" y="39"/>
                        </a:lnTo>
                        <a:lnTo>
                          <a:pt x="47" y="25"/>
                        </a:lnTo>
                        <a:lnTo>
                          <a:pt x="57" y="28"/>
                        </a:lnTo>
                        <a:lnTo>
                          <a:pt x="57" y="25"/>
                        </a:lnTo>
                        <a:lnTo>
                          <a:pt x="64" y="21"/>
                        </a:lnTo>
                        <a:lnTo>
                          <a:pt x="64" y="18"/>
                        </a:lnTo>
                        <a:lnTo>
                          <a:pt x="54" y="14"/>
                        </a:lnTo>
                        <a:lnTo>
                          <a:pt x="54" y="7"/>
                        </a:lnTo>
                        <a:lnTo>
                          <a:pt x="43" y="0"/>
                        </a:lnTo>
                        <a:lnTo>
                          <a:pt x="25" y="3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6" name="Freeform 134"/>
                  <p:cNvSpPr>
                    <a:spLocks/>
                  </p:cNvSpPr>
                  <p:nvPr/>
                </p:nvSpPr>
                <p:spPr bwMode="auto">
                  <a:xfrm>
                    <a:off x="7084138" y="3234624"/>
                    <a:ext cx="82205" cy="60491"/>
                  </a:xfrm>
                  <a:custGeom>
                    <a:avLst/>
                    <a:gdLst>
                      <a:gd name="T0" fmla="*/ 17 w 53"/>
                      <a:gd name="T1" fmla="*/ 0 h 39"/>
                      <a:gd name="T2" fmla="*/ 0 w 53"/>
                      <a:gd name="T3" fmla="*/ 7 h 39"/>
                      <a:gd name="T4" fmla="*/ 3 w 53"/>
                      <a:gd name="T5" fmla="*/ 11 h 39"/>
                      <a:gd name="T6" fmla="*/ 24 w 53"/>
                      <a:gd name="T7" fmla="*/ 25 h 39"/>
                      <a:gd name="T8" fmla="*/ 24 w 53"/>
                      <a:gd name="T9" fmla="*/ 36 h 39"/>
                      <a:gd name="T10" fmla="*/ 35 w 53"/>
                      <a:gd name="T11" fmla="*/ 25 h 39"/>
                      <a:gd name="T12" fmla="*/ 35 w 53"/>
                      <a:gd name="T13" fmla="*/ 39 h 39"/>
                      <a:gd name="T14" fmla="*/ 46 w 53"/>
                      <a:gd name="T15" fmla="*/ 39 h 39"/>
                      <a:gd name="T16" fmla="*/ 46 w 53"/>
                      <a:gd name="T17" fmla="*/ 32 h 39"/>
                      <a:gd name="T18" fmla="*/ 53 w 53"/>
                      <a:gd name="T19" fmla="*/ 25 h 39"/>
                      <a:gd name="T20" fmla="*/ 53 w 53"/>
                      <a:gd name="T21" fmla="*/ 14 h 39"/>
                      <a:gd name="T22" fmla="*/ 42 w 53"/>
                      <a:gd name="T23" fmla="*/ 14 h 39"/>
                      <a:gd name="T24" fmla="*/ 46 w 53"/>
                      <a:gd name="T25" fmla="*/ 7 h 39"/>
                      <a:gd name="T26" fmla="*/ 35 w 53"/>
                      <a:gd name="T27" fmla="*/ 0 h 39"/>
                      <a:gd name="T28" fmla="*/ 17 w 53"/>
                      <a:gd name="T29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3" h="39">
                        <a:moveTo>
                          <a:pt x="17" y="0"/>
                        </a:moveTo>
                        <a:lnTo>
                          <a:pt x="0" y="7"/>
                        </a:lnTo>
                        <a:lnTo>
                          <a:pt x="3" y="11"/>
                        </a:lnTo>
                        <a:lnTo>
                          <a:pt x="24" y="25"/>
                        </a:lnTo>
                        <a:lnTo>
                          <a:pt x="24" y="36"/>
                        </a:lnTo>
                        <a:lnTo>
                          <a:pt x="35" y="25"/>
                        </a:lnTo>
                        <a:lnTo>
                          <a:pt x="35" y="39"/>
                        </a:lnTo>
                        <a:lnTo>
                          <a:pt x="46" y="39"/>
                        </a:lnTo>
                        <a:lnTo>
                          <a:pt x="46" y="32"/>
                        </a:lnTo>
                        <a:lnTo>
                          <a:pt x="53" y="25"/>
                        </a:lnTo>
                        <a:lnTo>
                          <a:pt x="53" y="14"/>
                        </a:lnTo>
                        <a:lnTo>
                          <a:pt x="42" y="14"/>
                        </a:lnTo>
                        <a:lnTo>
                          <a:pt x="46" y="7"/>
                        </a:lnTo>
                        <a:lnTo>
                          <a:pt x="35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7" name="Freeform 135"/>
                  <p:cNvSpPr>
                    <a:spLocks/>
                  </p:cNvSpPr>
                  <p:nvPr/>
                </p:nvSpPr>
                <p:spPr bwMode="auto">
                  <a:xfrm>
                    <a:off x="5308209" y="3985322"/>
                    <a:ext cx="15510" cy="21714"/>
                  </a:xfrm>
                  <a:custGeom>
                    <a:avLst/>
                    <a:gdLst>
                      <a:gd name="T0" fmla="*/ 10 w 10"/>
                      <a:gd name="T1" fmla="*/ 14 h 14"/>
                      <a:gd name="T2" fmla="*/ 0 w 10"/>
                      <a:gd name="T3" fmla="*/ 7 h 14"/>
                      <a:gd name="T4" fmla="*/ 7 w 10"/>
                      <a:gd name="T5" fmla="*/ 0 h 14"/>
                      <a:gd name="T6" fmla="*/ 10 w 10"/>
                      <a:gd name="T7" fmla="*/ 7 h 14"/>
                      <a:gd name="T8" fmla="*/ 10 w 10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4">
                        <a:moveTo>
                          <a:pt x="10" y="14"/>
                        </a:move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10" y="7"/>
                        </a:lnTo>
                        <a:lnTo>
                          <a:pt x="10" y="1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8" name="Freeform 136"/>
                  <p:cNvSpPr>
                    <a:spLocks/>
                  </p:cNvSpPr>
                  <p:nvPr/>
                </p:nvSpPr>
                <p:spPr bwMode="auto">
                  <a:xfrm>
                    <a:off x="5556374" y="4145079"/>
                    <a:ext cx="32572" cy="12408"/>
                  </a:xfrm>
                  <a:custGeom>
                    <a:avLst/>
                    <a:gdLst>
                      <a:gd name="T0" fmla="*/ 0 w 21"/>
                      <a:gd name="T1" fmla="*/ 0 h 8"/>
                      <a:gd name="T2" fmla="*/ 3 w 21"/>
                      <a:gd name="T3" fmla="*/ 8 h 8"/>
                      <a:gd name="T4" fmla="*/ 17 w 21"/>
                      <a:gd name="T5" fmla="*/ 8 h 8"/>
                      <a:gd name="T6" fmla="*/ 21 w 21"/>
                      <a:gd name="T7" fmla="*/ 0 h 8"/>
                      <a:gd name="T8" fmla="*/ 14 w 21"/>
                      <a:gd name="T9" fmla="*/ 0 h 8"/>
                      <a:gd name="T10" fmla="*/ 0 w 21"/>
                      <a:gd name="T1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8">
                        <a:moveTo>
                          <a:pt x="0" y="0"/>
                        </a:moveTo>
                        <a:lnTo>
                          <a:pt x="3" y="8"/>
                        </a:lnTo>
                        <a:lnTo>
                          <a:pt x="17" y="8"/>
                        </a:lnTo>
                        <a:lnTo>
                          <a:pt x="21" y="0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69" name="Freeform 137"/>
                  <p:cNvSpPr>
                    <a:spLocks/>
                  </p:cNvSpPr>
                  <p:nvPr/>
                </p:nvSpPr>
                <p:spPr bwMode="auto">
                  <a:xfrm>
                    <a:off x="5461761" y="4112506"/>
                    <a:ext cx="66695" cy="49633"/>
                  </a:xfrm>
                  <a:custGeom>
                    <a:avLst/>
                    <a:gdLst>
                      <a:gd name="T0" fmla="*/ 0 w 43"/>
                      <a:gd name="T1" fmla="*/ 29 h 32"/>
                      <a:gd name="T2" fmla="*/ 4 w 43"/>
                      <a:gd name="T3" fmla="*/ 32 h 32"/>
                      <a:gd name="T4" fmla="*/ 14 w 43"/>
                      <a:gd name="T5" fmla="*/ 21 h 32"/>
                      <a:gd name="T6" fmla="*/ 18 w 43"/>
                      <a:gd name="T7" fmla="*/ 25 h 32"/>
                      <a:gd name="T8" fmla="*/ 25 w 43"/>
                      <a:gd name="T9" fmla="*/ 21 h 32"/>
                      <a:gd name="T10" fmla="*/ 43 w 43"/>
                      <a:gd name="T11" fmla="*/ 25 h 32"/>
                      <a:gd name="T12" fmla="*/ 39 w 43"/>
                      <a:gd name="T13" fmla="*/ 14 h 32"/>
                      <a:gd name="T14" fmla="*/ 29 w 43"/>
                      <a:gd name="T15" fmla="*/ 11 h 32"/>
                      <a:gd name="T16" fmla="*/ 21 w 43"/>
                      <a:gd name="T17" fmla="*/ 4 h 32"/>
                      <a:gd name="T18" fmla="*/ 0 w 43"/>
                      <a:gd name="T19" fmla="*/ 0 h 32"/>
                      <a:gd name="T20" fmla="*/ 0 w 43"/>
                      <a:gd name="T21" fmla="*/ 2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3" h="32">
                        <a:moveTo>
                          <a:pt x="0" y="29"/>
                        </a:moveTo>
                        <a:lnTo>
                          <a:pt x="4" y="32"/>
                        </a:lnTo>
                        <a:lnTo>
                          <a:pt x="14" y="21"/>
                        </a:lnTo>
                        <a:lnTo>
                          <a:pt x="18" y="25"/>
                        </a:lnTo>
                        <a:lnTo>
                          <a:pt x="25" y="21"/>
                        </a:lnTo>
                        <a:lnTo>
                          <a:pt x="43" y="25"/>
                        </a:lnTo>
                        <a:lnTo>
                          <a:pt x="39" y="14"/>
                        </a:lnTo>
                        <a:lnTo>
                          <a:pt x="29" y="11"/>
                        </a:lnTo>
                        <a:lnTo>
                          <a:pt x="21" y="4"/>
                        </a:lnTo>
                        <a:lnTo>
                          <a:pt x="0" y="0"/>
                        </a:lnTo>
                        <a:lnTo>
                          <a:pt x="0" y="29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0" name="Freeform 138"/>
                  <p:cNvSpPr>
                    <a:spLocks/>
                  </p:cNvSpPr>
                  <p:nvPr/>
                </p:nvSpPr>
                <p:spPr bwMode="auto">
                  <a:xfrm>
                    <a:off x="5401271" y="4112506"/>
                    <a:ext cx="60491" cy="44980"/>
                  </a:xfrm>
                  <a:custGeom>
                    <a:avLst/>
                    <a:gdLst>
                      <a:gd name="T0" fmla="*/ 39 w 39"/>
                      <a:gd name="T1" fmla="*/ 0 h 29"/>
                      <a:gd name="T2" fmla="*/ 39 w 39"/>
                      <a:gd name="T3" fmla="*/ 29 h 29"/>
                      <a:gd name="T4" fmla="*/ 36 w 39"/>
                      <a:gd name="T5" fmla="*/ 25 h 29"/>
                      <a:gd name="T6" fmla="*/ 7 w 39"/>
                      <a:gd name="T7" fmla="*/ 29 h 29"/>
                      <a:gd name="T8" fmla="*/ 0 w 39"/>
                      <a:gd name="T9" fmla="*/ 21 h 29"/>
                      <a:gd name="T10" fmla="*/ 25 w 39"/>
                      <a:gd name="T11" fmla="*/ 18 h 29"/>
                      <a:gd name="T12" fmla="*/ 21 w 39"/>
                      <a:gd name="T13" fmla="*/ 7 h 29"/>
                      <a:gd name="T14" fmla="*/ 14 w 39"/>
                      <a:gd name="T15" fmla="*/ 4 h 29"/>
                      <a:gd name="T16" fmla="*/ 18 w 39"/>
                      <a:gd name="T17" fmla="*/ 0 h 29"/>
                      <a:gd name="T18" fmla="*/ 32 w 39"/>
                      <a:gd name="T19" fmla="*/ 4 h 29"/>
                      <a:gd name="T20" fmla="*/ 39 w 39"/>
                      <a:gd name="T21" fmla="*/ 0 h 29"/>
                      <a:gd name="T22" fmla="*/ 39 w 39"/>
                      <a:gd name="T23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9" h="29">
                        <a:moveTo>
                          <a:pt x="39" y="0"/>
                        </a:moveTo>
                        <a:lnTo>
                          <a:pt x="39" y="29"/>
                        </a:lnTo>
                        <a:lnTo>
                          <a:pt x="36" y="25"/>
                        </a:lnTo>
                        <a:lnTo>
                          <a:pt x="7" y="29"/>
                        </a:lnTo>
                        <a:lnTo>
                          <a:pt x="0" y="21"/>
                        </a:lnTo>
                        <a:lnTo>
                          <a:pt x="25" y="18"/>
                        </a:lnTo>
                        <a:lnTo>
                          <a:pt x="21" y="7"/>
                        </a:lnTo>
                        <a:lnTo>
                          <a:pt x="14" y="4"/>
                        </a:lnTo>
                        <a:lnTo>
                          <a:pt x="18" y="0"/>
                        </a:lnTo>
                        <a:lnTo>
                          <a:pt x="32" y="4"/>
                        </a:lnTo>
                        <a:lnTo>
                          <a:pt x="39" y="0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1" name="Freeform 139"/>
                  <p:cNvSpPr>
                    <a:spLocks/>
                  </p:cNvSpPr>
                  <p:nvPr/>
                </p:nvSpPr>
                <p:spPr bwMode="auto">
                  <a:xfrm>
                    <a:off x="5319066" y="4140425"/>
                    <a:ext cx="43429" cy="21714"/>
                  </a:xfrm>
                  <a:custGeom>
                    <a:avLst/>
                    <a:gdLst>
                      <a:gd name="T0" fmla="*/ 0 w 28"/>
                      <a:gd name="T1" fmla="*/ 3 h 14"/>
                      <a:gd name="T2" fmla="*/ 14 w 28"/>
                      <a:gd name="T3" fmla="*/ 14 h 14"/>
                      <a:gd name="T4" fmla="*/ 21 w 28"/>
                      <a:gd name="T5" fmla="*/ 11 h 14"/>
                      <a:gd name="T6" fmla="*/ 28 w 28"/>
                      <a:gd name="T7" fmla="*/ 11 h 14"/>
                      <a:gd name="T8" fmla="*/ 10 w 28"/>
                      <a:gd name="T9" fmla="*/ 0 h 14"/>
                      <a:gd name="T10" fmla="*/ 0 w 28"/>
                      <a:gd name="T11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" h="14">
                        <a:moveTo>
                          <a:pt x="0" y="3"/>
                        </a:moveTo>
                        <a:lnTo>
                          <a:pt x="14" y="14"/>
                        </a:lnTo>
                        <a:lnTo>
                          <a:pt x="21" y="11"/>
                        </a:lnTo>
                        <a:lnTo>
                          <a:pt x="28" y="11"/>
                        </a:lnTo>
                        <a:lnTo>
                          <a:pt x="1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2" name="Freeform 140"/>
                  <p:cNvSpPr>
                    <a:spLocks noEditPoints="1"/>
                  </p:cNvSpPr>
                  <p:nvPr/>
                </p:nvSpPr>
                <p:spPr bwMode="auto">
                  <a:xfrm>
                    <a:off x="5170167" y="4034955"/>
                    <a:ext cx="237308" cy="77551"/>
                  </a:xfrm>
                  <a:custGeom>
                    <a:avLst/>
                    <a:gdLst>
                      <a:gd name="T0" fmla="*/ 7 w 43"/>
                      <a:gd name="T1" fmla="*/ 6 h 14"/>
                      <a:gd name="T2" fmla="*/ 7 w 43"/>
                      <a:gd name="T3" fmla="*/ 8 h 14"/>
                      <a:gd name="T4" fmla="*/ 9 w 43"/>
                      <a:gd name="T5" fmla="*/ 6 h 14"/>
                      <a:gd name="T6" fmla="*/ 7 w 43"/>
                      <a:gd name="T7" fmla="*/ 6 h 14"/>
                      <a:gd name="T8" fmla="*/ 1 w 43"/>
                      <a:gd name="T9" fmla="*/ 6 h 14"/>
                      <a:gd name="T10" fmla="*/ 2 w 43"/>
                      <a:gd name="T11" fmla="*/ 2 h 14"/>
                      <a:gd name="T12" fmla="*/ 17 w 43"/>
                      <a:gd name="T13" fmla="*/ 0 h 14"/>
                      <a:gd name="T14" fmla="*/ 22 w 43"/>
                      <a:gd name="T15" fmla="*/ 3 h 14"/>
                      <a:gd name="T16" fmla="*/ 26 w 43"/>
                      <a:gd name="T17" fmla="*/ 3 h 14"/>
                      <a:gd name="T18" fmla="*/ 34 w 43"/>
                      <a:gd name="T19" fmla="*/ 9 h 14"/>
                      <a:gd name="T20" fmla="*/ 36 w 43"/>
                      <a:gd name="T21" fmla="*/ 9 h 14"/>
                      <a:gd name="T22" fmla="*/ 36 w 43"/>
                      <a:gd name="T23" fmla="*/ 10 h 14"/>
                      <a:gd name="T24" fmla="*/ 40 w 43"/>
                      <a:gd name="T25" fmla="*/ 10 h 14"/>
                      <a:gd name="T26" fmla="*/ 43 w 43"/>
                      <a:gd name="T27" fmla="*/ 13 h 14"/>
                      <a:gd name="T28" fmla="*/ 38 w 43"/>
                      <a:gd name="T29" fmla="*/ 14 h 14"/>
                      <a:gd name="T30" fmla="*/ 28 w 43"/>
                      <a:gd name="T31" fmla="*/ 14 h 14"/>
                      <a:gd name="T32" fmla="*/ 32 w 43"/>
                      <a:gd name="T33" fmla="*/ 11 h 14"/>
                      <a:gd name="T34" fmla="*/ 26 w 43"/>
                      <a:gd name="T35" fmla="*/ 10 h 14"/>
                      <a:gd name="T36" fmla="*/ 25 w 43"/>
                      <a:gd name="T37" fmla="*/ 7 h 14"/>
                      <a:gd name="T38" fmla="*/ 11 w 43"/>
                      <a:gd name="T39" fmla="*/ 4 h 14"/>
                      <a:gd name="T40" fmla="*/ 12 w 43"/>
                      <a:gd name="T41" fmla="*/ 2 h 14"/>
                      <a:gd name="T42" fmla="*/ 8 w 43"/>
                      <a:gd name="T43" fmla="*/ 2 h 14"/>
                      <a:gd name="T44" fmla="*/ 5 w 43"/>
                      <a:gd name="T45" fmla="*/ 4 h 14"/>
                      <a:gd name="T46" fmla="*/ 1 w 43"/>
                      <a:gd name="T47" fmla="*/ 6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3" h="14">
                        <a:moveTo>
                          <a:pt x="7" y="6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6"/>
                          <a:pt x="8" y="6"/>
                          <a:pt x="7" y="6"/>
                        </a:cubicBezTo>
                        <a:close/>
                        <a:moveTo>
                          <a:pt x="1" y="6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22" y="3"/>
                          <a:pt x="22" y="3"/>
                          <a:pt x="22" y="3"/>
                        </a:cubicBezTo>
                        <a:cubicBezTo>
                          <a:pt x="26" y="3"/>
                          <a:pt x="26" y="3"/>
                          <a:pt x="26" y="3"/>
                        </a:cubicBezTo>
                        <a:cubicBezTo>
                          <a:pt x="34" y="9"/>
                          <a:pt x="34" y="9"/>
                          <a:pt x="34" y="9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36" y="10"/>
                          <a:pt x="36" y="10"/>
                          <a:pt x="36" y="10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43" y="13"/>
                          <a:pt x="43" y="13"/>
                          <a:pt x="43" y="13"/>
                        </a:cubicBezTo>
                        <a:cubicBezTo>
                          <a:pt x="38" y="14"/>
                          <a:pt x="38" y="14"/>
                          <a:pt x="38" y="14"/>
                        </a:cubicBezTo>
                        <a:cubicBezTo>
                          <a:pt x="28" y="14"/>
                          <a:pt x="28" y="14"/>
                          <a:pt x="28" y="14"/>
                        </a:cubicBezTo>
                        <a:cubicBezTo>
                          <a:pt x="32" y="11"/>
                          <a:pt x="32" y="11"/>
                          <a:pt x="32" y="11"/>
                        </a:cubicBezTo>
                        <a:cubicBezTo>
                          <a:pt x="26" y="10"/>
                          <a:pt x="26" y="10"/>
                          <a:pt x="26" y="10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3" name="Freeform 141"/>
                  <p:cNvSpPr>
                    <a:spLocks/>
                  </p:cNvSpPr>
                  <p:nvPr/>
                </p:nvSpPr>
                <p:spPr bwMode="auto">
                  <a:xfrm>
                    <a:off x="6808055" y="3096582"/>
                    <a:ext cx="93062" cy="138042"/>
                  </a:xfrm>
                  <a:custGeom>
                    <a:avLst/>
                    <a:gdLst>
                      <a:gd name="T0" fmla="*/ 15 w 17"/>
                      <a:gd name="T1" fmla="*/ 20 h 25"/>
                      <a:gd name="T2" fmla="*/ 17 w 17"/>
                      <a:gd name="T3" fmla="*/ 15 h 25"/>
                      <a:gd name="T4" fmla="*/ 17 w 17"/>
                      <a:gd name="T5" fmla="*/ 12 h 25"/>
                      <a:gd name="T6" fmla="*/ 15 w 17"/>
                      <a:gd name="T7" fmla="*/ 9 h 25"/>
                      <a:gd name="T8" fmla="*/ 17 w 17"/>
                      <a:gd name="T9" fmla="*/ 8 h 25"/>
                      <a:gd name="T10" fmla="*/ 14 w 17"/>
                      <a:gd name="T11" fmla="*/ 5 h 25"/>
                      <a:gd name="T12" fmla="*/ 12 w 17"/>
                      <a:gd name="T13" fmla="*/ 7 h 25"/>
                      <a:gd name="T14" fmla="*/ 9 w 17"/>
                      <a:gd name="T15" fmla="*/ 5 h 25"/>
                      <a:gd name="T16" fmla="*/ 11 w 17"/>
                      <a:gd name="T17" fmla="*/ 3 h 25"/>
                      <a:gd name="T18" fmla="*/ 11 w 17"/>
                      <a:gd name="T19" fmla="*/ 1 h 25"/>
                      <a:gd name="T20" fmla="*/ 11 w 17"/>
                      <a:gd name="T21" fmla="*/ 1 h 25"/>
                      <a:gd name="T22" fmla="*/ 11 w 17"/>
                      <a:gd name="T23" fmla="*/ 0 h 25"/>
                      <a:gd name="T24" fmla="*/ 6 w 17"/>
                      <a:gd name="T25" fmla="*/ 4 h 25"/>
                      <a:gd name="T26" fmla="*/ 8 w 17"/>
                      <a:gd name="T27" fmla="*/ 4 h 25"/>
                      <a:gd name="T28" fmla="*/ 7 w 17"/>
                      <a:gd name="T29" fmla="*/ 7 h 25"/>
                      <a:gd name="T30" fmla="*/ 2 w 17"/>
                      <a:gd name="T31" fmla="*/ 6 h 25"/>
                      <a:gd name="T32" fmla="*/ 1 w 17"/>
                      <a:gd name="T33" fmla="*/ 9 h 25"/>
                      <a:gd name="T34" fmla="*/ 3 w 17"/>
                      <a:gd name="T35" fmla="*/ 9 h 25"/>
                      <a:gd name="T36" fmla="*/ 1 w 17"/>
                      <a:gd name="T37" fmla="*/ 12 h 25"/>
                      <a:gd name="T38" fmla="*/ 6 w 17"/>
                      <a:gd name="T39" fmla="*/ 14 h 25"/>
                      <a:gd name="T40" fmla="*/ 4 w 17"/>
                      <a:gd name="T41" fmla="*/ 15 h 25"/>
                      <a:gd name="T42" fmla="*/ 2 w 17"/>
                      <a:gd name="T43" fmla="*/ 17 h 25"/>
                      <a:gd name="T44" fmla="*/ 4 w 17"/>
                      <a:gd name="T45" fmla="*/ 18 h 25"/>
                      <a:gd name="T46" fmla="*/ 2 w 17"/>
                      <a:gd name="T47" fmla="*/ 20 h 25"/>
                      <a:gd name="T48" fmla="*/ 0 w 17"/>
                      <a:gd name="T49" fmla="*/ 20 h 25"/>
                      <a:gd name="T50" fmla="*/ 2 w 17"/>
                      <a:gd name="T51" fmla="*/ 21 h 25"/>
                      <a:gd name="T52" fmla="*/ 0 w 17"/>
                      <a:gd name="T53" fmla="*/ 23 h 25"/>
                      <a:gd name="T54" fmla="*/ 1 w 17"/>
                      <a:gd name="T55" fmla="*/ 23 h 25"/>
                      <a:gd name="T56" fmla="*/ 3 w 17"/>
                      <a:gd name="T57" fmla="*/ 23 h 25"/>
                      <a:gd name="T58" fmla="*/ 2 w 17"/>
                      <a:gd name="T59" fmla="*/ 24 h 25"/>
                      <a:gd name="T60" fmla="*/ 3 w 17"/>
                      <a:gd name="T61" fmla="*/ 24 h 25"/>
                      <a:gd name="T62" fmla="*/ 3 w 17"/>
                      <a:gd name="T63" fmla="*/ 25 h 25"/>
                      <a:gd name="T64" fmla="*/ 4 w 17"/>
                      <a:gd name="T65" fmla="*/ 25 h 25"/>
                      <a:gd name="T66" fmla="*/ 11 w 17"/>
                      <a:gd name="T67" fmla="*/ 22 h 25"/>
                      <a:gd name="T68" fmla="*/ 11 w 17"/>
                      <a:gd name="T69" fmla="*/ 21 h 25"/>
                      <a:gd name="T70" fmla="*/ 14 w 17"/>
                      <a:gd name="T71" fmla="*/ 20 h 25"/>
                      <a:gd name="T72" fmla="*/ 15 w 17"/>
                      <a:gd name="T73" fmla="*/ 2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7" h="25">
                        <a:moveTo>
                          <a:pt x="15" y="20"/>
                        </a:moveTo>
                        <a:cubicBezTo>
                          <a:pt x="17" y="15"/>
                          <a:pt x="17" y="15"/>
                          <a:pt x="17" y="15"/>
                        </a:cubicBezTo>
                        <a:cubicBezTo>
                          <a:pt x="17" y="12"/>
                          <a:pt x="17" y="12"/>
                          <a:pt x="17" y="12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7" y="8"/>
                          <a:pt x="17" y="8"/>
                          <a:pt x="17" y="8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0" y="9"/>
                          <a:pt x="1" y="9"/>
                        </a:cubicBezTo>
                        <a:cubicBezTo>
                          <a:pt x="1" y="9"/>
                          <a:pt x="3" y="9"/>
                          <a:pt x="3" y="9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2" y="17"/>
                          <a:pt x="2" y="17"/>
                          <a:pt x="2" y="17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3"/>
                          <a:pt x="1" y="23"/>
                          <a:pt x="1" y="23"/>
                        </a:cubicBezTo>
                        <a:cubicBezTo>
                          <a:pt x="3" y="23"/>
                          <a:pt x="3" y="23"/>
                          <a:pt x="3" y="23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3" y="24"/>
                          <a:pt x="3" y="24"/>
                          <a:pt x="3" y="24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11" y="22"/>
                          <a:pt x="11" y="22"/>
                          <a:pt x="11" y="22"/>
                        </a:cubicBezTo>
                        <a:cubicBezTo>
                          <a:pt x="11" y="21"/>
                          <a:pt x="11" y="21"/>
                          <a:pt x="11" y="21"/>
                        </a:cubicBezTo>
                        <a:cubicBezTo>
                          <a:pt x="14" y="20"/>
                          <a:pt x="14" y="20"/>
                          <a:pt x="14" y="20"/>
                        </a:cubicBezTo>
                        <a:lnTo>
                          <a:pt x="15" y="2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4" name="Freeform 142"/>
                  <p:cNvSpPr>
                    <a:spLocks noEditPoints="1"/>
                  </p:cNvSpPr>
                  <p:nvPr/>
                </p:nvSpPr>
                <p:spPr bwMode="auto">
                  <a:xfrm>
                    <a:off x="6857688" y="2863928"/>
                    <a:ext cx="214042" cy="420330"/>
                  </a:xfrm>
                  <a:custGeom>
                    <a:avLst/>
                    <a:gdLst>
                      <a:gd name="T0" fmla="*/ 4 w 39"/>
                      <a:gd name="T1" fmla="*/ 23 h 76"/>
                      <a:gd name="T2" fmla="*/ 7 w 39"/>
                      <a:gd name="T3" fmla="*/ 20 h 76"/>
                      <a:gd name="T4" fmla="*/ 5 w 39"/>
                      <a:gd name="T5" fmla="*/ 20 h 76"/>
                      <a:gd name="T6" fmla="*/ 2 w 39"/>
                      <a:gd name="T7" fmla="*/ 45 h 76"/>
                      <a:gd name="T8" fmla="*/ 5 w 39"/>
                      <a:gd name="T9" fmla="*/ 47 h 76"/>
                      <a:gd name="T10" fmla="*/ 10 w 39"/>
                      <a:gd name="T11" fmla="*/ 46 h 76"/>
                      <a:gd name="T12" fmla="*/ 7 w 39"/>
                      <a:gd name="T13" fmla="*/ 42 h 76"/>
                      <a:gd name="T14" fmla="*/ 2 w 39"/>
                      <a:gd name="T15" fmla="*/ 43 h 76"/>
                      <a:gd name="T16" fmla="*/ 20 w 39"/>
                      <a:gd name="T17" fmla="*/ 68 h 76"/>
                      <a:gd name="T18" fmla="*/ 17 w 39"/>
                      <a:gd name="T19" fmla="*/ 66 h 76"/>
                      <a:gd name="T20" fmla="*/ 12 w 39"/>
                      <a:gd name="T21" fmla="*/ 65 h 76"/>
                      <a:gd name="T22" fmla="*/ 16 w 39"/>
                      <a:gd name="T23" fmla="*/ 57 h 76"/>
                      <a:gd name="T24" fmla="*/ 20 w 39"/>
                      <a:gd name="T25" fmla="*/ 54 h 76"/>
                      <a:gd name="T26" fmla="*/ 18 w 39"/>
                      <a:gd name="T27" fmla="*/ 47 h 76"/>
                      <a:gd name="T28" fmla="*/ 12 w 39"/>
                      <a:gd name="T29" fmla="*/ 44 h 76"/>
                      <a:gd name="T30" fmla="*/ 14 w 39"/>
                      <a:gd name="T31" fmla="*/ 39 h 76"/>
                      <a:gd name="T32" fmla="*/ 12 w 39"/>
                      <a:gd name="T33" fmla="*/ 35 h 76"/>
                      <a:gd name="T34" fmla="*/ 11 w 39"/>
                      <a:gd name="T35" fmla="*/ 37 h 76"/>
                      <a:gd name="T36" fmla="*/ 10 w 39"/>
                      <a:gd name="T37" fmla="*/ 37 h 76"/>
                      <a:gd name="T38" fmla="*/ 11 w 39"/>
                      <a:gd name="T39" fmla="*/ 31 h 76"/>
                      <a:gd name="T40" fmla="*/ 10 w 39"/>
                      <a:gd name="T41" fmla="*/ 28 h 76"/>
                      <a:gd name="T42" fmla="*/ 9 w 39"/>
                      <a:gd name="T43" fmla="*/ 23 h 76"/>
                      <a:gd name="T44" fmla="*/ 13 w 39"/>
                      <a:gd name="T45" fmla="*/ 17 h 76"/>
                      <a:gd name="T46" fmla="*/ 19 w 39"/>
                      <a:gd name="T47" fmla="*/ 18 h 76"/>
                      <a:gd name="T48" fmla="*/ 16 w 39"/>
                      <a:gd name="T49" fmla="*/ 24 h 76"/>
                      <a:gd name="T50" fmla="*/ 25 w 39"/>
                      <a:gd name="T51" fmla="*/ 26 h 76"/>
                      <a:gd name="T52" fmla="*/ 18 w 39"/>
                      <a:gd name="T53" fmla="*/ 36 h 76"/>
                      <a:gd name="T54" fmla="*/ 26 w 39"/>
                      <a:gd name="T55" fmla="*/ 39 h 76"/>
                      <a:gd name="T56" fmla="*/ 33 w 39"/>
                      <a:gd name="T57" fmla="*/ 52 h 76"/>
                      <a:gd name="T58" fmla="*/ 33 w 39"/>
                      <a:gd name="T59" fmla="*/ 55 h 76"/>
                      <a:gd name="T60" fmla="*/ 38 w 39"/>
                      <a:gd name="T61" fmla="*/ 57 h 76"/>
                      <a:gd name="T62" fmla="*/ 36 w 39"/>
                      <a:gd name="T63" fmla="*/ 64 h 76"/>
                      <a:gd name="T64" fmla="*/ 34 w 39"/>
                      <a:gd name="T65" fmla="*/ 67 h 76"/>
                      <a:gd name="T66" fmla="*/ 29 w 39"/>
                      <a:gd name="T67" fmla="*/ 71 h 76"/>
                      <a:gd name="T68" fmla="*/ 21 w 39"/>
                      <a:gd name="T69" fmla="*/ 71 h 76"/>
                      <a:gd name="T70" fmla="*/ 13 w 39"/>
                      <a:gd name="T71" fmla="*/ 74 h 76"/>
                      <a:gd name="T72" fmla="*/ 26 w 39"/>
                      <a:gd name="T73" fmla="*/ 7 h 76"/>
                      <a:gd name="T74" fmla="*/ 26 w 39"/>
                      <a:gd name="T75" fmla="*/ 0 h 76"/>
                      <a:gd name="T76" fmla="*/ 26 w 39"/>
                      <a:gd name="T77" fmla="*/ 7 h 76"/>
                      <a:gd name="T78" fmla="*/ 20 w 39"/>
                      <a:gd name="T79" fmla="*/ 14 h 76"/>
                      <a:gd name="T80" fmla="*/ 14 w 39"/>
                      <a:gd name="T81" fmla="*/ 50 h 76"/>
                      <a:gd name="T82" fmla="*/ 9 w 39"/>
                      <a:gd name="T83" fmla="*/ 29 h 76"/>
                      <a:gd name="T84" fmla="*/ 7 w 39"/>
                      <a:gd name="T85" fmla="*/ 24 h 76"/>
                      <a:gd name="T86" fmla="*/ 7 w 39"/>
                      <a:gd name="T87" fmla="*/ 28 h 76"/>
                      <a:gd name="T88" fmla="*/ 8 w 39"/>
                      <a:gd name="T89" fmla="*/ 35 h 76"/>
                      <a:gd name="T90" fmla="*/ 7 w 39"/>
                      <a:gd name="T91" fmla="*/ 32 h 76"/>
                      <a:gd name="T92" fmla="*/ 11 w 39"/>
                      <a:gd name="T93" fmla="*/ 39 h 76"/>
                      <a:gd name="T94" fmla="*/ 11 w 39"/>
                      <a:gd name="T95" fmla="*/ 39 h 76"/>
                      <a:gd name="T96" fmla="*/ 7 w 39"/>
                      <a:gd name="T97" fmla="*/ 37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9" h="76">
                        <a:moveTo>
                          <a:pt x="4" y="20"/>
                        </a:moveTo>
                        <a:cubicBezTo>
                          <a:pt x="4" y="22"/>
                          <a:pt x="4" y="22"/>
                          <a:pt x="4" y="22"/>
                        </a:cubicBezTo>
                        <a:cubicBezTo>
                          <a:pt x="4" y="23"/>
                          <a:pt x="4" y="23"/>
                          <a:pt x="4" y="23"/>
                        </a:cubicBezTo>
                        <a:cubicBezTo>
                          <a:pt x="7" y="22"/>
                          <a:pt x="7" y="22"/>
                          <a:pt x="7" y="22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7" y="20"/>
                          <a:pt x="7" y="20"/>
                          <a:pt x="7" y="20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5" y="20"/>
                          <a:pt x="5" y="20"/>
                          <a:pt x="5" y="20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lose/>
                        <a:moveTo>
                          <a:pt x="2" y="43"/>
                        </a:move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5" y="47"/>
                          <a:pt x="5" y="47"/>
                          <a:pt x="5" y="47"/>
                        </a:cubicBezTo>
                        <a:cubicBezTo>
                          <a:pt x="8" y="50"/>
                          <a:pt x="8" y="50"/>
                          <a:pt x="8" y="50"/>
                        </a:cubicBezTo>
                        <a:cubicBezTo>
                          <a:pt x="10" y="48"/>
                          <a:pt x="10" y="48"/>
                          <a:pt x="10" y="48"/>
                        </a:cubicBezTo>
                        <a:cubicBezTo>
                          <a:pt x="10" y="46"/>
                          <a:pt x="10" y="46"/>
                          <a:pt x="10" y="46"/>
                        </a:cubicBezTo>
                        <a:cubicBezTo>
                          <a:pt x="8" y="46"/>
                          <a:pt x="8" y="46"/>
                          <a:pt x="8" y="46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4" y="43"/>
                          <a:pt x="4" y="43"/>
                          <a:pt x="4" y="43"/>
                        </a:cubicBezTo>
                        <a:cubicBezTo>
                          <a:pt x="3" y="41"/>
                          <a:pt x="3" y="41"/>
                          <a:pt x="3" y="41"/>
                        </a:cubicBezTo>
                        <a:cubicBezTo>
                          <a:pt x="2" y="43"/>
                          <a:pt x="2" y="43"/>
                          <a:pt x="2" y="43"/>
                        </a:cubicBezTo>
                        <a:close/>
                        <a:moveTo>
                          <a:pt x="10" y="75"/>
                        </a:moveTo>
                        <a:cubicBezTo>
                          <a:pt x="15" y="68"/>
                          <a:pt x="15" y="68"/>
                          <a:pt x="15" y="68"/>
                        </a:cubicBezTo>
                        <a:cubicBezTo>
                          <a:pt x="20" y="68"/>
                          <a:pt x="20" y="68"/>
                          <a:pt x="20" y="68"/>
                        </a:cubicBezTo>
                        <a:cubicBezTo>
                          <a:pt x="22" y="65"/>
                          <a:pt x="22" y="65"/>
                          <a:pt x="22" y="65"/>
                        </a:cubicBezTo>
                        <a:cubicBezTo>
                          <a:pt x="19" y="67"/>
                          <a:pt x="19" y="67"/>
                          <a:pt x="19" y="67"/>
                        </a:cubicBezTo>
                        <a:cubicBezTo>
                          <a:pt x="17" y="66"/>
                          <a:pt x="17" y="66"/>
                          <a:pt x="17" y="66"/>
                        </a:cubicBezTo>
                        <a:cubicBezTo>
                          <a:pt x="15" y="66"/>
                          <a:pt x="15" y="66"/>
                          <a:pt x="15" y="66"/>
                        </a:cubicBezTo>
                        <a:cubicBezTo>
                          <a:pt x="14" y="65"/>
                          <a:pt x="14" y="65"/>
                          <a:pt x="14" y="65"/>
                        </a:cubicBezTo>
                        <a:cubicBezTo>
                          <a:pt x="12" y="65"/>
                          <a:pt x="12" y="65"/>
                          <a:pt x="12" y="65"/>
                        </a:cubicBezTo>
                        <a:cubicBezTo>
                          <a:pt x="11" y="64"/>
                          <a:pt x="11" y="64"/>
                          <a:pt x="11" y="64"/>
                        </a:cubicBezTo>
                        <a:cubicBezTo>
                          <a:pt x="16" y="61"/>
                          <a:pt x="16" y="61"/>
                          <a:pt x="16" y="61"/>
                        </a:cubicBezTo>
                        <a:cubicBezTo>
                          <a:pt x="16" y="57"/>
                          <a:pt x="16" y="57"/>
                          <a:pt x="16" y="57"/>
                        </a:cubicBezTo>
                        <a:cubicBezTo>
                          <a:pt x="14" y="58"/>
                          <a:pt x="14" y="58"/>
                          <a:pt x="14" y="58"/>
                        </a:cubicBezTo>
                        <a:cubicBezTo>
                          <a:pt x="17" y="54"/>
                          <a:pt x="17" y="54"/>
                          <a:pt x="17" y="54"/>
                        </a:cubicBezTo>
                        <a:cubicBezTo>
                          <a:pt x="20" y="54"/>
                          <a:pt x="20" y="54"/>
                          <a:pt x="20" y="54"/>
                        </a:cubicBezTo>
                        <a:cubicBezTo>
                          <a:pt x="21" y="48"/>
                          <a:pt x="21" y="48"/>
                          <a:pt x="21" y="48"/>
                        </a:cubicBezTo>
                        <a:cubicBezTo>
                          <a:pt x="19" y="49"/>
                          <a:pt x="19" y="49"/>
                          <a:pt x="19" y="49"/>
                        </a:cubicBezTo>
                        <a:cubicBezTo>
                          <a:pt x="18" y="47"/>
                          <a:pt x="18" y="47"/>
                          <a:pt x="18" y="47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16" y="44"/>
                          <a:pt x="16" y="44"/>
                          <a:pt x="16" y="44"/>
                        </a:cubicBezTo>
                        <a:cubicBezTo>
                          <a:pt x="12" y="44"/>
                          <a:pt x="12" y="44"/>
                          <a:pt x="12" y="44"/>
                        </a:cubicBezTo>
                        <a:cubicBezTo>
                          <a:pt x="12" y="45"/>
                          <a:pt x="12" y="45"/>
                          <a:pt x="12" y="45"/>
                        </a:cubicBezTo>
                        <a:cubicBezTo>
                          <a:pt x="12" y="43"/>
                          <a:pt x="12" y="43"/>
                          <a:pt x="12" y="43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3" y="37"/>
                          <a:pt x="13" y="37"/>
                          <a:pt x="13" y="37"/>
                        </a:cubicBezTo>
                        <a:cubicBezTo>
                          <a:pt x="13" y="36"/>
                          <a:pt x="13" y="36"/>
                          <a:pt x="13" y="36"/>
                        </a:cubicBezTo>
                        <a:cubicBezTo>
                          <a:pt x="12" y="35"/>
                          <a:pt x="12" y="35"/>
                          <a:pt x="12" y="35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5"/>
                          <a:pt x="11" y="35"/>
                          <a:pt x="11" y="35"/>
                        </a:cubicBez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10" y="37"/>
                          <a:pt x="10" y="37"/>
                          <a:pt x="10" y="37"/>
                        </a:cubicBezTo>
                        <a:cubicBezTo>
                          <a:pt x="10" y="37"/>
                          <a:pt x="10" y="37"/>
                          <a:pt x="10" y="37"/>
                        </a:cubicBezTo>
                        <a:cubicBezTo>
                          <a:pt x="10" y="34"/>
                          <a:pt x="10" y="34"/>
                          <a:pt x="10" y="34"/>
                        </a:cubicBezTo>
                        <a:cubicBezTo>
                          <a:pt x="11" y="31"/>
                          <a:pt x="11" y="31"/>
                          <a:pt x="11" y="31"/>
                        </a:cubicBezTo>
                        <a:cubicBezTo>
                          <a:pt x="9" y="32"/>
                          <a:pt x="9" y="32"/>
                          <a:pt x="9" y="32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10" y="28"/>
                          <a:pt x="10" y="28"/>
                          <a:pt x="10" y="28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11" y="21"/>
                          <a:pt x="11" y="21"/>
                          <a:pt x="11" y="21"/>
                        </a:cubicBezTo>
                        <a:cubicBezTo>
                          <a:pt x="11" y="20"/>
                          <a:pt x="11" y="20"/>
                          <a:pt x="11" y="20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6" y="17"/>
                          <a:pt x="16" y="17"/>
                          <a:pt x="16" y="17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19" y="18"/>
                          <a:pt x="19" y="18"/>
                          <a:pt x="19" y="18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6" y="24"/>
                          <a:pt x="16" y="24"/>
                          <a:pt x="16" y="24"/>
                        </a:cubicBezTo>
                        <a:cubicBezTo>
                          <a:pt x="19" y="24"/>
                          <a:pt x="19" y="24"/>
                          <a:pt x="19" y="24"/>
                        </a:cubicBezTo>
                        <a:cubicBezTo>
                          <a:pt x="24" y="24"/>
                          <a:pt x="24" y="24"/>
                          <a:pt x="24" y="24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23" y="27"/>
                          <a:pt x="23" y="27"/>
                          <a:pt x="23" y="27"/>
                        </a:cubicBezTo>
                        <a:cubicBezTo>
                          <a:pt x="21" y="34"/>
                          <a:pt x="21" y="34"/>
                          <a:pt x="21" y="34"/>
                        </a:cubicBezTo>
                        <a:cubicBezTo>
                          <a:pt x="18" y="36"/>
                          <a:pt x="18" y="36"/>
                          <a:pt x="18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1" y="36"/>
                          <a:pt x="21" y="36"/>
                          <a:pt x="21" y="36"/>
                        </a:cubicBezTo>
                        <a:cubicBezTo>
                          <a:pt x="26" y="39"/>
                          <a:pt x="26" y="39"/>
                          <a:pt x="26" y="39"/>
                        </a:cubicBezTo>
                        <a:cubicBezTo>
                          <a:pt x="27" y="46"/>
                          <a:pt x="27" y="46"/>
                          <a:pt x="27" y="46"/>
                        </a:cubicBezTo>
                        <a:cubicBezTo>
                          <a:pt x="29" y="46"/>
                          <a:pt x="29" y="46"/>
                          <a:pt x="29" y="46"/>
                        </a:cubicBezTo>
                        <a:cubicBezTo>
                          <a:pt x="33" y="52"/>
                          <a:pt x="33" y="52"/>
                          <a:pt x="33" y="52"/>
                        </a:cubicBezTo>
                        <a:cubicBezTo>
                          <a:pt x="33" y="53"/>
                          <a:pt x="33" y="53"/>
                          <a:pt x="33" y="53"/>
                        </a:cubicBezTo>
                        <a:cubicBezTo>
                          <a:pt x="31" y="53"/>
                          <a:pt x="31" y="53"/>
                          <a:pt x="31" y="53"/>
                        </a:cubicBezTo>
                        <a:cubicBezTo>
                          <a:pt x="33" y="55"/>
                          <a:pt x="33" y="55"/>
                          <a:pt x="33" y="55"/>
                        </a:cubicBezTo>
                        <a:cubicBezTo>
                          <a:pt x="32" y="58"/>
                          <a:pt x="32" y="58"/>
                          <a:pt x="32" y="58"/>
                        </a:cubicBezTo>
                        <a:cubicBezTo>
                          <a:pt x="35" y="57"/>
                          <a:pt x="35" y="57"/>
                          <a:pt x="35" y="57"/>
                        </a:cubicBezTo>
                        <a:cubicBezTo>
                          <a:pt x="38" y="57"/>
                          <a:pt x="38" y="57"/>
                          <a:pt x="38" y="57"/>
                        </a:cubicBezTo>
                        <a:cubicBezTo>
                          <a:pt x="39" y="60"/>
                          <a:pt x="39" y="60"/>
                          <a:pt x="39" y="60"/>
                        </a:cubicBezTo>
                        <a:cubicBezTo>
                          <a:pt x="38" y="63"/>
                          <a:pt x="38" y="63"/>
                          <a:pt x="38" y="63"/>
                        </a:cubicBezTo>
                        <a:cubicBezTo>
                          <a:pt x="36" y="64"/>
                          <a:pt x="36" y="64"/>
                          <a:pt x="36" y="64"/>
                        </a:cubicBezTo>
                        <a:cubicBezTo>
                          <a:pt x="35" y="65"/>
                          <a:pt x="35" y="65"/>
                          <a:pt x="35" y="65"/>
                        </a:cubicBezTo>
                        <a:cubicBezTo>
                          <a:pt x="35" y="65"/>
                          <a:pt x="35" y="65"/>
                          <a:pt x="35" y="65"/>
                        </a:cubicBezTo>
                        <a:cubicBezTo>
                          <a:pt x="34" y="67"/>
                          <a:pt x="34" y="67"/>
                          <a:pt x="34" y="67"/>
                        </a:cubicBezTo>
                        <a:cubicBezTo>
                          <a:pt x="38" y="68"/>
                          <a:pt x="38" y="68"/>
                          <a:pt x="38" y="68"/>
                        </a:cubicBezTo>
                        <a:cubicBezTo>
                          <a:pt x="35" y="70"/>
                          <a:pt x="35" y="70"/>
                          <a:pt x="35" y="70"/>
                        </a:cubicBezTo>
                        <a:cubicBezTo>
                          <a:pt x="29" y="71"/>
                          <a:pt x="29" y="71"/>
                          <a:pt x="29" y="71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22" y="72"/>
                          <a:pt x="22" y="72"/>
                          <a:pt x="22" y="72"/>
                        </a:cubicBezTo>
                        <a:cubicBezTo>
                          <a:pt x="21" y="71"/>
                          <a:pt x="21" y="71"/>
                          <a:pt x="21" y="71"/>
                        </a:cubicBezTo>
                        <a:cubicBezTo>
                          <a:pt x="18" y="72"/>
                          <a:pt x="18" y="72"/>
                          <a:pt x="18" y="72"/>
                        </a:cubicBezTo>
                        <a:cubicBezTo>
                          <a:pt x="17" y="74"/>
                          <a:pt x="17" y="74"/>
                          <a:pt x="17" y="74"/>
                        </a:cubicBezTo>
                        <a:cubicBezTo>
                          <a:pt x="13" y="74"/>
                          <a:pt x="13" y="74"/>
                          <a:pt x="13" y="74"/>
                        </a:cubicBezTo>
                        <a:cubicBezTo>
                          <a:pt x="12" y="76"/>
                          <a:pt x="12" y="76"/>
                          <a:pt x="12" y="76"/>
                        </a:cubicBezTo>
                        <a:cubicBezTo>
                          <a:pt x="10" y="75"/>
                          <a:pt x="10" y="75"/>
                          <a:pt x="10" y="75"/>
                        </a:cubicBezTo>
                        <a:close/>
                        <a:moveTo>
                          <a:pt x="26" y="7"/>
                        </a:move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lose/>
                        <a:moveTo>
                          <a:pt x="19" y="12"/>
                        </a:moveTo>
                        <a:cubicBezTo>
                          <a:pt x="19" y="14"/>
                          <a:pt x="19" y="14"/>
                          <a:pt x="19" y="14"/>
                        </a:cubicBezTo>
                        <a:cubicBezTo>
                          <a:pt x="20" y="14"/>
                          <a:pt x="20" y="14"/>
                          <a:pt x="20" y="14"/>
                        </a:cubicBezTo>
                        <a:cubicBezTo>
                          <a:pt x="20" y="14"/>
                          <a:pt x="19" y="12"/>
                          <a:pt x="19" y="12"/>
                        </a:cubicBezTo>
                        <a:close/>
                        <a:moveTo>
                          <a:pt x="13" y="50"/>
                        </a:moveTo>
                        <a:cubicBezTo>
                          <a:pt x="13" y="50"/>
                          <a:pt x="14" y="50"/>
                          <a:pt x="14" y="50"/>
                        </a:cubicBezTo>
                        <a:cubicBezTo>
                          <a:pt x="14" y="48"/>
                          <a:pt x="14" y="48"/>
                          <a:pt x="14" y="48"/>
                        </a:cubicBezTo>
                        <a:cubicBezTo>
                          <a:pt x="13" y="50"/>
                          <a:pt x="13" y="50"/>
                          <a:pt x="13" y="50"/>
                        </a:cubicBezTo>
                        <a:close/>
                        <a:moveTo>
                          <a:pt x="9" y="29"/>
                        </a:moveTo>
                        <a:cubicBezTo>
                          <a:pt x="9" y="28"/>
                          <a:pt x="9" y="28"/>
                          <a:pt x="9" y="28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7" y="28"/>
                          <a:pt x="7" y="28"/>
                          <a:pt x="7" y="28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lose/>
                        <a:moveTo>
                          <a:pt x="7" y="35"/>
                        </a:moveTo>
                        <a:cubicBezTo>
                          <a:pt x="8" y="35"/>
                          <a:pt x="8" y="35"/>
                          <a:pt x="8" y="35"/>
                        </a:cubicBezTo>
                        <a:cubicBezTo>
                          <a:pt x="9" y="34"/>
                          <a:pt x="9" y="34"/>
                          <a:pt x="9" y="34"/>
                        </a:cubicBezTo>
                        <a:cubicBezTo>
                          <a:pt x="8" y="32"/>
                          <a:pt x="8" y="32"/>
                          <a:pt x="8" y="32"/>
                        </a:cubicBezTo>
                        <a:cubicBezTo>
                          <a:pt x="7" y="32"/>
                          <a:pt x="7" y="32"/>
                          <a:pt x="7" y="32"/>
                        </a:cubicBezTo>
                        <a:cubicBezTo>
                          <a:pt x="8" y="33"/>
                          <a:pt x="8" y="33"/>
                          <a:pt x="8" y="33"/>
                        </a:cubicBezTo>
                        <a:cubicBezTo>
                          <a:pt x="7" y="35"/>
                          <a:pt x="7" y="35"/>
                          <a:pt x="7" y="35"/>
                        </a:cubicBezTo>
                        <a:close/>
                        <a:moveTo>
                          <a:pt x="11" y="39"/>
                        </a:move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2" y="39"/>
                          <a:pt x="12" y="39"/>
                          <a:pt x="12" y="39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lose/>
                        <a:moveTo>
                          <a:pt x="7" y="39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7" y="37"/>
                          <a:pt x="7" y="37"/>
                          <a:pt x="7" y="37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lnTo>
                          <a:pt x="7" y="39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5" name="Freeform 143"/>
                  <p:cNvSpPr>
                    <a:spLocks noEditPoints="1"/>
                  </p:cNvSpPr>
                  <p:nvPr/>
                </p:nvSpPr>
                <p:spPr bwMode="auto">
                  <a:xfrm>
                    <a:off x="6929035" y="3245481"/>
                    <a:ext cx="308655" cy="314860"/>
                  </a:xfrm>
                  <a:custGeom>
                    <a:avLst/>
                    <a:gdLst>
                      <a:gd name="T0" fmla="*/ 100 w 199"/>
                      <a:gd name="T1" fmla="*/ 0 h 203"/>
                      <a:gd name="T2" fmla="*/ 92 w 199"/>
                      <a:gd name="T3" fmla="*/ 4 h 203"/>
                      <a:gd name="T4" fmla="*/ 89 w 199"/>
                      <a:gd name="T5" fmla="*/ 25 h 203"/>
                      <a:gd name="T6" fmla="*/ 71 w 199"/>
                      <a:gd name="T7" fmla="*/ 32 h 203"/>
                      <a:gd name="T8" fmla="*/ 68 w 199"/>
                      <a:gd name="T9" fmla="*/ 39 h 203"/>
                      <a:gd name="T10" fmla="*/ 53 w 199"/>
                      <a:gd name="T11" fmla="*/ 39 h 203"/>
                      <a:gd name="T12" fmla="*/ 50 w 199"/>
                      <a:gd name="T13" fmla="*/ 32 h 203"/>
                      <a:gd name="T14" fmla="*/ 39 w 199"/>
                      <a:gd name="T15" fmla="*/ 32 h 203"/>
                      <a:gd name="T16" fmla="*/ 46 w 199"/>
                      <a:gd name="T17" fmla="*/ 53 h 203"/>
                      <a:gd name="T18" fmla="*/ 32 w 199"/>
                      <a:gd name="T19" fmla="*/ 57 h 203"/>
                      <a:gd name="T20" fmla="*/ 25 w 199"/>
                      <a:gd name="T21" fmla="*/ 50 h 203"/>
                      <a:gd name="T22" fmla="*/ 21 w 199"/>
                      <a:gd name="T23" fmla="*/ 50 h 203"/>
                      <a:gd name="T24" fmla="*/ 0 w 199"/>
                      <a:gd name="T25" fmla="*/ 61 h 203"/>
                      <a:gd name="T26" fmla="*/ 7 w 199"/>
                      <a:gd name="T27" fmla="*/ 75 h 203"/>
                      <a:gd name="T28" fmla="*/ 18 w 199"/>
                      <a:gd name="T29" fmla="*/ 75 h 203"/>
                      <a:gd name="T30" fmla="*/ 43 w 199"/>
                      <a:gd name="T31" fmla="*/ 85 h 203"/>
                      <a:gd name="T32" fmla="*/ 36 w 199"/>
                      <a:gd name="T33" fmla="*/ 93 h 203"/>
                      <a:gd name="T34" fmla="*/ 53 w 199"/>
                      <a:gd name="T35" fmla="*/ 107 h 203"/>
                      <a:gd name="T36" fmla="*/ 46 w 199"/>
                      <a:gd name="T37" fmla="*/ 164 h 203"/>
                      <a:gd name="T38" fmla="*/ 43 w 199"/>
                      <a:gd name="T39" fmla="*/ 164 h 203"/>
                      <a:gd name="T40" fmla="*/ 50 w 199"/>
                      <a:gd name="T41" fmla="*/ 171 h 203"/>
                      <a:gd name="T42" fmla="*/ 75 w 199"/>
                      <a:gd name="T43" fmla="*/ 178 h 203"/>
                      <a:gd name="T44" fmla="*/ 78 w 199"/>
                      <a:gd name="T45" fmla="*/ 174 h 203"/>
                      <a:gd name="T46" fmla="*/ 92 w 199"/>
                      <a:gd name="T47" fmla="*/ 182 h 203"/>
                      <a:gd name="T48" fmla="*/ 110 w 199"/>
                      <a:gd name="T49" fmla="*/ 182 h 203"/>
                      <a:gd name="T50" fmla="*/ 110 w 199"/>
                      <a:gd name="T51" fmla="*/ 171 h 203"/>
                      <a:gd name="T52" fmla="*/ 124 w 199"/>
                      <a:gd name="T53" fmla="*/ 160 h 203"/>
                      <a:gd name="T54" fmla="*/ 149 w 199"/>
                      <a:gd name="T55" fmla="*/ 167 h 203"/>
                      <a:gd name="T56" fmla="*/ 160 w 199"/>
                      <a:gd name="T57" fmla="*/ 167 h 203"/>
                      <a:gd name="T58" fmla="*/ 171 w 199"/>
                      <a:gd name="T59" fmla="*/ 153 h 203"/>
                      <a:gd name="T60" fmla="*/ 171 w 199"/>
                      <a:gd name="T61" fmla="*/ 153 h 203"/>
                      <a:gd name="T62" fmla="*/ 171 w 199"/>
                      <a:gd name="T63" fmla="*/ 146 h 203"/>
                      <a:gd name="T64" fmla="*/ 164 w 199"/>
                      <a:gd name="T65" fmla="*/ 146 h 203"/>
                      <a:gd name="T66" fmla="*/ 164 w 199"/>
                      <a:gd name="T67" fmla="*/ 135 h 203"/>
                      <a:gd name="T68" fmla="*/ 160 w 199"/>
                      <a:gd name="T69" fmla="*/ 128 h 203"/>
                      <a:gd name="T70" fmla="*/ 164 w 199"/>
                      <a:gd name="T71" fmla="*/ 125 h 203"/>
                      <a:gd name="T72" fmla="*/ 164 w 199"/>
                      <a:gd name="T73" fmla="*/ 107 h 203"/>
                      <a:gd name="T74" fmla="*/ 149 w 199"/>
                      <a:gd name="T75" fmla="*/ 100 h 203"/>
                      <a:gd name="T76" fmla="*/ 164 w 199"/>
                      <a:gd name="T77" fmla="*/ 78 h 203"/>
                      <a:gd name="T78" fmla="*/ 171 w 199"/>
                      <a:gd name="T79" fmla="*/ 75 h 203"/>
                      <a:gd name="T80" fmla="*/ 178 w 199"/>
                      <a:gd name="T81" fmla="*/ 46 h 203"/>
                      <a:gd name="T82" fmla="*/ 160 w 199"/>
                      <a:gd name="T83" fmla="*/ 43 h 203"/>
                      <a:gd name="T84" fmla="*/ 156 w 199"/>
                      <a:gd name="T85" fmla="*/ 36 h 203"/>
                      <a:gd name="T86" fmla="*/ 135 w 199"/>
                      <a:gd name="T87" fmla="*/ 32 h 203"/>
                      <a:gd name="T88" fmla="*/ 135 w 199"/>
                      <a:gd name="T89" fmla="*/ 18 h 203"/>
                      <a:gd name="T90" fmla="*/ 124 w 199"/>
                      <a:gd name="T91" fmla="*/ 29 h 203"/>
                      <a:gd name="T92" fmla="*/ 124 w 199"/>
                      <a:gd name="T93" fmla="*/ 18 h 203"/>
                      <a:gd name="T94" fmla="*/ 103 w 199"/>
                      <a:gd name="T95" fmla="*/ 4 h 203"/>
                      <a:gd name="T96" fmla="*/ 100 w 199"/>
                      <a:gd name="T97" fmla="*/ 0 h 203"/>
                      <a:gd name="T98" fmla="*/ 100 w 199"/>
                      <a:gd name="T99" fmla="*/ 0 h 203"/>
                      <a:gd name="T100" fmla="*/ 196 w 199"/>
                      <a:gd name="T101" fmla="*/ 203 h 203"/>
                      <a:gd name="T102" fmla="*/ 188 w 199"/>
                      <a:gd name="T103" fmla="*/ 196 h 203"/>
                      <a:gd name="T104" fmla="*/ 188 w 199"/>
                      <a:gd name="T105" fmla="*/ 178 h 203"/>
                      <a:gd name="T106" fmla="*/ 196 w 199"/>
                      <a:gd name="T107" fmla="*/ 174 h 203"/>
                      <a:gd name="T108" fmla="*/ 199 w 199"/>
                      <a:gd name="T109" fmla="*/ 171 h 203"/>
                      <a:gd name="T110" fmla="*/ 199 w 199"/>
                      <a:gd name="T111" fmla="*/ 182 h 203"/>
                      <a:gd name="T112" fmla="*/ 199 w 199"/>
                      <a:gd name="T113" fmla="*/ 185 h 203"/>
                      <a:gd name="T114" fmla="*/ 196 w 199"/>
                      <a:gd name="T115" fmla="*/ 203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99" h="203">
                        <a:moveTo>
                          <a:pt x="100" y="0"/>
                        </a:moveTo>
                        <a:lnTo>
                          <a:pt x="92" y="4"/>
                        </a:lnTo>
                        <a:lnTo>
                          <a:pt x="89" y="25"/>
                        </a:lnTo>
                        <a:lnTo>
                          <a:pt x="71" y="32"/>
                        </a:lnTo>
                        <a:lnTo>
                          <a:pt x="68" y="39"/>
                        </a:lnTo>
                        <a:lnTo>
                          <a:pt x="53" y="39"/>
                        </a:lnTo>
                        <a:lnTo>
                          <a:pt x="50" y="32"/>
                        </a:lnTo>
                        <a:lnTo>
                          <a:pt x="39" y="32"/>
                        </a:lnTo>
                        <a:lnTo>
                          <a:pt x="46" y="53"/>
                        </a:lnTo>
                        <a:lnTo>
                          <a:pt x="32" y="57"/>
                        </a:lnTo>
                        <a:lnTo>
                          <a:pt x="25" y="50"/>
                        </a:lnTo>
                        <a:lnTo>
                          <a:pt x="21" y="50"/>
                        </a:lnTo>
                        <a:lnTo>
                          <a:pt x="0" y="61"/>
                        </a:lnTo>
                        <a:lnTo>
                          <a:pt x="7" y="75"/>
                        </a:lnTo>
                        <a:lnTo>
                          <a:pt x="18" y="75"/>
                        </a:lnTo>
                        <a:lnTo>
                          <a:pt x="43" y="85"/>
                        </a:lnTo>
                        <a:lnTo>
                          <a:pt x="36" y="93"/>
                        </a:lnTo>
                        <a:lnTo>
                          <a:pt x="53" y="107"/>
                        </a:lnTo>
                        <a:lnTo>
                          <a:pt x="46" y="164"/>
                        </a:lnTo>
                        <a:lnTo>
                          <a:pt x="43" y="164"/>
                        </a:lnTo>
                        <a:lnTo>
                          <a:pt x="50" y="171"/>
                        </a:lnTo>
                        <a:lnTo>
                          <a:pt x="75" y="178"/>
                        </a:lnTo>
                        <a:lnTo>
                          <a:pt x="78" y="174"/>
                        </a:lnTo>
                        <a:lnTo>
                          <a:pt x="92" y="182"/>
                        </a:lnTo>
                        <a:lnTo>
                          <a:pt x="110" y="182"/>
                        </a:lnTo>
                        <a:lnTo>
                          <a:pt x="110" y="171"/>
                        </a:lnTo>
                        <a:lnTo>
                          <a:pt x="124" y="160"/>
                        </a:lnTo>
                        <a:lnTo>
                          <a:pt x="149" y="167"/>
                        </a:lnTo>
                        <a:lnTo>
                          <a:pt x="160" y="167"/>
                        </a:lnTo>
                        <a:lnTo>
                          <a:pt x="171" y="153"/>
                        </a:lnTo>
                        <a:lnTo>
                          <a:pt x="171" y="153"/>
                        </a:lnTo>
                        <a:lnTo>
                          <a:pt x="171" y="146"/>
                        </a:lnTo>
                        <a:lnTo>
                          <a:pt x="164" y="146"/>
                        </a:lnTo>
                        <a:lnTo>
                          <a:pt x="164" y="135"/>
                        </a:lnTo>
                        <a:lnTo>
                          <a:pt x="160" y="128"/>
                        </a:lnTo>
                        <a:lnTo>
                          <a:pt x="164" y="125"/>
                        </a:lnTo>
                        <a:lnTo>
                          <a:pt x="164" y="107"/>
                        </a:lnTo>
                        <a:lnTo>
                          <a:pt x="149" y="100"/>
                        </a:lnTo>
                        <a:lnTo>
                          <a:pt x="164" y="78"/>
                        </a:lnTo>
                        <a:lnTo>
                          <a:pt x="171" y="75"/>
                        </a:lnTo>
                        <a:lnTo>
                          <a:pt x="178" y="46"/>
                        </a:lnTo>
                        <a:lnTo>
                          <a:pt x="160" y="43"/>
                        </a:lnTo>
                        <a:lnTo>
                          <a:pt x="156" y="36"/>
                        </a:lnTo>
                        <a:lnTo>
                          <a:pt x="135" y="32"/>
                        </a:lnTo>
                        <a:lnTo>
                          <a:pt x="135" y="18"/>
                        </a:lnTo>
                        <a:lnTo>
                          <a:pt x="124" y="29"/>
                        </a:lnTo>
                        <a:lnTo>
                          <a:pt x="124" y="18"/>
                        </a:lnTo>
                        <a:lnTo>
                          <a:pt x="103" y="4"/>
                        </a:lnTo>
                        <a:lnTo>
                          <a:pt x="100" y="0"/>
                        </a:lnTo>
                        <a:lnTo>
                          <a:pt x="100" y="0"/>
                        </a:lnTo>
                        <a:close/>
                        <a:moveTo>
                          <a:pt x="196" y="203"/>
                        </a:moveTo>
                        <a:lnTo>
                          <a:pt x="188" y="196"/>
                        </a:lnTo>
                        <a:lnTo>
                          <a:pt x="188" y="178"/>
                        </a:lnTo>
                        <a:lnTo>
                          <a:pt x="196" y="174"/>
                        </a:lnTo>
                        <a:lnTo>
                          <a:pt x="199" y="171"/>
                        </a:lnTo>
                        <a:lnTo>
                          <a:pt x="199" y="182"/>
                        </a:lnTo>
                        <a:lnTo>
                          <a:pt x="199" y="185"/>
                        </a:lnTo>
                        <a:lnTo>
                          <a:pt x="196" y="2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6" name="Freeform 144"/>
                  <p:cNvSpPr>
                    <a:spLocks noEditPoints="1"/>
                  </p:cNvSpPr>
                  <p:nvPr/>
                </p:nvSpPr>
                <p:spPr bwMode="auto">
                  <a:xfrm>
                    <a:off x="7270262" y="1440083"/>
                    <a:ext cx="353635" cy="407921"/>
                  </a:xfrm>
                  <a:custGeom>
                    <a:avLst/>
                    <a:gdLst>
                      <a:gd name="T0" fmla="*/ 45 w 64"/>
                      <a:gd name="T1" fmla="*/ 12 h 74"/>
                      <a:gd name="T2" fmla="*/ 33 w 64"/>
                      <a:gd name="T3" fmla="*/ 15 h 74"/>
                      <a:gd name="T4" fmla="*/ 27 w 64"/>
                      <a:gd name="T5" fmla="*/ 4 h 74"/>
                      <a:gd name="T6" fmla="*/ 36 w 64"/>
                      <a:gd name="T7" fmla="*/ 0 h 74"/>
                      <a:gd name="T8" fmla="*/ 46 w 64"/>
                      <a:gd name="T9" fmla="*/ 5 h 74"/>
                      <a:gd name="T10" fmla="*/ 50 w 64"/>
                      <a:gd name="T11" fmla="*/ 1 h 74"/>
                      <a:gd name="T12" fmla="*/ 64 w 64"/>
                      <a:gd name="T13" fmla="*/ 4 h 74"/>
                      <a:gd name="T14" fmla="*/ 58 w 64"/>
                      <a:gd name="T15" fmla="*/ 15 h 74"/>
                      <a:gd name="T16" fmla="*/ 52 w 64"/>
                      <a:gd name="T17" fmla="*/ 22 h 74"/>
                      <a:gd name="T18" fmla="*/ 42 w 64"/>
                      <a:gd name="T19" fmla="*/ 20 h 74"/>
                      <a:gd name="T20" fmla="*/ 39 w 64"/>
                      <a:gd name="T21" fmla="*/ 45 h 74"/>
                      <a:gd name="T22" fmla="*/ 45 w 64"/>
                      <a:gd name="T23" fmla="*/ 40 h 74"/>
                      <a:gd name="T24" fmla="*/ 39 w 64"/>
                      <a:gd name="T25" fmla="*/ 42 h 74"/>
                      <a:gd name="T26" fmla="*/ 45 w 64"/>
                      <a:gd name="T27" fmla="*/ 63 h 74"/>
                      <a:gd name="T28" fmla="*/ 40 w 64"/>
                      <a:gd name="T29" fmla="*/ 59 h 74"/>
                      <a:gd name="T30" fmla="*/ 44 w 64"/>
                      <a:gd name="T31" fmla="*/ 49 h 74"/>
                      <a:gd name="T32" fmla="*/ 54 w 64"/>
                      <a:gd name="T33" fmla="*/ 54 h 74"/>
                      <a:gd name="T34" fmla="*/ 45 w 64"/>
                      <a:gd name="T35" fmla="*/ 63 h 74"/>
                      <a:gd name="T36" fmla="*/ 25 w 64"/>
                      <a:gd name="T37" fmla="*/ 67 h 74"/>
                      <a:gd name="T38" fmla="*/ 27 w 64"/>
                      <a:gd name="T39" fmla="*/ 56 h 74"/>
                      <a:gd name="T40" fmla="*/ 37 w 64"/>
                      <a:gd name="T41" fmla="*/ 35 h 74"/>
                      <a:gd name="T42" fmla="*/ 30 w 64"/>
                      <a:gd name="T43" fmla="*/ 24 h 74"/>
                      <a:gd name="T44" fmla="*/ 26 w 64"/>
                      <a:gd name="T45" fmla="*/ 17 h 74"/>
                      <a:gd name="T46" fmla="*/ 19 w 64"/>
                      <a:gd name="T47" fmla="*/ 9 h 74"/>
                      <a:gd name="T48" fmla="*/ 19 w 64"/>
                      <a:gd name="T49" fmla="*/ 15 h 74"/>
                      <a:gd name="T50" fmla="*/ 20 w 64"/>
                      <a:gd name="T51" fmla="*/ 30 h 74"/>
                      <a:gd name="T52" fmla="*/ 14 w 64"/>
                      <a:gd name="T53" fmla="*/ 15 h 74"/>
                      <a:gd name="T54" fmla="*/ 11 w 64"/>
                      <a:gd name="T55" fmla="*/ 24 h 74"/>
                      <a:gd name="T56" fmla="*/ 5 w 64"/>
                      <a:gd name="T57" fmla="*/ 20 h 74"/>
                      <a:gd name="T58" fmla="*/ 0 w 64"/>
                      <a:gd name="T59" fmla="*/ 15 h 74"/>
                      <a:gd name="T60" fmla="*/ 4 w 64"/>
                      <a:gd name="T61" fmla="*/ 24 h 74"/>
                      <a:gd name="T62" fmla="*/ 4 w 64"/>
                      <a:gd name="T63" fmla="*/ 31 h 74"/>
                      <a:gd name="T64" fmla="*/ 10 w 64"/>
                      <a:gd name="T65" fmla="*/ 44 h 74"/>
                      <a:gd name="T66" fmla="*/ 13 w 64"/>
                      <a:gd name="T67" fmla="*/ 37 h 74"/>
                      <a:gd name="T68" fmla="*/ 19 w 64"/>
                      <a:gd name="T69" fmla="*/ 39 h 74"/>
                      <a:gd name="T70" fmla="*/ 19 w 64"/>
                      <a:gd name="T71" fmla="*/ 44 h 74"/>
                      <a:gd name="T72" fmla="*/ 11 w 64"/>
                      <a:gd name="T73" fmla="*/ 50 h 74"/>
                      <a:gd name="T74" fmla="*/ 17 w 64"/>
                      <a:gd name="T75" fmla="*/ 51 h 74"/>
                      <a:gd name="T76" fmla="*/ 18 w 64"/>
                      <a:gd name="T77" fmla="*/ 56 h 74"/>
                      <a:gd name="T78" fmla="*/ 11 w 64"/>
                      <a:gd name="T79" fmla="*/ 5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64" h="74">
                        <a:moveTo>
                          <a:pt x="35" y="22"/>
                        </a:moveTo>
                        <a:cubicBezTo>
                          <a:pt x="45" y="12"/>
                          <a:pt x="45" y="12"/>
                          <a:pt x="45" y="12"/>
                        </a:cubicBezTo>
                        <a:cubicBezTo>
                          <a:pt x="37" y="12"/>
                          <a:pt x="37" y="12"/>
                          <a:pt x="37" y="12"/>
                        </a:cubicBezTo>
                        <a:cubicBezTo>
                          <a:pt x="33" y="15"/>
                          <a:pt x="33" y="15"/>
                          <a:pt x="33" y="15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32" y="4"/>
                          <a:pt x="32" y="4"/>
                          <a:pt x="32" y="4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43" y="8"/>
                          <a:pt x="43" y="8"/>
                          <a:pt x="43" y="8"/>
                        </a:cubicBezTo>
                        <a:cubicBezTo>
                          <a:pt x="46" y="5"/>
                          <a:pt x="46" y="5"/>
                          <a:pt x="46" y="5"/>
                        </a:cubicBezTo>
                        <a:cubicBezTo>
                          <a:pt x="51" y="4"/>
                          <a:pt x="51" y="4"/>
                          <a:pt x="51" y="4"/>
                        </a:cubicBezTo>
                        <a:cubicBezTo>
                          <a:pt x="50" y="1"/>
                          <a:pt x="50" y="1"/>
                          <a:pt x="50" y="1"/>
                        </a:cubicBezTo>
                        <a:cubicBezTo>
                          <a:pt x="57" y="4"/>
                          <a:pt x="57" y="4"/>
                          <a:pt x="57" y="4"/>
                        </a:cubicBezTo>
                        <a:cubicBezTo>
                          <a:pt x="64" y="4"/>
                          <a:pt x="64" y="4"/>
                          <a:pt x="64" y="4"/>
                        </a:cubicBezTo>
                        <a:cubicBezTo>
                          <a:pt x="61" y="14"/>
                          <a:pt x="61" y="14"/>
                          <a:pt x="61" y="14"/>
                        </a:cubicBezTo>
                        <a:cubicBezTo>
                          <a:pt x="58" y="15"/>
                          <a:pt x="58" y="15"/>
                          <a:pt x="58" y="15"/>
                        </a:cubicBezTo>
                        <a:cubicBezTo>
                          <a:pt x="57" y="21"/>
                          <a:pt x="57" y="21"/>
                          <a:pt x="57" y="21"/>
                        </a:cubicBezTo>
                        <a:cubicBezTo>
                          <a:pt x="52" y="22"/>
                          <a:pt x="52" y="22"/>
                          <a:pt x="52" y="22"/>
                        </a:cubicBezTo>
                        <a:cubicBezTo>
                          <a:pt x="50" y="20"/>
                          <a:pt x="50" y="20"/>
                          <a:pt x="50" y="20"/>
                        </a:cubicBezTo>
                        <a:cubicBezTo>
                          <a:pt x="42" y="20"/>
                          <a:pt x="42" y="20"/>
                          <a:pt x="42" y="20"/>
                        </a:cubicBezTo>
                        <a:cubicBezTo>
                          <a:pt x="42" y="20"/>
                          <a:pt x="35" y="22"/>
                          <a:pt x="35" y="22"/>
                        </a:cubicBezTo>
                        <a:close/>
                        <a:moveTo>
                          <a:pt x="39" y="45"/>
                        </a:moveTo>
                        <a:cubicBezTo>
                          <a:pt x="45" y="45"/>
                          <a:pt x="45" y="45"/>
                          <a:pt x="45" y="45"/>
                        </a:cubicBezTo>
                        <a:cubicBezTo>
                          <a:pt x="45" y="40"/>
                          <a:pt x="45" y="40"/>
                          <a:pt x="45" y="40"/>
                        </a:cubicBezTo>
                        <a:cubicBezTo>
                          <a:pt x="41" y="40"/>
                          <a:pt x="41" y="40"/>
                          <a:pt x="41" y="40"/>
                        </a:cubicBezTo>
                        <a:cubicBezTo>
                          <a:pt x="39" y="42"/>
                          <a:pt x="39" y="42"/>
                          <a:pt x="39" y="42"/>
                        </a:cubicBezTo>
                        <a:cubicBezTo>
                          <a:pt x="39" y="45"/>
                          <a:pt x="39" y="45"/>
                          <a:pt x="39" y="45"/>
                        </a:cubicBezTo>
                        <a:close/>
                        <a:moveTo>
                          <a:pt x="45" y="63"/>
                        </a:moveTo>
                        <a:cubicBezTo>
                          <a:pt x="45" y="57"/>
                          <a:pt x="45" y="57"/>
                          <a:pt x="45" y="57"/>
                        </a:cubicBezTo>
                        <a:cubicBezTo>
                          <a:pt x="40" y="59"/>
                          <a:pt x="40" y="59"/>
                          <a:pt x="40" y="59"/>
                        </a:cubicBezTo>
                        <a:cubicBezTo>
                          <a:pt x="40" y="54"/>
                          <a:pt x="40" y="54"/>
                          <a:pt x="40" y="54"/>
                        </a:cubicBezTo>
                        <a:cubicBezTo>
                          <a:pt x="44" y="49"/>
                          <a:pt x="44" y="49"/>
                          <a:pt x="44" y="49"/>
                        </a:cubicBezTo>
                        <a:cubicBezTo>
                          <a:pt x="49" y="49"/>
                          <a:pt x="49" y="49"/>
                          <a:pt x="49" y="49"/>
                        </a:cubicBezTo>
                        <a:cubicBezTo>
                          <a:pt x="54" y="54"/>
                          <a:pt x="54" y="54"/>
                          <a:pt x="54" y="54"/>
                        </a:cubicBezTo>
                        <a:cubicBezTo>
                          <a:pt x="51" y="54"/>
                          <a:pt x="51" y="54"/>
                          <a:pt x="51" y="54"/>
                        </a:cubicBezTo>
                        <a:cubicBezTo>
                          <a:pt x="45" y="63"/>
                          <a:pt x="45" y="63"/>
                          <a:pt x="45" y="63"/>
                        </a:cubicBezTo>
                        <a:close/>
                        <a:moveTo>
                          <a:pt x="22" y="74"/>
                        </a:moveTo>
                        <a:cubicBezTo>
                          <a:pt x="25" y="67"/>
                          <a:pt x="25" y="67"/>
                          <a:pt x="25" y="67"/>
                        </a:cubicBezTo>
                        <a:cubicBezTo>
                          <a:pt x="25" y="60"/>
                          <a:pt x="25" y="60"/>
                          <a:pt x="25" y="60"/>
                        </a:cubicBezTo>
                        <a:cubicBezTo>
                          <a:pt x="27" y="56"/>
                          <a:pt x="27" y="56"/>
                          <a:pt x="27" y="56"/>
                        </a:cubicBezTo>
                        <a:cubicBezTo>
                          <a:pt x="33" y="37"/>
                          <a:pt x="33" y="37"/>
                          <a:pt x="33" y="37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40" y="32"/>
                          <a:pt x="40" y="32"/>
                          <a:pt x="40" y="32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1"/>
                          <a:pt x="30" y="21"/>
                          <a:pt x="30" y="21"/>
                        </a:cubicBezTo>
                        <a:cubicBezTo>
                          <a:pt x="26" y="17"/>
                          <a:pt x="26" y="17"/>
                          <a:pt x="26" y="17"/>
                        </a:cubicBezTo>
                        <a:cubicBezTo>
                          <a:pt x="23" y="10"/>
                          <a:pt x="23" y="10"/>
                          <a:pt x="23" y="10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9" y="15"/>
                          <a:pt x="19" y="15"/>
                          <a:pt x="19" y="15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0" y="30"/>
                          <a:pt x="20" y="30"/>
                          <a:pt x="20" y="30"/>
                        </a:cubicBezTo>
                        <a:cubicBezTo>
                          <a:pt x="17" y="25"/>
                          <a:pt x="17" y="25"/>
                          <a:pt x="17" y="25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2" y="18"/>
                          <a:pt x="12" y="18"/>
                          <a:pt x="12" y="18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9" y="20"/>
                          <a:pt x="9" y="20"/>
                          <a:pt x="9" y="20"/>
                        </a:cubicBezTo>
                        <a:cubicBezTo>
                          <a:pt x="5" y="20"/>
                          <a:pt x="5" y="20"/>
                          <a:pt x="5" y="20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4" y="24"/>
                          <a:pt x="4" y="24"/>
                          <a:pt x="4" y="24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4" y="39"/>
                          <a:pt x="4" y="39"/>
                          <a:pt x="4" y="39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3" y="41"/>
                          <a:pt x="13" y="41"/>
                          <a:pt x="13" y="41"/>
                        </a:cubicBezTo>
                        <a:cubicBezTo>
                          <a:pt x="13" y="37"/>
                          <a:pt x="13" y="37"/>
                          <a:pt x="13" y="37"/>
                        </a:cubicBezTo>
                        <a:cubicBezTo>
                          <a:pt x="16" y="34"/>
                          <a:pt x="16" y="34"/>
                          <a:pt x="16" y="34"/>
                        </a:cubicBezTo>
                        <a:cubicBezTo>
                          <a:pt x="19" y="39"/>
                          <a:pt x="19" y="39"/>
                          <a:pt x="19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19" y="44"/>
                          <a:pt x="19" y="44"/>
                          <a:pt x="19" y="44"/>
                        </a:cubicBezTo>
                        <a:cubicBezTo>
                          <a:pt x="11" y="45"/>
                          <a:pt x="11" y="45"/>
                          <a:pt x="11" y="45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4" y="52"/>
                          <a:pt x="14" y="52"/>
                          <a:pt x="14" y="52"/>
                        </a:cubicBezTo>
                        <a:cubicBezTo>
                          <a:pt x="17" y="51"/>
                          <a:pt x="17" y="51"/>
                          <a:pt x="17" y="51"/>
                        </a:cubicBezTo>
                        <a:cubicBezTo>
                          <a:pt x="23" y="52"/>
                          <a:pt x="23" y="52"/>
                          <a:pt x="23" y="52"/>
                        </a:cubicBezTo>
                        <a:cubicBezTo>
                          <a:pt x="18" y="56"/>
                          <a:pt x="18" y="56"/>
                          <a:pt x="18" y="56"/>
                        </a:cubicBezTo>
                        <a:cubicBezTo>
                          <a:pt x="17" y="59"/>
                          <a:pt x="17" y="59"/>
                          <a:pt x="17" y="59"/>
                        </a:cubicBezTo>
                        <a:cubicBezTo>
                          <a:pt x="11" y="57"/>
                          <a:pt x="11" y="57"/>
                          <a:pt x="11" y="57"/>
                        </a:cubicBezTo>
                        <a:lnTo>
                          <a:pt x="22" y="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7" name="Freeform 145"/>
                  <p:cNvSpPr>
                    <a:spLocks/>
                  </p:cNvSpPr>
                  <p:nvPr/>
                </p:nvSpPr>
                <p:spPr bwMode="auto">
                  <a:xfrm>
                    <a:off x="6499400" y="2576987"/>
                    <a:ext cx="237308" cy="159757"/>
                  </a:xfrm>
                  <a:custGeom>
                    <a:avLst/>
                    <a:gdLst>
                      <a:gd name="T0" fmla="*/ 81 w 153"/>
                      <a:gd name="T1" fmla="*/ 103 h 103"/>
                      <a:gd name="T2" fmla="*/ 103 w 153"/>
                      <a:gd name="T3" fmla="*/ 89 h 103"/>
                      <a:gd name="T4" fmla="*/ 113 w 153"/>
                      <a:gd name="T5" fmla="*/ 89 h 103"/>
                      <a:gd name="T6" fmla="*/ 131 w 153"/>
                      <a:gd name="T7" fmla="*/ 71 h 103"/>
                      <a:gd name="T8" fmla="*/ 135 w 153"/>
                      <a:gd name="T9" fmla="*/ 75 h 103"/>
                      <a:gd name="T10" fmla="*/ 153 w 153"/>
                      <a:gd name="T11" fmla="*/ 46 h 103"/>
                      <a:gd name="T12" fmla="*/ 149 w 153"/>
                      <a:gd name="T13" fmla="*/ 43 h 103"/>
                      <a:gd name="T14" fmla="*/ 149 w 153"/>
                      <a:gd name="T15" fmla="*/ 32 h 103"/>
                      <a:gd name="T16" fmla="*/ 135 w 153"/>
                      <a:gd name="T17" fmla="*/ 25 h 103"/>
                      <a:gd name="T18" fmla="*/ 131 w 153"/>
                      <a:gd name="T19" fmla="*/ 14 h 103"/>
                      <a:gd name="T20" fmla="*/ 138 w 153"/>
                      <a:gd name="T21" fmla="*/ 4 h 103"/>
                      <a:gd name="T22" fmla="*/ 124 w 153"/>
                      <a:gd name="T23" fmla="*/ 11 h 103"/>
                      <a:gd name="T24" fmla="*/ 113 w 153"/>
                      <a:gd name="T25" fmla="*/ 0 h 103"/>
                      <a:gd name="T26" fmla="*/ 110 w 153"/>
                      <a:gd name="T27" fmla="*/ 11 h 103"/>
                      <a:gd name="T28" fmla="*/ 96 w 153"/>
                      <a:gd name="T29" fmla="*/ 18 h 103"/>
                      <a:gd name="T30" fmla="*/ 89 w 153"/>
                      <a:gd name="T31" fmla="*/ 11 h 103"/>
                      <a:gd name="T32" fmla="*/ 85 w 153"/>
                      <a:gd name="T33" fmla="*/ 29 h 103"/>
                      <a:gd name="T34" fmla="*/ 78 w 153"/>
                      <a:gd name="T35" fmla="*/ 11 h 103"/>
                      <a:gd name="T36" fmla="*/ 71 w 153"/>
                      <a:gd name="T37" fmla="*/ 18 h 103"/>
                      <a:gd name="T38" fmla="*/ 67 w 153"/>
                      <a:gd name="T39" fmla="*/ 29 h 103"/>
                      <a:gd name="T40" fmla="*/ 57 w 153"/>
                      <a:gd name="T41" fmla="*/ 14 h 103"/>
                      <a:gd name="T42" fmla="*/ 53 w 153"/>
                      <a:gd name="T43" fmla="*/ 36 h 103"/>
                      <a:gd name="T44" fmla="*/ 53 w 153"/>
                      <a:gd name="T45" fmla="*/ 32 h 103"/>
                      <a:gd name="T46" fmla="*/ 46 w 153"/>
                      <a:gd name="T47" fmla="*/ 43 h 103"/>
                      <a:gd name="T48" fmla="*/ 42 w 153"/>
                      <a:gd name="T49" fmla="*/ 32 h 103"/>
                      <a:gd name="T50" fmla="*/ 35 w 153"/>
                      <a:gd name="T51" fmla="*/ 25 h 103"/>
                      <a:gd name="T52" fmla="*/ 42 w 153"/>
                      <a:gd name="T53" fmla="*/ 29 h 103"/>
                      <a:gd name="T54" fmla="*/ 39 w 153"/>
                      <a:gd name="T55" fmla="*/ 14 h 103"/>
                      <a:gd name="T56" fmla="*/ 14 w 153"/>
                      <a:gd name="T57" fmla="*/ 0 h 103"/>
                      <a:gd name="T58" fmla="*/ 25 w 153"/>
                      <a:gd name="T59" fmla="*/ 7 h 103"/>
                      <a:gd name="T60" fmla="*/ 21 w 153"/>
                      <a:gd name="T61" fmla="*/ 11 h 103"/>
                      <a:gd name="T62" fmla="*/ 28 w 153"/>
                      <a:gd name="T63" fmla="*/ 25 h 103"/>
                      <a:gd name="T64" fmla="*/ 14 w 153"/>
                      <a:gd name="T65" fmla="*/ 11 h 103"/>
                      <a:gd name="T66" fmla="*/ 7 w 153"/>
                      <a:gd name="T67" fmla="*/ 22 h 103"/>
                      <a:gd name="T68" fmla="*/ 14 w 153"/>
                      <a:gd name="T69" fmla="*/ 29 h 103"/>
                      <a:gd name="T70" fmla="*/ 7 w 153"/>
                      <a:gd name="T71" fmla="*/ 29 h 103"/>
                      <a:gd name="T72" fmla="*/ 0 w 153"/>
                      <a:gd name="T73" fmla="*/ 36 h 103"/>
                      <a:gd name="T74" fmla="*/ 25 w 153"/>
                      <a:gd name="T75" fmla="*/ 32 h 103"/>
                      <a:gd name="T76" fmla="*/ 35 w 153"/>
                      <a:gd name="T77" fmla="*/ 39 h 103"/>
                      <a:gd name="T78" fmla="*/ 25 w 153"/>
                      <a:gd name="T79" fmla="*/ 46 h 103"/>
                      <a:gd name="T80" fmla="*/ 35 w 153"/>
                      <a:gd name="T81" fmla="*/ 50 h 103"/>
                      <a:gd name="T82" fmla="*/ 21 w 153"/>
                      <a:gd name="T83" fmla="*/ 50 h 103"/>
                      <a:gd name="T84" fmla="*/ 7 w 153"/>
                      <a:gd name="T85" fmla="*/ 61 h 103"/>
                      <a:gd name="T86" fmla="*/ 28 w 153"/>
                      <a:gd name="T87" fmla="*/ 61 h 103"/>
                      <a:gd name="T88" fmla="*/ 32 w 153"/>
                      <a:gd name="T89" fmla="*/ 68 h 103"/>
                      <a:gd name="T90" fmla="*/ 35 w 153"/>
                      <a:gd name="T91" fmla="*/ 64 h 103"/>
                      <a:gd name="T92" fmla="*/ 35 w 153"/>
                      <a:gd name="T93" fmla="*/ 79 h 103"/>
                      <a:gd name="T94" fmla="*/ 21 w 153"/>
                      <a:gd name="T95" fmla="*/ 86 h 103"/>
                      <a:gd name="T96" fmla="*/ 25 w 153"/>
                      <a:gd name="T97" fmla="*/ 89 h 103"/>
                      <a:gd name="T98" fmla="*/ 46 w 153"/>
                      <a:gd name="T99" fmla="*/ 89 h 103"/>
                      <a:gd name="T100" fmla="*/ 64 w 153"/>
                      <a:gd name="T101" fmla="*/ 100 h 103"/>
                      <a:gd name="T102" fmla="*/ 81 w 153"/>
                      <a:gd name="T103" fmla="*/ 103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53" h="103">
                        <a:moveTo>
                          <a:pt x="81" y="103"/>
                        </a:moveTo>
                        <a:lnTo>
                          <a:pt x="103" y="89"/>
                        </a:lnTo>
                        <a:lnTo>
                          <a:pt x="113" y="89"/>
                        </a:lnTo>
                        <a:lnTo>
                          <a:pt x="131" y="71"/>
                        </a:lnTo>
                        <a:lnTo>
                          <a:pt x="135" y="75"/>
                        </a:lnTo>
                        <a:lnTo>
                          <a:pt x="153" y="46"/>
                        </a:lnTo>
                        <a:lnTo>
                          <a:pt x="149" y="43"/>
                        </a:lnTo>
                        <a:lnTo>
                          <a:pt x="149" y="32"/>
                        </a:lnTo>
                        <a:lnTo>
                          <a:pt x="135" y="25"/>
                        </a:lnTo>
                        <a:lnTo>
                          <a:pt x="131" y="14"/>
                        </a:lnTo>
                        <a:lnTo>
                          <a:pt x="138" y="4"/>
                        </a:lnTo>
                        <a:lnTo>
                          <a:pt x="124" y="11"/>
                        </a:lnTo>
                        <a:lnTo>
                          <a:pt x="113" y="0"/>
                        </a:lnTo>
                        <a:lnTo>
                          <a:pt x="110" y="11"/>
                        </a:lnTo>
                        <a:lnTo>
                          <a:pt x="96" y="18"/>
                        </a:lnTo>
                        <a:lnTo>
                          <a:pt x="89" y="11"/>
                        </a:lnTo>
                        <a:lnTo>
                          <a:pt x="85" y="29"/>
                        </a:lnTo>
                        <a:lnTo>
                          <a:pt x="78" y="11"/>
                        </a:lnTo>
                        <a:lnTo>
                          <a:pt x="71" y="18"/>
                        </a:lnTo>
                        <a:lnTo>
                          <a:pt x="67" y="29"/>
                        </a:lnTo>
                        <a:lnTo>
                          <a:pt x="57" y="14"/>
                        </a:lnTo>
                        <a:lnTo>
                          <a:pt x="53" y="36"/>
                        </a:lnTo>
                        <a:lnTo>
                          <a:pt x="53" y="32"/>
                        </a:lnTo>
                        <a:lnTo>
                          <a:pt x="46" y="43"/>
                        </a:lnTo>
                        <a:lnTo>
                          <a:pt x="42" y="32"/>
                        </a:lnTo>
                        <a:lnTo>
                          <a:pt x="35" y="25"/>
                        </a:lnTo>
                        <a:lnTo>
                          <a:pt x="42" y="29"/>
                        </a:lnTo>
                        <a:lnTo>
                          <a:pt x="39" y="14"/>
                        </a:lnTo>
                        <a:lnTo>
                          <a:pt x="14" y="0"/>
                        </a:lnTo>
                        <a:lnTo>
                          <a:pt x="25" y="7"/>
                        </a:lnTo>
                        <a:lnTo>
                          <a:pt x="21" y="11"/>
                        </a:lnTo>
                        <a:lnTo>
                          <a:pt x="28" y="25"/>
                        </a:lnTo>
                        <a:lnTo>
                          <a:pt x="14" y="11"/>
                        </a:lnTo>
                        <a:lnTo>
                          <a:pt x="7" y="22"/>
                        </a:lnTo>
                        <a:lnTo>
                          <a:pt x="14" y="29"/>
                        </a:lnTo>
                        <a:lnTo>
                          <a:pt x="7" y="29"/>
                        </a:lnTo>
                        <a:lnTo>
                          <a:pt x="0" y="36"/>
                        </a:lnTo>
                        <a:lnTo>
                          <a:pt x="25" y="32"/>
                        </a:lnTo>
                        <a:lnTo>
                          <a:pt x="35" y="39"/>
                        </a:lnTo>
                        <a:lnTo>
                          <a:pt x="25" y="46"/>
                        </a:lnTo>
                        <a:lnTo>
                          <a:pt x="35" y="50"/>
                        </a:lnTo>
                        <a:lnTo>
                          <a:pt x="21" y="50"/>
                        </a:lnTo>
                        <a:lnTo>
                          <a:pt x="7" y="61"/>
                        </a:lnTo>
                        <a:lnTo>
                          <a:pt x="28" y="61"/>
                        </a:lnTo>
                        <a:lnTo>
                          <a:pt x="32" y="68"/>
                        </a:lnTo>
                        <a:lnTo>
                          <a:pt x="35" y="64"/>
                        </a:lnTo>
                        <a:lnTo>
                          <a:pt x="35" y="79"/>
                        </a:lnTo>
                        <a:lnTo>
                          <a:pt x="21" y="86"/>
                        </a:lnTo>
                        <a:lnTo>
                          <a:pt x="25" y="89"/>
                        </a:lnTo>
                        <a:lnTo>
                          <a:pt x="46" y="89"/>
                        </a:lnTo>
                        <a:lnTo>
                          <a:pt x="64" y="100"/>
                        </a:lnTo>
                        <a:lnTo>
                          <a:pt x="81" y="1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8" name="Freeform 146"/>
                  <p:cNvSpPr>
                    <a:spLocks noEditPoints="1"/>
                  </p:cNvSpPr>
                  <p:nvPr/>
                </p:nvSpPr>
                <p:spPr bwMode="auto">
                  <a:xfrm>
                    <a:off x="5412128" y="937549"/>
                    <a:ext cx="1335437" cy="1949645"/>
                  </a:xfrm>
                  <a:custGeom>
                    <a:avLst/>
                    <a:gdLst>
                      <a:gd name="T0" fmla="*/ 218 w 242"/>
                      <a:gd name="T1" fmla="*/ 188 h 353"/>
                      <a:gd name="T2" fmla="*/ 219 w 242"/>
                      <a:gd name="T3" fmla="*/ 193 h 353"/>
                      <a:gd name="T4" fmla="*/ 206 w 242"/>
                      <a:gd name="T5" fmla="*/ 205 h 353"/>
                      <a:gd name="T6" fmla="*/ 197 w 242"/>
                      <a:gd name="T7" fmla="*/ 227 h 353"/>
                      <a:gd name="T8" fmla="*/ 207 w 242"/>
                      <a:gd name="T9" fmla="*/ 224 h 353"/>
                      <a:gd name="T10" fmla="*/ 198 w 242"/>
                      <a:gd name="T11" fmla="*/ 221 h 353"/>
                      <a:gd name="T12" fmla="*/ 79 w 242"/>
                      <a:gd name="T13" fmla="*/ 264 h 353"/>
                      <a:gd name="T14" fmla="*/ 78 w 242"/>
                      <a:gd name="T15" fmla="*/ 257 h 353"/>
                      <a:gd name="T16" fmla="*/ 192 w 242"/>
                      <a:gd name="T17" fmla="*/ 251 h 353"/>
                      <a:gd name="T18" fmla="*/ 127 w 242"/>
                      <a:gd name="T19" fmla="*/ 332 h 353"/>
                      <a:gd name="T20" fmla="*/ 133 w 242"/>
                      <a:gd name="T21" fmla="*/ 311 h 353"/>
                      <a:gd name="T22" fmla="*/ 145 w 242"/>
                      <a:gd name="T23" fmla="*/ 302 h 353"/>
                      <a:gd name="T24" fmla="*/ 155 w 242"/>
                      <a:gd name="T25" fmla="*/ 300 h 353"/>
                      <a:gd name="T26" fmla="*/ 169 w 242"/>
                      <a:gd name="T27" fmla="*/ 281 h 353"/>
                      <a:gd name="T28" fmla="*/ 204 w 242"/>
                      <a:gd name="T29" fmla="*/ 264 h 353"/>
                      <a:gd name="T30" fmla="*/ 183 w 242"/>
                      <a:gd name="T31" fmla="*/ 257 h 353"/>
                      <a:gd name="T32" fmla="*/ 182 w 242"/>
                      <a:gd name="T33" fmla="*/ 232 h 353"/>
                      <a:gd name="T34" fmla="*/ 204 w 242"/>
                      <a:gd name="T35" fmla="*/ 243 h 353"/>
                      <a:gd name="T36" fmla="*/ 199 w 242"/>
                      <a:gd name="T37" fmla="*/ 210 h 353"/>
                      <a:gd name="T38" fmla="*/ 214 w 242"/>
                      <a:gd name="T39" fmla="*/ 200 h 353"/>
                      <a:gd name="T40" fmla="*/ 210 w 242"/>
                      <a:gd name="T41" fmla="*/ 178 h 353"/>
                      <a:gd name="T42" fmla="*/ 221 w 242"/>
                      <a:gd name="T43" fmla="*/ 164 h 353"/>
                      <a:gd name="T44" fmla="*/ 206 w 242"/>
                      <a:gd name="T45" fmla="*/ 148 h 353"/>
                      <a:gd name="T46" fmla="*/ 215 w 242"/>
                      <a:gd name="T47" fmla="*/ 109 h 353"/>
                      <a:gd name="T48" fmla="*/ 228 w 242"/>
                      <a:gd name="T49" fmla="*/ 87 h 353"/>
                      <a:gd name="T50" fmla="*/ 221 w 242"/>
                      <a:gd name="T51" fmla="*/ 82 h 353"/>
                      <a:gd name="T52" fmla="*/ 237 w 242"/>
                      <a:gd name="T53" fmla="*/ 57 h 353"/>
                      <a:gd name="T54" fmla="*/ 211 w 242"/>
                      <a:gd name="T55" fmla="*/ 64 h 353"/>
                      <a:gd name="T56" fmla="*/ 200 w 242"/>
                      <a:gd name="T57" fmla="*/ 53 h 353"/>
                      <a:gd name="T58" fmla="*/ 177 w 242"/>
                      <a:gd name="T59" fmla="*/ 66 h 353"/>
                      <a:gd name="T60" fmla="*/ 155 w 242"/>
                      <a:gd name="T61" fmla="*/ 60 h 353"/>
                      <a:gd name="T62" fmla="*/ 190 w 242"/>
                      <a:gd name="T63" fmla="*/ 46 h 353"/>
                      <a:gd name="T64" fmla="*/ 195 w 242"/>
                      <a:gd name="T65" fmla="*/ 26 h 353"/>
                      <a:gd name="T66" fmla="*/ 177 w 242"/>
                      <a:gd name="T67" fmla="*/ 22 h 353"/>
                      <a:gd name="T68" fmla="*/ 154 w 242"/>
                      <a:gd name="T69" fmla="*/ 18 h 353"/>
                      <a:gd name="T70" fmla="*/ 177 w 242"/>
                      <a:gd name="T71" fmla="*/ 8 h 353"/>
                      <a:gd name="T72" fmla="*/ 149 w 242"/>
                      <a:gd name="T73" fmla="*/ 3 h 353"/>
                      <a:gd name="T74" fmla="*/ 132 w 242"/>
                      <a:gd name="T75" fmla="*/ 10 h 353"/>
                      <a:gd name="T76" fmla="*/ 133 w 242"/>
                      <a:gd name="T77" fmla="*/ 30 h 353"/>
                      <a:gd name="T78" fmla="*/ 108 w 242"/>
                      <a:gd name="T79" fmla="*/ 19 h 353"/>
                      <a:gd name="T80" fmla="*/ 114 w 242"/>
                      <a:gd name="T81" fmla="*/ 29 h 353"/>
                      <a:gd name="T82" fmla="*/ 112 w 242"/>
                      <a:gd name="T83" fmla="*/ 54 h 353"/>
                      <a:gd name="T84" fmla="*/ 84 w 242"/>
                      <a:gd name="T85" fmla="*/ 38 h 353"/>
                      <a:gd name="T86" fmla="*/ 87 w 242"/>
                      <a:gd name="T87" fmla="*/ 59 h 353"/>
                      <a:gd name="T88" fmla="*/ 71 w 242"/>
                      <a:gd name="T89" fmla="*/ 41 h 353"/>
                      <a:gd name="T90" fmla="*/ 46 w 242"/>
                      <a:gd name="T91" fmla="*/ 55 h 353"/>
                      <a:gd name="T92" fmla="*/ 41 w 242"/>
                      <a:gd name="T93" fmla="*/ 75 h 353"/>
                      <a:gd name="T94" fmla="*/ 27 w 242"/>
                      <a:gd name="T95" fmla="*/ 101 h 353"/>
                      <a:gd name="T96" fmla="*/ 26 w 242"/>
                      <a:gd name="T97" fmla="*/ 122 h 353"/>
                      <a:gd name="T98" fmla="*/ 13 w 242"/>
                      <a:gd name="T99" fmla="*/ 145 h 353"/>
                      <a:gd name="T100" fmla="*/ 24 w 242"/>
                      <a:gd name="T101" fmla="*/ 157 h 353"/>
                      <a:gd name="T102" fmla="*/ 22 w 242"/>
                      <a:gd name="T103" fmla="*/ 166 h 353"/>
                      <a:gd name="T104" fmla="*/ 34 w 242"/>
                      <a:gd name="T105" fmla="*/ 175 h 353"/>
                      <a:gd name="T106" fmla="*/ 70 w 242"/>
                      <a:gd name="T107" fmla="*/ 208 h 353"/>
                      <a:gd name="T108" fmla="*/ 75 w 242"/>
                      <a:gd name="T109" fmla="*/ 234 h 353"/>
                      <a:gd name="T110" fmla="*/ 85 w 242"/>
                      <a:gd name="T111" fmla="*/ 238 h 353"/>
                      <a:gd name="T112" fmla="*/ 95 w 242"/>
                      <a:gd name="T113" fmla="*/ 259 h 353"/>
                      <a:gd name="T114" fmla="*/ 81 w 242"/>
                      <a:gd name="T115" fmla="*/ 285 h 353"/>
                      <a:gd name="T116" fmla="*/ 89 w 242"/>
                      <a:gd name="T117" fmla="*/ 313 h 353"/>
                      <a:gd name="T118" fmla="*/ 120 w 242"/>
                      <a:gd name="T119" fmla="*/ 353 h 3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42" h="353">
                        <a:moveTo>
                          <a:pt x="222" y="148"/>
                        </a:moveTo>
                        <a:cubicBezTo>
                          <a:pt x="223" y="143"/>
                          <a:pt x="223" y="143"/>
                          <a:pt x="223" y="143"/>
                        </a:cubicBezTo>
                        <a:cubicBezTo>
                          <a:pt x="224" y="147"/>
                          <a:pt x="224" y="147"/>
                          <a:pt x="224" y="147"/>
                        </a:cubicBezTo>
                        <a:cubicBezTo>
                          <a:pt x="222" y="148"/>
                          <a:pt x="222" y="148"/>
                          <a:pt x="222" y="148"/>
                        </a:cubicBezTo>
                        <a:close/>
                        <a:moveTo>
                          <a:pt x="219" y="193"/>
                        </a:moveTo>
                        <a:cubicBezTo>
                          <a:pt x="218" y="188"/>
                          <a:pt x="218" y="188"/>
                          <a:pt x="218" y="188"/>
                        </a:cubicBezTo>
                        <a:cubicBezTo>
                          <a:pt x="222" y="187"/>
                          <a:pt x="222" y="187"/>
                          <a:pt x="222" y="187"/>
                        </a:cubicBezTo>
                        <a:cubicBezTo>
                          <a:pt x="222" y="191"/>
                          <a:pt x="222" y="191"/>
                          <a:pt x="222" y="191"/>
                        </a:cubicBezTo>
                        <a:cubicBezTo>
                          <a:pt x="224" y="191"/>
                          <a:pt x="224" y="191"/>
                          <a:pt x="224" y="191"/>
                        </a:cubicBezTo>
                        <a:cubicBezTo>
                          <a:pt x="225" y="194"/>
                          <a:pt x="225" y="194"/>
                          <a:pt x="225" y="194"/>
                        </a:cubicBezTo>
                        <a:cubicBezTo>
                          <a:pt x="221" y="193"/>
                          <a:pt x="221" y="193"/>
                          <a:pt x="221" y="193"/>
                        </a:cubicBezTo>
                        <a:cubicBezTo>
                          <a:pt x="219" y="193"/>
                          <a:pt x="219" y="193"/>
                          <a:pt x="219" y="193"/>
                        </a:cubicBezTo>
                        <a:close/>
                        <a:moveTo>
                          <a:pt x="206" y="205"/>
                        </a:moveTo>
                        <a:cubicBezTo>
                          <a:pt x="208" y="202"/>
                          <a:pt x="208" y="202"/>
                          <a:pt x="208" y="202"/>
                        </a:cubicBezTo>
                        <a:cubicBezTo>
                          <a:pt x="213" y="202"/>
                          <a:pt x="213" y="202"/>
                          <a:pt x="213" y="202"/>
                        </a:cubicBezTo>
                        <a:cubicBezTo>
                          <a:pt x="214" y="206"/>
                          <a:pt x="214" y="206"/>
                          <a:pt x="214" y="206"/>
                        </a:cubicBezTo>
                        <a:cubicBezTo>
                          <a:pt x="209" y="206"/>
                          <a:pt x="209" y="206"/>
                          <a:pt x="209" y="206"/>
                        </a:cubicBezTo>
                        <a:cubicBezTo>
                          <a:pt x="206" y="205"/>
                          <a:pt x="206" y="205"/>
                          <a:pt x="206" y="205"/>
                        </a:cubicBezTo>
                        <a:close/>
                        <a:moveTo>
                          <a:pt x="196" y="223"/>
                        </a:moveTo>
                        <a:cubicBezTo>
                          <a:pt x="202" y="225"/>
                          <a:pt x="202" y="225"/>
                          <a:pt x="202" y="225"/>
                        </a:cubicBezTo>
                        <a:cubicBezTo>
                          <a:pt x="206" y="229"/>
                          <a:pt x="206" y="229"/>
                          <a:pt x="206" y="229"/>
                        </a:cubicBezTo>
                        <a:cubicBezTo>
                          <a:pt x="204" y="230"/>
                          <a:pt x="204" y="230"/>
                          <a:pt x="204" y="230"/>
                        </a:cubicBezTo>
                        <a:cubicBezTo>
                          <a:pt x="205" y="234"/>
                          <a:pt x="205" y="234"/>
                          <a:pt x="205" y="234"/>
                        </a:cubicBezTo>
                        <a:cubicBezTo>
                          <a:pt x="197" y="227"/>
                          <a:pt x="197" y="227"/>
                          <a:pt x="197" y="227"/>
                        </a:cubicBezTo>
                        <a:cubicBezTo>
                          <a:pt x="196" y="223"/>
                          <a:pt x="196" y="223"/>
                          <a:pt x="196" y="223"/>
                        </a:cubicBezTo>
                        <a:close/>
                        <a:moveTo>
                          <a:pt x="197" y="222"/>
                        </a:moveTo>
                        <a:cubicBezTo>
                          <a:pt x="203" y="224"/>
                          <a:pt x="203" y="224"/>
                          <a:pt x="203" y="224"/>
                        </a:cubicBezTo>
                        <a:cubicBezTo>
                          <a:pt x="204" y="226"/>
                          <a:pt x="204" y="226"/>
                          <a:pt x="204" y="226"/>
                        </a:cubicBezTo>
                        <a:cubicBezTo>
                          <a:pt x="206" y="226"/>
                          <a:pt x="206" y="226"/>
                          <a:pt x="206" y="226"/>
                        </a:cubicBezTo>
                        <a:cubicBezTo>
                          <a:pt x="207" y="224"/>
                          <a:pt x="207" y="224"/>
                          <a:pt x="207" y="224"/>
                        </a:cubicBezTo>
                        <a:cubicBezTo>
                          <a:pt x="203" y="221"/>
                          <a:pt x="203" y="221"/>
                          <a:pt x="203" y="221"/>
                        </a:cubicBezTo>
                        <a:cubicBezTo>
                          <a:pt x="197" y="222"/>
                          <a:pt x="197" y="222"/>
                          <a:pt x="197" y="222"/>
                        </a:cubicBezTo>
                        <a:close/>
                        <a:moveTo>
                          <a:pt x="193" y="219"/>
                        </a:moveTo>
                        <a:cubicBezTo>
                          <a:pt x="196" y="216"/>
                          <a:pt x="196" y="216"/>
                          <a:pt x="196" y="216"/>
                        </a:cubicBezTo>
                        <a:cubicBezTo>
                          <a:pt x="202" y="219"/>
                          <a:pt x="202" y="219"/>
                          <a:pt x="202" y="219"/>
                        </a:cubicBezTo>
                        <a:cubicBezTo>
                          <a:pt x="198" y="221"/>
                          <a:pt x="198" y="221"/>
                          <a:pt x="198" y="221"/>
                        </a:cubicBezTo>
                        <a:cubicBezTo>
                          <a:pt x="193" y="219"/>
                          <a:pt x="193" y="219"/>
                          <a:pt x="193" y="219"/>
                        </a:cubicBezTo>
                        <a:close/>
                        <a:moveTo>
                          <a:pt x="78" y="257"/>
                        </a:moveTo>
                        <a:cubicBezTo>
                          <a:pt x="80" y="261"/>
                          <a:pt x="80" y="261"/>
                          <a:pt x="80" y="261"/>
                        </a:cubicBezTo>
                        <a:cubicBezTo>
                          <a:pt x="77" y="261"/>
                          <a:pt x="77" y="261"/>
                          <a:pt x="77" y="261"/>
                        </a:cubicBezTo>
                        <a:cubicBezTo>
                          <a:pt x="80" y="263"/>
                          <a:pt x="80" y="263"/>
                          <a:pt x="80" y="263"/>
                        </a:cubicBezTo>
                        <a:cubicBezTo>
                          <a:pt x="79" y="264"/>
                          <a:pt x="79" y="264"/>
                          <a:pt x="79" y="264"/>
                        </a:cubicBezTo>
                        <a:cubicBezTo>
                          <a:pt x="83" y="265"/>
                          <a:pt x="83" y="265"/>
                          <a:pt x="83" y="265"/>
                        </a:cubicBezTo>
                        <a:cubicBezTo>
                          <a:pt x="82" y="267"/>
                          <a:pt x="82" y="267"/>
                          <a:pt x="82" y="267"/>
                        </a:cubicBezTo>
                        <a:cubicBezTo>
                          <a:pt x="88" y="266"/>
                          <a:pt x="88" y="266"/>
                          <a:pt x="88" y="266"/>
                        </a:cubicBezTo>
                        <a:cubicBezTo>
                          <a:pt x="89" y="262"/>
                          <a:pt x="89" y="262"/>
                          <a:pt x="89" y="262"/>
                        </a:cubicBezTo>
                        <a:cubicBezTo>
                          <a:pt x="83" y="256"/>
                          <a:pt x="83" y="256"/>
                          <a:pt x="83" y="256"/>
                        </a:cubicBezTo>
                        <a:cubicBezTo>
                          <a:pt x="78" y="257"/>
                          <a:pt x="78" y="257"/>
                          <a:pt x="78" y="257"/>
                        </a:cubicBezTo>
                        <a:close/>
                        <a:moveTo>
                          <a:pt x="183" y="253"/>
                        </a:moveTo>
                        <a:cubicBezTo>
                          <a:pt x="185" y="249"/>
                          <a:pt x="185" y="249"/>
                          <a:pt x="185" y="249"/>
                        </a:cubicBezTo>
                        <a:cubicBezTo>
                          <a:pt x="191" y="247"/>
                          <a:pt x="191" y="247"/>
                          <a:pt x="191" y="247"/>
                        </a:cubicBezTo>
                        <a:cubicBezTo>
                          <a:pt x="192" y="246"/>
                          <a:pt x="192" y="246"/>
                          <a:pt x="192" y="246"/>
                        </a:cubicBezTo>
                        <a:cubicBezTo>
                          <a:pt x="194" y="249"/>
                          <a:pt x="194" y="249"/>
                          <a:pt x="194" y="249"/>
                        </a:cubicBezTo>
                        <a:cubicBezTo>
                          <a:pt x="192" y="251"/>
                          <a:pt x="192" y="251"/>
                          <a:pt x="192" y="251"/>
                        </a:cubicBezTo>
                        <a:cubicBezTo>
                          <a:pt x="187" y="251"/>
                          <a:pt x="187" y="251"/>
                          <a:pt x="187" y="251"/>
                        </a:cubicBezTo>
                        <a:cubicBezTo>
                          <a:pt x="183" y="253"/>
                          <a:pt x="183" y="253"/>
                          <a:pt x="183" y="253"/>
                        </a:cubicBezTo>
                        <a:close/>
                        <a:moveTo>
                          <a:pt x="120" y="353"/>
                        </a:moveTo>
                        <a:cubicBezTo>
                          <a:pt x="123" y="350"/>
                          <a:pt x="123" y="350"/>
                          <a:pt x="123" y="350"/>
                        </a:cubicBezTo>
                        <a:cubicBezTo>
                          <a:pt x="127" y="337"/>
                          <a:pt x="127" y="337"/>
                          <a:pt x="127" y="337"/>
                        </a:cubicBezTo>
                        <a:cubicBezTo>
                          <a:pt x="127" y="332"/>
                          <a:pt x="127" y="332"/>
                          <a:pt x="127" y="332"/>
                        </a:cubicBezTo>
                        <a:cubicBezTo>
                          <a:pt x="131" y="329"/>
                          <a:pt x="131" y="329"/>
                          <a:pt x="131" y="329"/>
                        </a:cubicBezTo>
                        <a:cubicBezTo>
                          <a:pt x="134" y="323"/>
                          <a:pt x="134" y="323"/>
                          <a:pt x="134" y="323"/>
                        </a:cubicBezTo>
                        <a:cubicBezTo>
                          <a:pt x="131" y="318"/>
                          <a:pt x="131" y="318"/>
                          <a:pt x="131" y="318"/>
                        </a:cubicBezTo>
                        <a:cubicBezTo>
                          <a:pt x="136" y="317"/>
                          <a:pt x="136" y="317"/>
                          <a:pt x="136" y="317"/>
                        </a:cubicBezTo>
                        <a:cubicBezTo>
                          <a:pt x="133" y="312"/>
                          <a:pt x="133" y="312"/>
                          <a:pt x="133" y="312"/>
                        </a:cubicBezTo>
                        <a:cubicBezTo>
                          <a:pt x="133" y="311"/>
                          <a:pt x="133" y="311"/>
                          <a:pt x="133" y="311"/>
                        </a:cubicBezTo>
                        <a:cubicBezTo>
                          <a:pt x="137" y="311"/>
                          <a:pt x="137" y="311"/>
                          <a:pt x="137" y="311"/>
                        </a:cubicBezTo>
                        <a:cubicBezTo>
                          <a:pt x="138" y="309"/>
                          <a:pt x="138" y="309"/>
                          <a:pt x="138" y="309"/>
                        </a:cubicBezTo>
                        <a:cubicBezTo>
                          <a:pt x="136" y="306"/>
                          <a:pt x="136" y="306"/>
                          <a:pt x="136" y="306"/>
                        </a:cubicBezTo>
                        <a:cubicBezTo>
                          <a:pt x="145" y="305"/>
                          <a:pt x="145" y="305"/>
                          <a:pt x="145" y="305"/>
                        </a:cubicBezTo>
                        <a:cubicBezTo>
                          <a:pt x="144" y="302"/>
                          <a:pt x="144" y="302"/>
                          <a:pt x="144" y="302"/>
                        </a:cubicBezTo>
                        <a:cubicBezTo>
                          <a:pt x="145" y="302"/>
                          <a:pt x="145" y="302"/>
                          <a:pt x="145" y="302"/>
                        </a:cubicBezTo>
                        <a:cubicBezTo>
                          <a:pt x="145" y="298"/>
                          <a:pt x="145" y="298"/>
                          <a:pt x="145" y="298"/>
                        </a:cubicBezTo>
                        <a:cubicBezTo>
                          <a:pt x="148" y="299"/>
                          <a:pt x="148" y="299"/>
                          <a:pt x="148" y="299"/>
                        </a:cubicBezTo>
                        <a:cubicBezTo>
                          <a:pt x="149" y="299"/>
                          <a:pt x="149" y="299"/>
                          <a:pt x="149" y="299"/>
                        </a:cubicBezTo>
                        <a:cubicBezTo>
                          <a:pt x="146" y="302"/>
                          <a:pt x="146" y="302"/>
                          <a:pt x="146" y="302"/>
                        </a:cubicBezTo>
                        <a:cubicBezTo>
                          <a:pt x="149" y="303"/>
                          <a:pt x="149" y="303"/>
                          <a:pt x="149" y="303"/>
                        </a:cubicBezTo>
                        <a:cubicBezTo>
                          <a:pt x="155" y="300"/>
                          <a:pt x="155" y="300"/>
                          <a:pt x="155" y="300"/>
                        </a:cubicBezTo>
                        <a:cubicBezTo>
                          <a:pt x="154" y="297"/>
                          <a:pt x="154" y="297"/>
                          <a:pt x="154" y="297"/>
                        </a:cubicBezTo>
                        <a:cubicBezTo>
                          <a:pt x="158" y="299"/>
                          <a:pt x="158" y="299"/>
                          <a:pt x="158" y="299"/>
                        </a:cubicBezTo>
                        <a:cubicBezTo>
                          <a:pt x="160" y="294"/>
                          <a:pt x="160" y="294"/>
                          <a:pt x="160" y="294"/>
                        </a:cubicBezTo>
                        <a:cubicBezTo>
                          <a:pt x="164" y="291"/>
                          <a:pt x="164" y="291"/>
                          <a:pt x="164" y="291"/>
                        </a:cubicBezTo>
                        <a:cubicBezTo>
                          <a:pt x="164" y="288"/>
                          <a:pt x="164" y="288"/>
                          <a:pt x="164" y="288"/>
                        </a:cubicBezTo>
                        <a:cubicBezTo>
                          <a:pt x="169" y="281"/>
                          <a:pt x="169" y="281"/>
                          <a:pt x="169" y="281"/>
                        </a:cubicBezTo>
                        <a:cubicBezTo>
                          <a:pt x="167" y="275"/>
                          <a:pt x="167" y="275"/>
                          <a:pt x="167" y="275"/>
                        </a:cubicBezTo>
                        <a:cubicBezTo>
                          <a:pt x="172" y="280"/>
                          <a:pt x="172" y="280"/>
                          <a:pt x="172" y="280"/>
                        </a:cubicBezTo>
                        <a:cubicBezTo>
                          <a:pt x="177" y="279"/>
                          <a:pt x="177" y="279"/>
                          <a:pt x="177" y="279"/>
                        </a:cubicBezTo>
                        <a:cubicBezTo>
                          <a:pt x="178" y="277"/>
                          <a:pt x="178" y="277"/>
                          <a:pt x="178" y="277"/>
                        </a:cubicBezTo>
                        <a:cubicBezTo>
                          <a:pt x="197" y="270"/>
                          <a:pt x="197" y="270"/>
                          <a:pt x="197" y="270"/>
                        </a:cubicBezTo>
                        <a:cubicBezTo>
                          <a:pt x="204" y="264"/>
                          <a:pt x="204" y="264"/>
                          <a:pt x="204" y="264"/>
                        </a:cubicBezTo>
                        <a:cubicBezTo>
                          <a:pt x="210" y="257"/>
                          <a:pt x="210" y="257"/>
                          <a:pt x="210" y="257"/>
                        </a:cubicBezTo>
                        <a:cubicBezTo>
                          <a:pt x="206" y="258"/>
                          <a:pt x="206" y="258"/>
                          <a:pt x="206" y="258"/>
                        </a:cubicBezTo>
                        <a:cubicBezTo>
                          <a:pt x="202" y="258"/>
                          <a:pt x="202" y="258"/>
                          <a:pt x="202" y="258"/>
                        </a:cubicBezTo>
                        <a:cubicBezTo>
                          <a:pt x="200" y="256"/>
                          <a:pt x="200" y="256"/>
                          <a:pt x="200" y="256"/>
                        </a:cubicBezTo>
                        <a:cubicBezTo>
                          <a:pt x="187" y="256"/>
                          <a:pt x="187" y="256"/>
                          <a:pt x="187" y="256"/>
                        </a:cubicBezTo>
                        <a:cubicBezTo>
                          <a:pt x="183" y="257"/>
                          <a:pt x="183" y="257"/>
                          <a:pt x="183" y="257"/>
                        </a:cubicBezTo>
                        <a:cubicBezTo>
                          <a:pt x="180" y="252"/>
                          <a:pt x="180" y="252"/>
                          <a:pt x="180" y="252"/>
                        </a:cubicBezTo>
                        <a:cubicBezTo>
                          <a:pt x="182" y="245"/>
                          <a:pt x="182" y="245"/>
                          <a:pt x="182" y="245"/>
                        </a:cubicBezTo>
                        <a:cubicBezTo>
                          <a:pt x="191" y="245"/>
                          <a:pt x="191" y="245"/>
                          <a:pt x="191" y="245"/>
                        </a:cubicBezTo>
                        <a:cubicBezTo>
                          <a:pt x="187" y="241"/>
                          <a:pt x="187" y="241"/>
                          <a:pt x="187" y="241"/>
                        </a:cubicBezTo>
                        <a:cubicBezTo>
                          <a:pt x="182" y="237"/>
                          <a:pt x="182" y="237"/>
                          <a:pt x="182" y="237"/>
                        </a:cubicBezTo>
                        <a:cubicBezTo>
                          <a:pt x="182" y="232"/>
                          <a:pt x="182" y="232"/>
                          <a:pt x="182" y="232"/>
                        </a:cubicBezTo>
                        <a:cubicBezTo>
                          <a:pt x="184" y="235"/>
                          <a:pt x="184" y="235"/>
                          <a:pt x="184" y="235"/>
                        </a:cubicBezTo>
                        <a:cubicBezTo>
                          <a:pt x="194" y="240"/>
                          <a:pt x="194" y="240"/>
                          <a:pt x="194" y="240"/>
                        </a:cubicBezTo>
                        <a:cubicBezTo>
                          <a:pt x="201" y="252"/>
                          <a:pt x="201" y="252"/>
                          <a:pt x="201" y="252"/>
                        </a:cubicBezTo>
                        <a:cubicBezTo>
                          <a:pt x="205" y="249"/>
                          <a:pt x="205" y="249"/>
                          <a:pt x="205" y="249"/>
                        </a:cubicBezTo>
                        <a:cubicBezTo>
                          <a:pt x="206" y="245"/>
                          <a:pt x="206" y="245"/>
                          <a:pt x="206" y="245"/>
                        </a:cubicBezTo>
                        <a:cubicBezTo>
                          <a:pt x="204" y="243"/>
                          <a:pt x="204" y="243"/>
                          <a:pt x="204" y="243"/>
                        </a:cubicBezTo>
                        <a:cubicBezTo>
                          <a:pt x="204" y="237"/>
                          <a:pt x="204" y="237"/>
                          <a:pt x="204" y="237"/>
                        </a:cubicBezTo>
                        <a:cubicBezTo>
                          <a:pt x="194" y="230"/>
                          <a:pt x="194" y="230"/>
                          <a:pt x="194" y="230"/>
                        </a:cubicBezTo>
                        <a:cubicBezTo>
                          <a:pt x="187" y="218"/>
                          <a:pt x="187" y="218"/>
                          <a:pt x="187" y="218"/>
                        </a:cubicBezTo>
                        <a:cubicBezTo>
                          <a:pt x="192" y="218"/>
                          <a:pt x="192" y="218"/>
                          <a:pt x="192" y="218"/>
                        </a:cubicBezTo>
                        <a:cubicBezTo>
                          <a:pt x="193" y="212"/>
                          <a:pt x="193" y="212"/>
                          <a:pt x="193" y="212"/>
                        </a:cubicBezTo>
                        <a:cubicBezTo>
                          <a:pt x="199" y="210"/>
                          <a:pt x="199" y="210"/>
                          <a:pt x="199" y="210"/>
                        </a:cubicBezTo>
                        <a:cubicBezTo>
                          <a:pt x="204" y="216"/>
                          <a:pt x="204" y="216"/>
                          <a:pt x="204" y="216"/>
                        </a:cubicBezTo>
                        <a:cubicBezTo>
                          <a:pt x="211" y="216"/>
                          <a:pt x="211" y="216"/>
                          <a:pt x="211" y="216"/>
                        </a:cubicBezTo>
                        <a:cubicBezTo>
                          <a:pt x="213" y="213"/>
                          <a:pt x="213" y="213"/>
                          <a:pt x="213" y="213"/>
                        </a:cubicBezTo>
                        <a:cubicBezTo>
                          <a:pt x="206" y="207"/>
                          <a:pt x="206" y="207"/>
                          <a:pt x="206" y="207"/>
                        </a:cubicBezTo>
                        <a:cubicBezTo>
                          <a:pt x="204" y="200"/>
                          <a:pt x="204" y="200"/>
                          <a:pt x="204" y="200"/>
                        </a:cubicBezTo>
                        <a:cubicBezTo>
                          <a:pt x="214" y="200"/>
                          <a:pt x="214" y="200"/>
                          <a:pt x="214" y="200"/>
                        </a:cubicBezTo>
                        <a:cubicBezTo>
                          <a:pt x="209" y="190"/>
                          <a:pt x="209" y="190"/>
                          <a:pt x="209" y="190"/>
                        </a:cubicBezTo>
                        <a:cubicBezTo>
                          <a:pt x="206" y="181"/>
                          <a:pt x="206" y="181"/>
                          <a:pt x="206" y="181"/>
                        </a:cubicBezTo>
                        <a:cubicBezTo>
                          <a:pt x="210" y="185"/>
                          <a:pt x="210" y="185"/>
                          <a:pt x="210" y="185"/>
                        </a:cubicBezTo>
                        <a:cubicBezTo>
                          <a:pt x="215" y="187"/>
                          <a:pt x="215" y="187"/>
                          <a:pt x="215" y="187"/>
                        </a:cubicBezTo>
                        <a:cubicBezTo>
                          <a:pt x="215" y="181"/>
                          <a:pt x="215" y="181"/>
                          <a:pt x="215" y="181"/>
                        </a:cubicBezTo>
                        <a:cubicBezTo>
                          <a:pt x="210" y="178"/>
                          <a:pt x="210" y="178"/>
                          <a:pt x="210" y="178"/>
                        </a:cubicBezTo>
                        <a:cubicBezTo>
                          <a:pt x="211" y="175"/>
                          <a:pt x="211" y="175"/>
                          <a:pt x="211" y="175"/>
                        </a:cubicBezTo>
                        <a:cubicBezTo>
                          <a:pt x="209" y="175"/>
                          <a:pt x="209" y="175"/>
                          <a:pt x="209" y="175"/>
                        </a:cubicBezTo>
                        <a:cubicBezTo>
                          <a:pt x="204" y="164"/>
                          <a:pt x="204" y="164"/>
                          <a:pt x="204" y="164"/>
                        </a:cubicBezTo>
                        <a:cubicBezTo>
                          <a:pt x="205" y="161"/>
                          <a:pt x="205" y="161"/>
                          <a:pt x="205" y="161"/>
                        </a:cubicBezTo>
                        <a:cubicBezTo>
                          <a:pt x="214" y="162"/>
                          <a:pt x="214" y="162"/>
                          <a:pt x="214" y="162"/>
                        </a:cubicBezTo>
                        <a:cubicBezTo>
                          <a:pt x="221" y="164"/>
                          <a:pt x="221" y="164"/>
                          <a:pt x="221" y="164"/>
                        </a:cubicBezTo>
                        <a:cubicBezTo>
                          <a:pt x="221" y="156"/>
                          <a:pt x="221" y="156"/>
                          <a:pt x="221" y="156"/>
                        </a:cubicBezTo>
                        <a:cubicBezTo>
                          <a:pt x="213" y="153"/>
                          <a:pt x="213" y="153"/>
                          <a:pt x="213" y="153"/>
                        </a:cubicBezTo>
                        <a:cubicBezTo>
                          <a:pt x="213" y="150"/>
                          <a:pt x="213" y="150"/>
                          <a:pt x="213" y="150"/>
                        </a:cubicBezTo>
                        <a:cubicBezTo>
                          <a:pt x="218" y="148"/>
                          <a:pt x="218" y="148"/>
                          <a:pt x="218" y="148"/>
                        </a:cubicBezTo>
                        <a:cubicBezTo>
                          <a:pt x="212" y="143"/>
                          <a:pt x="212" y="143"/>
                          <a:pt x="212" y="143"/>
                        </a:cubicBezTo>
                        <a:cubicBezTo>
                          <a:pt x="206" y="148"/>
                          <a:pt x="206" y="148"/>
                          <a:pt x="206" y="148"/>
                        </a:cubicBezTo>
                        <a:cubicBezTo>
                          <a:pt x="206" y="142"/>
                          <a:pt x="206" y="142"/>
                          <a:pt x="206" y="142"/>
                        </a:cubicBezTo>
                        <a:cubicBezTo>
                          <a:pt x="208" y="140"/>
                          <a:pt x="208" y="140"/>
                          <a:pt x="208" y="140"/>
                        </a:cubicBezTo>
                        <a:cubicBezTo>
                          <a:pt x="208" y="129"/>
                          <a:pt x="208" y="129"/>
                          <a:pt x="208" y="129"/>
                        </a:cubicBezTo>
                        <a:cubicBezTo>
                          <a:pt x="216" y="119"/>
                          <a:pt x="216" y="119"/>
                          <a:pt x="216" y="119"/>
                        </a:cubicBezTo>
                        <a:cubicBezTo>
                          <a:pt x="214" y="112"/>
                          <a:pt x="214" y="112"/>
                          <a:pt x="214" y="112"/>
                        </a:cubicBezTo>
                        <a:cubicBezTo>
                          <a:pt x="215" y="109"/>
                          <a:pt x="215" y="109"/>
                          <a:pt x="215" y="109"/>
                        </a:cubicBezTo>
                        <a:cubicBezTo>
                          <a:pt x="212" y="108"/>
                          <a:pt x="212" y="108"/>
                          <a:pt x="212" y="108"/>
                        </a:cubicBezTo>
                        <a:cubicBezTo>
                          <a:pt x="212" y="99"/>
                          <a:pt x="212" y="99"/>
                          <a:pt x="212" y="99"/>
                        </a:cubicBezTo>
                        <a:cubicBezTo>
                          <a:pt x="215" y="93"/>
                          <a:pt x="215" y="93"/>
                          <a:pt x="215" y="93"/>
                        </a:cubicBezTo>
                        <a:cubicBezTo>
                          <a:pt x="225" y="92"/>
                          <a:pt x="225" y="92"/>
                          <a:pt x="225" y="92"/>
                        </a:cubicBezTo>
                        <a:cubicBezTo>
                          <a:pt x="229" y="90"/>
                          <a:pt x="229" y="90"/>
                          <a:pt x="229" y="90"/>
                        </a:cubicBezTo>
                        <a:cubicBezTo>
                          <a:pt x="228" y="87"/>
                          <a:pt x="228" y="87"/>
                          <a:pt x="228" y="87"/>
                        </a:cubicBezTo>
                        <a:cubicBezTo>
                          <a:pt x="219" y="89"/>
                          <a:pt x="219" y="89"/>
                          <a:pt x="219" y="89"/>
                        </a:cubicBezTo>
                        <a:cubicBezTo>
                          <a:pt x="213" y="86"/>
                          <a:pt x="213" y="86"/>
                          <a:pt x="213" y="86"/>
                        </a:cubicBezTo>
                        <a:cubicBezTo>
                          <a:pt x="208" y="90"/>
                          <a:pt x="208" y="90"/>
                          <a:pt x="208" y="90"/>
                        </a:cubicBezTo>
                        <a:cubicBezTo>
                          <a:pt x="211" y="84"/>
                          <a:pt x="211" y="84"/>
                          <a:pt x="211" y="84"/>
                        </a:cubicBezTo>
                        <a:cubicBezTo>
                          <a:pt x="217" y="85"/>
                          <a:pt x="217" y="85"/>
                          <a:pt x="217" y="85"/>
                        </a:cubicBezTo>
                        <a:cubicBezTo>
                          <a:pt x="221" y="82"/>
                          <a:pt x="221" y="82"/>
                          <a:pt x="221" y="82"/>
                        </a:cubicBezTo>
                        <a:cubicBezTo>
                          <a:pt x="227" y="84"/>
                          <a:pt x="227" y="84"/>
                          <a:pt x="227" y="84"/>
                        </a:cubicBezTo>
                        <a:cubicBezTo>
                          <a:pt x="234" y="79"/>
                          <a:pt x="234" y="79"/>
                          <a:pt x="234" y="79"/>
                        </a:cubicBezTo>
                        <a:cubicBezTo>
                          <a:pt x="231" y="76"/>
                          <a:pt x="231" y="76"/>
                          <a:pt x="231" y="76"/>
                        </a:cubicBezTo>
                        <a:cubicBezTo>
                          <a:pt x="235" y="75"/>
                          <a:pt x="235" y="75"/>
                          <a:pt x="235" y="75"/>
                        </a:cubicBezTo>
                        <a:cubicBezTo>
                          <a:pt x="242" y="63"/>
                          <a:pt x="242" y="63"/>
                          <a:pt x="242" y="63"/>
                        </a:cubicBezTo>
                        <a:cubicBezTo>
                          <a:pt x="237" y="57"/>
                          <a:pt x="237" y="57"/>
                          <a:pt x="237" y="57"/>
                        </a:cubicBezTo>
                        <a:cubicBezTo>
                          <a:pt x="230" y="54"/>
                          <a:pt x="230" y="54"/>
                          <a:pt x="230" y="54"/>
                        </a:cubicBezTo>
                        <a:cubicBezTo>
                          <a:pt x="225" y="55"/>
                          <a:pt x="225" y="55"/>
                          <a:pt x="225" y="55"/>
                        </a:cubicBezTo>
                        <a:cubicBezTo>
                          <a:pt x="222" y="64"/>
                          <a:pt x="222" y="64"/>
                          <a:pt x="222" y="64"/>
                        </a:cubicBezTo>
                        <a:cubicBezTo>
                          <a:pt x="216" y="65"/>
                          <a:pt x="216" y="65"/>
                          <a:pt x="216" y="65"/>
                        </a:cubicBezTo>
                        <a:cubicBezTo>
                          <a:pt x="211" y="68"/>
                          <a:pt x="211" y="68"/>
                          <a:pt x="211" y="68"/>
                        </a:cubicBezTo>
                        <a:cubicBezTo>
                          <a:pt x="211" y="64"/>
                          <a:pt x="211" y="64"/>
                          <a:pt x="211" y="64"/>
                        </a:cubicBezTo>
                        <a:cubicBezTo>
                          <a:pt x="209" y="62"/>
                          <a:pt x="209" y="62"/>
                          <a:pt x="209" y="62"/>
                        </a:cubicBezTo>
                        <a:cubicBezTo>
                          <a:pt x="200" y="78"/>
                          <a:pt x="200" y="78"/>
                          <a:pt x="200" y="78"/>
                        </a:cubicBezTo>
                        <a:cubicBezTo>
                          <a:pt x="194" y="89"/>
                          <a:pt x="194" y="89"/>
                          <a:pt x="194" y="89"/>
                        </a:cubicBezTo>
                        <a:cubicBezTo>
                          <a:pt x="193" y="83"/>
                          <a:pt x="193" y="83"/>
                          <a:pt x="193" y="83"/>
                        </a:cubicBezTo>
                        <a:cubicBezTo>
                          <a:pt x="200" y="69"/>
                          <a:pt x="200" y="69"/>
                          <a:pt x="200" y="69"/>
                        </a:cubicBezTo>
                        <a:cubicBezTo>
                          <a:pt x="200" y="53"/>
                          <a:pt x="200" y="53"/>
                          <a:pt x="200" y="53"/>
                        </a:cubicBezTo>
                        <a:cubicBezTo>
                          <a:pt x="198" y="50"/>
                          <a:pt x="198" y="50"/>
                          <a:pt x="198" y="50"/>
                        </a:cubicBezTo>
                        <a:cubicBezTo>
                          <a:pt x="194" y="52"/>
                          <a:pt x="194" y="52"/>
                          <a:pt x="194" y="52"/>
                        </a:cubicBezTo>
                        <a:cubicBezTo>
                          <a:pt x="193" y="58"/>
                          <a:pt x="193" y="58"/>
                          <a:pt x="193" y="58"/>
                        </a:cubicBezTo>
                        <a:cubicBezTo>
                          <a:pt x="190" y="60"/>
                          <a:pt x="190" y="60"/>
                          <a:pt x="190" y="60"/>
                        </a:cubicBezTo>
                        <a:cubicBezTo>
                          <a:pt x="178" y="67"/>
                          <a:pt x="178" y="67"/>
                          <a:pt x="178" y="67"/>
                        </a:cubicBezTo>
                        <a:cubicBezTo>
                          <a:pt x="177" y="66"/>
                          <a:pt x="177" y="66"/>
                          <a:pt x="177" y="66"/>
                        </a:cubicBezTo>
                        <a:cubicBezTo>
                          <a:pt x="188" y="55"/>
                          <a:pt x="188" y="55"/>
                          <a:pt x="188" y="55"/>
                        </a:cubicBezTo>
                        <a:cubicBezTo>
                          <a:pt x="187" y="52"/>
                          <a:pt x="187" y="52"/>
                          <a:pt x="187" y="52"/>
                        </a:cubicBezTo>
                        <a:cubicBezTo>
                          <a:pt x="180" y="50"/>
                          <a:pt x="180" y="50"/>
                          <a:pt x="180" y="50"/>
                        </a:cubicBezTo>
                        <a:cubicBezTo>
                          <a:pt x="161" y="56"/>
                          <a:pt x="161" y="56"/>
                          <a:pt x="161" y="56"/>
                        </a:cubicBezTo>
                        <a:cubicBezTo>
                          <a:pt x="156" y="61"/>
                          <a:pt x="156" y="61"/>
                          <a:pt x="156" y="61"/>
                        </a:cubicBezTo>
                        <a:cubicBezTo>
                          <a:pt x="155" y="60"/>
                          <a:pt x="155" y="60"/>
                          <a:pt x="155" y="60"/>
                        </a:cubicBezTo>
                        <a:cubicBezTo>
                          <a:pt x="155" y="56"/>
                          <a:pt x="155" y="56"/>
                          <a:pt x="155" y="56"/>
                        </a:cubicBezTo>
                        <a:cubicBezTo>
                          <a:pt x="163" y="50"/>
                          <a:pt x="163" y="50"/>
                          <a:pt x="163" y="50"/>
                        </a:cubicBezTo>
                        <a:cubicBezTo>
                          <a:pt x="165" y="47"/>
                          <a:pt x="165" y="47"/>
                          <a:pt x="165" y="47"/>
                        </a:cubicBezTo>
                        <a:cubicBezTo>
                          <a:pt x="170" y="48"/>
                          <a:pt x="170" y="48"/>
                          <a:pt x="170" y="48"/>
                        </a:cubicBezTo>
                        <a:cubicBezTo>
                          <a:pt x="173" y="46"/>
                          <a:pt x="173" y="46"/>
                          <a:pt x="173" y="46"/>
                        </a:cubicBezTo>
                        <a:cubicBezTo>
                          <a:pt x="190" y="46"/>
                          <a:pt x="190" y="46"/>
                          <a:pt x="190" y="46"/>
                        </a:cubicBezTo>
                        <a:cubicBezTo>
                          <a:pt x="193" y="43"/>
                          <a:pt x="193" y="43"/>
                          <a:pt x="193" y="43"/>
                        </a:cubicBezTo>
                        <a:cubicBezTo>
                          <a:pt x="198" y="43"/>
                          <a:pt x="198" y="43"/>
                          <a:pt x="198" y="43"/>
                        </a:cubicBezTo>
                        <a:cubicBezTo>
                          <a:pt x="203" y="34"/>
                          <a:pt x="203" y="34"/>
                          <a:pt x="203" y="34"/>
                        </a:cubicBezTo>
                        <a:cubicBezTo>
                          <a:pt x="197" y="27"/>
                          <a:pt x="197" y="27"/>
                          <a:pt x="197" y="27"/>
                        </a:cubicBezTo>
                        <a:cubicBezTo>
                          <a:pt x="195" y="28"/>
                          <a:pt x="195" y="28"/>
                          <a:pt x="195" y="28"/>
                        </a:cubicBezTo>
                        <a:cubicBezTo>
                          <a:pt x="195" y="26"/>
                          <a:pt x="195" y="26"/>
                          <a:pt x="195" y="26"/>
                        </a:cubicBezTo>
                        <a:cubicBezTo>
                          <a:pt x="186" y="27"/>
                          <a:pt x="186" y="27"/>
                          <a:pt x="186" y="27"/>
                        </a:cubicBezTo>
                        <a:cubicBezTo>
                          <a:pt x="186" y="24"/>
                          <a:pt x="186" y="24"/>
                          <a:pt x="186" y="24"/>
                        </a:cubicBezTo>
                        <a:cubicBezTo>
                          <a:pt x="188" y="23"/>
                          <a:pt x="188" y="23"/>
                          <a:pt x="188" y="23"/>
                        </a:cubicBezTo>
                        <a:cubicBezTo>
                          <a:pt x="188" y="19"/>
                          <a:pt x="188" y="19"/>
                          <a:pt x="188" y="19"/>
                        </a:cubicBezTo>
                        <a:cubicBezTo>
                          <a:pt x="181" y="19"/>
                          <a:pt x="181" y="19"/>
                          <a:pt x="181" y="19"/>
                        </a:cubicBezTo>
                        <a:cubicBezTo>
                          <a:pt x="177" y="22"/>
                          <a:pt x="177" y="22"/>
                          <a:pt x="177" y="22"/>
                        </a:cubicBezTo>
                        <a:cubicBezTo>
                          <a:pt x="173" y="20"/>
                          <a:pt x="173" y="20"/>
                          <a:pt x="173" y="20"/>
                        </a:cubicBezTo>
                        <a:cubicBezTo>
                          <a:pt x="164" y="20"/>
                          <a:pt x="164" y="20"/>
                          <a:pt x="164" y="20"/>
                        </a:cubicBezTo>
                        <a:cubicBezTo>
                          <a:pt x="157" y="23"/>
                          <a:pt x="157" y="23"/>
                          <a:pt x="157" y="23"/>
                        </a:cubicBezTo>
                        <a:cubicBezTo>
                          <a:pt x="144" y="25"/>
                          <a:pt x="144" y="25"/>
                          <a:pt x="144" y="25"/>
                        </a:cubicBezTo>
                        <a:cubicBezTo>
                          <a:pt x="154" y="21"/>
                          <a:pt x="154" y="21"/>
                          <a:pt x="154" y="21"/>
                        </a:cubicBezTo>
                        <a:cubicBezTo>
                          <a:pt x="154" y="18"/>
                          <a:pt x="154" y="18"/>
                          <a:pt x="154" y="18"/>
                        </a:cubicBezTo>
                        <a:cubicBezTo>
                          <a:pt x="157" y="19"/>
                          <a:pt x="157" y="19"/>
                          <a:pt x="157" y="19"/>
                        </a:cubicBezTo>
                        <a:cubicBezTo>
                          <a:pt x="163" y="15"/>
                          <a:pt x="163" y="15"/>
                          <a:pt x="163" y="15"/>
                        </a:cubicBezTo>
                        <a:cubicBezTo>
                          <a:pt x="178" y="15"/>
                          <a:pt x="178" y="15"/>
                          <a:pt x="178" y="15"/>
                        </a:cubicBezTo>
                        <a:cubicBezTo>
                          <a:pt x="184" y="13"/>
                          <a:pt x="184" y="13"/>
                          <a:pt x="184" y="13"/>
                        </a:cubicBezTo>
                        <a:cubicBezTo>
                          <a:pt x="185" y="9"/>
                          <a:pt x="185" y="9"/>
                          <a:pt x="185" y="9"/>
                        </a:cubicBezTo>
                        <a:cubicBezTo>
                          <a:pt x="185" y="9"/>
                          <a:pt x="178" y="8"/>
                          <a:pt x="177" y="8"/>
                        </a:cubicBezTo>
                        <a:cubicBezTo>
                          <a:pt x="176" y="8"/>
                          <a:pt x="171" y="7"/>
                          <a:pt x="171" y="7"/>
                        </a:cubicBezTo>
                        <a:cubicBezTo>
                          <a:pt x="168" y="2"/>
                          <a:pt x="168" y="2"/>
                          <a:pt x="168" y="2"/>
                        </a:cubicBezTo>
                        <a:cubicBezTo>
                          <a:pt x="162" y="3"/>
                          <a:pt x="162" y="3"/>
                          <a:pt x="162" y="3"/>
                        </a:cubicBezTo>
                        <a:cubicBezTo>
                          <a:pt x="161" y="1"/>
                          <a:pt x="161" y="1"/>
                          <a:pt x="161" y="1"/>
                        </a:cubicBezTo>
                        <a:cubicBezTo>
                          <a:pt x="154" y="0"/>
                          <a:pt x="154" y="0"/>
                          <a:pt x="154" y="0"/>
                        </a:cubicBezTo>
                        <a:cubicBezTo>
                          <a:pt x="149" y="3"/>
                          <a:pt x="149" y="3"/>
                          <a:pt x="149" y="3"/>
                        </a:cubicBezTo>
                        <a:cubicBezTo>
                          <a:pt x="149" y="2"/>
                          <a:pt x="149" y="2"/>
                          <a:pt x="149" y="2"/>
                        </a:cubicBezTo>
                        <a:cubicBezTo>
                          <a:pt x="139" y="5"/>
                          <a:pt x="139" y="5"/>
                          <a:pt x="139" y="5"/>
                        </a:cubicBezTo>
                        <a:cubicBezTo>
                          <a:pt x="142" y="7"/>
                          <a:pt x="142" y="7"/>
                          <a:pt x="142" y="7"/>
                        </a:cubicBezTo>
                        <a:cubicBezTo>
                          <a:pt x="141" y="12"/>
                          <a:pt x="141" y="12"/>
                          <a:pt x="141" y="12"/>
                        </a:cubicBezTo>
                        <a:cubicBezTo>
                          <a:pt x="136" y="9"/>
                          <a:pt x="136" y="9"/>
                          <a:pt x="136" y="9"/>
                        </a:cubicBezTo>
                        <a:cubicBezTo>
                          <a:pt x="132" y="10"/>
                          <a:pt x="132" y="10"/>
                          <a:pt x="132" y="10"/>
                        </a:cubicBezTo>
                        <a:cubicBezTo>
                          <a:pt x="131" y="12"/>
                          <a:pt x="131" y="12"/>
                          <a:pt x="131" y="12"/>
                        </a:cubicBezTo>
                        <a:cubicBezTo>
                          <a:pt x="138" y="16"/>
                          <a:pt x="138" y="16"/>
                          <a:pt x="138" y="16"/>
                        </a:cubicBezTo>
                        <a:cubicBezTo>
                          <a:pt x="137" y="19"/>
                          <a:pt x="137" y="19"/>
                          <a:pt x="137" y="19"/>
                        </a:cubicBezTo>
                        <a:cubicBezTo>
                          <a:pt x="137" y="22"/>
                          <a:pt x="137" y="22"/>
                          <a:pt x="137" y="22"/>
                        </a:cubicBezTo>
                        <a:cubicBezTo>
                          <a:pt x="133" y="24"/>
                          <a:pt x="133" y="24"/>
                          <a:pt x="133" y="24"/>
                        </a:cubicBezTo>
                        <a:cubicBezTo>
                          <a:pt x="133" y="30"/>
                          <a:pt x="133" y="30"/>
                          <a:pt x="133" y="30"/>
                        </a:cubicBezTo>
                        <a:cubicBezTo>
                          <a:pt x="130" y="29"/>
                          <a:pt x="130" y="29"/>
                          <a:pt x="130" y="29"/>
                        </a:cubicBezTo>
                        <a:cubicBezTo>
                          <a:pt x="129" y="24"/>
                          <a:pt x="129" y="24"/>
                          <a:pt x="129" y="24"/>
                        </a:cubicBezTo>
                        <a:cubicBezTo>
                          <a:pt x="119" y="19"/>
                          <a:pt x="119" y="19"/>
                          <a:pt x="119" y="19"/>
                        </a:cubicBezTo>
                        <a:cubicBezTo>
                          <a:pt x="116" y="16"/>
                          <a:pt x="116" y="16"/>
                          <a:pt x="116" y="16"/>
                        </a:cubicBezTo>
                        <a:cubicBezTo>
                          <a:pt x="115" y="20"/>
                          <a:pt x="115" y="20"/>
                          <a:pt x="115" y="20"/>
                        </a:cubicBezTo>
                        <a:cubicBezTo>
                          <a:pt x="108" y="19"/>
                          <a:pt x="108" y="19"/>
                          <a:pt x="108" y="19"/>
                        </a:cubicBezTo>
                        <a:cubicBezTo>
                          <a:pt x="110" y="23"/>
                          <a:pt x="110" y="23"/>
                          <a:pt x="110" y="23"/>
                        </a:cubicBezTo>
                        <a:cubicBezTo>
                          <a:pt x="122" y="25"/>
                          <a:pt x="122" y="25"/>
                          <a:pt x="122" y="25"/>
                        </a:cubicBezTo>
                        <a:cubicBezTo>
                          <a:pt x="129" y="34"/>
                          <a:pt x="129" y="34"/>
                          <a:pt x="129" y="34"/>
                        </a:cubicBezTo>
                        <a:cubicBezTo>
                          <a:pt x="127" y="38"/>
                          <a:pt x="127" y="38"/>
                          <a:pt x="127" y="38"/>
                        </a:cubicBezTo>
                        <a:cubicBezTo>
                          <a:pt x="118" y="32"/>
                          <a:pt x="118" y="32"/>
                          <a:pt x="118" y="32"/>
                        </a:cubicBezTo>
                        <a:cubicBezTo>
                          <a:pt x="114" y="29"/>
                          <a:pt x="114" y="29"/>
                          <a:pt x="114" y="29"/>
                        </a:cubicBezTo>
                        <a:cubicBezTo>
                          <a:pt x="106" y="31"/>
                          <a:pt x="106" y="31"/>
                          <a:pt x="106" y="31"/>
                        </a:cubicBezTo>
                        <a:cubicBezTo>
                          <a:pt x="116" y="42"/>
                          <a:pt x="116" y="42"/>
                          <a:pt x="116" y="42"/>
                        </a:cubicBezTo>
                        <a:cubicBezTo>
                          <a:pt x="117" y="46"/>
                          <a:pt x="117" y="46"/>
                          <a:pt x="117" y="46"/>
                        </a:cubicBezTo>
                        <a:cubicBezTo>
                          <a:pt x="114" y="45"/>
                          <a:pt x="114" y="45"/>
                          <a:pt x="114" y="45"/>
                        </a:cubicBezTo>
                        <a:cubicBezTo>
                          <a:pt x="109" y="46"/>
                          <a:pt x="109" y="46"/>
                          <a:pt x="109" y="46"/>
                        </a:cubicBezTo>
                        <a:cubicBezTo>
                          <a:pt x="112" y="54"/>
                          <a:pt x="112" y="54"/>
                          <a:pt x="112" y="54"/>
                        </a:cubicBezTo>
                        <a:cubicBezTo>
                          <a:pt x="110" y="59"/>
                          <a:pt x="110" y="59"/>
                          <a:pt x="110" y="59"/>
                        </a:cubicBezTo>
                        <a:cubicBezTo>
                          <a:pt x="105" y="56"/>
                          <a:pt x="105" y="56"/>
                          <a:pt x="105" y="56"/>
                        </a:cubicBezTo>
                        <a:cubicBezTo>
                          <a:pt x="103" y="51"/>
                          <a:pt x="103" y="51"/>
                          <a:pt x="103" y="51"/>
                        </a:cubicBezTo>
                        <a:cubicBezTo>
                          <a:pt x="96" y="46"/>
                          <a:pt x="96" y="46"/>
                          <a:pt x="96" y="46"/>
                        </a:cubicBezTo>
                        <a:cubicBezTo>
                          <a:pt x="92" y="39"/>
                          <a:pt x="92" y="39"/>
                          <a:pt x="92" y="39"/>
                        </a:cubicBezTo>
                        <a:cubicBezTo>
                          <a:pt x="84" y="38"/>
                          <a:pt x="84" y="38"/>
                          <a:pt x="84" y="38"/>
                        </a:cubicBezTo>
                        <a:cubicBezTo>
                          <a:pt x="86" y="42"/>
                          <a:pt x="86" y="42"/>
                          <a:pt x="86" y="42"/>
                        </a:cubicBezTo>
                        <a:cubicBezTo>
                          <a:pt x="86" y="48"/>
                          <a:pt x="86" y="48"/>
                          <a:pt x="86" y="48"/>
                        </a:cubicBezTo>
                        <a:cubicBezTo>
                          <a:pt x="91" y="51"/>
                          <a:pt x="91" y="51"/>
                          <a:pt x="91" y="51"/>
                        </a:cubicBezTo>
                        <a:cubicBezTo>
                          <a:pt x="94" y="59"/>
                          <a:pt x="94" y="59"/>
                          <a:pt x="94" y="59"/>
                        </a:cubicBezTo>
                        <a:cubicBezTo>
                          <a:pt x="89" y="62"/>
                          <a:pt x="89" y="62"/>
                          <a:pt x="89" y="62"/>
                        </a:cubicBezTo>
                        <a:cubicBezTo>
                          <a:pt x="87" y="59"/>
                          <a:pt x="87" y="59"/>
                          <a:pt x="87" y="59"/>
                        </a:cubicBezTo>
                        <a:cubicBezTo>
                          <a:pt x="80" y="55"/>
                          <a:pt x="80" y="55"/>
                          <a:pt x="80" y="55"/>
                        </a:cubicBezTo>
                        <a:cubicBezTo>
                          <a:pt x="77" y="62"/>
                          <a:pt x="77" y="62"/>
                          <a:pt x="77" y="62"/>
                        </a:cubicBezTo>
                        <a:cubicBezTo>
                          <a:pt x="74" y="65"/>
                          <a:pt x="74" y="65"/>
                          <a:pt x="74" y="65"/>
                        </a:cubicBezTo>
                        <a:cubicBezTo>
                          <a:pt x="74" y="51"/>
                          <a:pt x="74" y="51"/>
                          <a:pt x="74" y="51"/>
                        </a:cubicBezTo>
                        <a:cubicBezTo>
                          <a:pt x="71" y="46"/>
                          <a:pt x="71" y="46"/>
                          <a:pt x="71" y="46"/>
                        </a:cubicBezTo>
                        <a:cubicBezTo>
                          <a:pt x="71" y="41"/>
                          <a:pt x="71" y="41"/>
                          <a:pt x="71" y="41"/>
                        </a:cubicBezTo>
                        <a:cubicBezTo>
                          <a:pt x="63" y="48"/>
                          <a:pt x="63" y="48"/>
                          <a:pt x="63" y="48"/>
                        </a:cubicBezTo>
                        <a:cubicBezTo>
                          <a:pt x="51" y="52"/>
                          <a:pt x="51" y="52"/>
                          <a:pt x="51" y="52"/>
                        </a:cubicBezTo>
                        <a:cubicBezTo>
                          <a:pt x="57" y="57"/>
                          <a:pt x="57" y="57"/>
                          <a:pt x="57" y="57"/>
                        </a:cubicBezTo>
                        <a:cubicBezTo>
                          <a:pt x="63" y="68"/>
                          <a:pt x="63" y="68"/>
                          <a:pt x="63" y="68"/>
                        </a:cubicBezTo>
                        <a:cubicBezTo>
                          <a:pt x="52" y="55"/>
                          <a:pt x="52" y="55"/>
                          <a:pt x="52" y="55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ubicBezTo>
                          <a:pt x="42" y="59"/>
                          <a:pt x="42" y="59"/>
                          <a:pt x="42" y="59"/>
                        </a:cubicBezTo>
                        <a:cubicBezTo>
                          <a:pt x="47" y="64"/>
                          <a:pt x="47" y="64"/>
                          <a:pt x="47" y="64"/>
                        </a:cubicBezTo>
                        <a:cubicBezTo>
                          <a:pt x="46" y="66"/>
                          <a:pt x="46" y="66"/>
                          <a:pt x="46" y="66"/>
                        </a:cubicBezTo>
                        <a:cubicBezTo>
                          <a:pt x="46" y="74"/>
                          <a:pt x="46" y="74"/>
                          <a:pt x="46" y="74"/>
                        </a:cubicBezTo>
                        <a:cubicBezTo>
                          <a:pt x="44" y="76"/>
                          <a:pt x="44" y="76"/>
                          <a:pt x="44" y="76"/>
                        </a:cubicBezTo>
                        <a:cubicBezTo>
                          <a:pt x="41" y="75"/>
                          <a:pt x="41" y="75"/>
                          <a:pt x="41" y="75"/>
                        </a:cubicBezTo>
                        <a:cubicBezTo>
                          <a:pt x="36" y="74"/>
                          <a:pt x="36" y="74"/>
                          <a:pt x="36" y="74"/>
                        </a:cubicBezTo>
                        <a:cubicBezTo>
                          <a:pt x="32" y="82"/>
                          <a:pt x="32" y="82"/>
                          <a:pt x="32" y="82"/>
                        </a:cubicBezTo>
                        <a:cubicBezTo>
                          <a:pt x="26" y="91"/>
                          <a:pt x="26" y="91"/>
                          <a:pt x="26" y="91"/>
                        </a:cubicBezTo>
                        <a:cubicBezTo>
                          <a:pt x="20" y="93"/>
                          <a:pt x="20" y="93"/>
                          <a:pt x="20" y="93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cubicBezTo>
                          <a:pt x="27" y="101"/>
                          <a:pt x="27" y="101"/>
                          <a:pt x="27" y="101"/>
                        </a:cubicBezTo>
                        <a:cubicBezTo>
                          <a:pt x="35" y="96"/>
                          <a:pt x="35" y="96"/>
                          <a:pt x="35" y="96"/>
                        </a:cubicBezTo>
                        <a:cubicBezTo>
                          <a:pt x="37" y="98"/>
                          <a:pt x="37" y="98"/>
                          <a:pt x="37" y="98"/>
                        </a:cubicBezTo>
                        <a:cubicBezTo>
                          <a:pt x="35" y="105"/>
                          <a:pt x="35" y="105"/>
                          <a:pt x="35" y="105"/>
                        </a:cubicBezTo>
                        <a:cubicBezTo>
                          <a:pt x="32" y="107"/>
                          <a:pt x="32" y="107"/>
                          <a:pt x="32" y="107"/>
                        </a:cubicBezTo>
                        <a:cubicBezTo>
                          <a:pt x="33" y="114"/>
                          <a:pt x="33" y="114"/>
                          <a:pt x="33" y="114"/>
                        </a:cubicBezTo>
                        <a:cubicBezTo>
                          <a:pt x="26" y="122"/>
                          <a:pt x="26" y="122"/>
                          <a:pt x="26" y="122"/>
                        </a:cubicBezTo>
                        <a:cubicBezTo>
                          <a:pt x="17" y="123"/>
                          <a:pt x="17" y="123"/>
                          <a:pt x="17" y="123"/>
                        </a:cubicBezTo>
                        <a:cubicBezTo>
                          <a:pt x="14" y="128"/>
                          <a:pt x="14" y="128"/>
                          <a:pt x="14" y="128"/>
                        </a:cubicBezTo>
                        <a:cubicBezTo>
                          <a:pt x="0" y="134"/>
                          <a:pt x="0" y="134"/>
                          <a:pt x="0" y="134"/>
                        </a:cubicBezTo>
                        <a:cubicBezTo>
                          <a:pt x="0" y="140"/>
                          <a:pt x="0" y="140"/>
                          <a:pt x="0" y="140"/>
                        </a:cubicBezTo>
                        <a:cubicBezTo>
                          <a:pt x="3" y="144"/>
                          <a:pt x="3" y="144"/>
                          <a:pt x="3" y="144"/>
                        </a:cubicBezTo>
                        <a:cubicBezTo>
                          <a:pt x="13" y="145"/>
                          <a:pt x="13" y="145"/>
                          <a:pt x="13" y="145"/>
                        </a:cubicBezTo>
                        <a:cubicBezTo>
                          <a:pt x="14" y="149"/>
                          <a:pt x="14" y="149"/>
                          <a:pt x="14" y="149"/>
                        </a:cubicBezTo>
                        <a:cubicBezTo>
                          <a:pt x="18" y="150"/>
                          <a:pt x="18" y="150"/>
                          <a:pt x="18" y="150"/>
                        </a:cubicBezTo>
                        <a:cubicBezTo>
                          <a:pt x="24" y="146"/>
                          <a:pt x="24" y="146"/>
                          <a:pt x="24" y="146"/>
                        </a:cubicBezTo>
                        <a:cubicBezTo>
                          <a:pt x="30" y="150"/>
                          <a:pt x="30" y="150"/>
                          <a:pt x="30" y="150"/>
                        </a:cubicBezTo>
                        <a:cubicBezTo>
                          <a:pt x="30" y="154"/>
                          <a:pt x="30" y="154"/>
                          <a:pt x="30" y="154"/>
                        </a:cubicBezTo>
                        <a:cubicBezTo>
                          <a:pt x="24" y="157"/>
                          <a:pt x="24" y="157"/>
                          <a:pt x="24" y="157"/>
                        </a:cubicBezTo>
                        <a:cubicBezTo>
                          <a:pt x="21" y="155"/>
                          <a:pt x="21" y="155"/>
                          <a:pt x="21" y="155"/>
                        </a:cubicBezTo>
                        <a:cubicBezTo>
                          <a:pt x="21" y="159"/>
                          <a:pt x="21" y="159"/>
                          <a:pt x="21" y="159"/>
                        </a:cubicBezTo>
                        <a:cubicBezTo>
                          <a:pt x="16" y="157"/>
                          <a:pt x="16" y="157"/>
                          <a:pt x="16" y="157"/>
                        </a:cubicBezTo>
                        <a:cubicBezTo>
                          <a:pt x="10" y="159"/>
                          <a:pt x="10" y="159"/>
                          <a:pt x="10" y="159"/>
                        </a:cubicBezTo>
                        <a:cubicBezTo>
                          <a:pt x="14" y="166"/>
                          <a:pt x="14" y="166"/>
                          <a:pt x="14" y="166"/>
                        </a:cubicBezTo>
                        <a:cubicBezTo>
                          <a:pt x="22" y="166"/>
                          <a:pt x="22" y="166"/>
                          <a:pt x="22" y="166"/>
                        </a:cubicBezTo>
                        <a:cubicBezTo>
                          <a:pt x="20" y="169"/>
                          <a:pt x="20" y="169"/>
                          <a:pt x="20" y="169"/>
                        </a:cubicBezTo>
                        <a:cubicBezTo>
                          <a:pt x="16" y="172"/>
                          <a:pt x="16" y="172"/>
                          <a:pt x="16" y="172"/>
                        </a:cubicBezTo>
                        <a:cubicBezTo>
                          <a:pt x="22" y="177"/>
                          <a:pt x="22" y="177"/>
                          <a:pt x="22" y="177"/>
                        </a:cubicBezTo>
                        <a:cubicBezTo>
                          <a:pt x="25" y="173"/>
                          <a:pt x="25" y="173"/>
                          <a:pt x="25" y="173"/>
                        </a:cubicBezTo>
                        <a:cubicBezTo>
                          <a:pt x="31" y="172"/>
                          <a:pt x="31" y="172"/>
                          <a:pt x="31" y="172"/>
                        </a:cubicBezTo>
                        <a:cubicBezTo>
                          <a:pt x="34" y="175"/>
                          <a:pt x="34" y="175"/>
                          <a:pt x="34" y="175"/>
                        </a:cubicBezTo>
                        <a:cubicBezTo>
                          <a:pt x="38" y="171"/>
                          <a:pt x="38" y="171"/>
                          <a:pt x="38" y="171"/>
                        </a:cubicBezTo>
                        <a:cubicBezTo>
                          <a:pt x="50" y="176"/>
                          <a:pt x="50" y="176"/>
                          <a:pt x="50" y="176"/>
                        </a:cubicBezTo>
                        <a:cubicBezTo>
                          <a:pt x="60" y="184"/>
                          <a:pt x="60" y="184"/>
                          <a:pt x="60" y="184"/>
                        </a:cubicBezTo>
                        <a:cubicBezTo>
                          <a:pt x="61" y="190"/>
                          <a:pt x="61" y="190"/>
                          <a:pt x="61" y="190"/>
                        </a:cubicBezTo>
                        <a:cubicBezTo>
                          <a:pt x="69" y="198"/>
                          <a:pt x="69" y="198"/>
                          <a:pt x="69" y="198"/>
                        </a:cubicBezTo>
                        <a:cubicBezTo>
                          <a:pt x="70" y="208"/>
                          <a:pt x="70" y="208"/>
                          <a:pt x="70" y="208"/>
                        </a:cubicBezTo>
                        <a:cubicBezTo>
                          <a:pt x="72" y="210"/>
                          <a:pt x="72" y="210"/>
                          <a:pt x="72" y="210"/>
                        </a:cubicBezTo>
                        <a:cubicBezTo>
                          <a:pt x="72" y="212"/>
                          <a:pt x="72" y="212"/>
                          <a:pt x="72" y="212"/>
                        </a:cubicBezTo>
                        <a:cubicBezTo>
                          <a:pt x="74" y="215"/>
                          <a:pt x="74" y="215"/>
                          <a:pt x="74" y="215"/>
                        </a:cubicBezTo>
                        <a:cubicBezTo>
                          <a:pt x="75" y="220"/>
                          <a:pt x="75" y="220"/>
                          <a:pt x="75" y="220"/>
                        </a:cubicBezTo>
                        <a:cubicBezTo>
                          <a:pt x="79" y="223"/>
                          <a:pt x="79" y="223"/>
                          <a:pt x="79" y="223"/>
                        </a:cubicBezTo>
                        <a:cubicBezTo>
                          <a:pt x="75" y="234"/>
                          <a:pt x="75" y="234"/>
                          <a:pt x="75" y="234"/>
                        </a:cubicBezTo>
                        <a:cubicBezTo>
                          <a:pt x="77" y="236"/>
                          <a:pt x="77" y="236"/>
                          <a:pt x="77" y="236"/>
                        </a:cubicBezTo>
                        <a:cubicBezTo>
                          <a:pt x="75" y="241"/>
                          <a:pt x="75" y="241"/>
                          <a:pt x="75" y="241"/>
                        </a:cubicBezTo>
                        <a:cubicBezTo>
                          <a:pt x="81" y="243"/>
                          <a:pt x="81" y="243"/>
                          <a:pt x="81" y="243"/>
                        </a:cubicBezTo>
                        <a:cubicBezTo>
                          <a:pt x="81" y="239"/>
                          <a:pt x="81" y="239"/>
                          <a:pt x="81" y="239"/>
                        </a:cubicBezTo>
                        <a:cubicBezTo>
                          <a:pt x="81" y="236"/>
                          <a:pt x="81" y="236"/>
                          <a:pt x="81" y="236"/>
                        </a:cubicBezTo>
                        <a:cubicBezTo>
                          <a:pt x="85" y="238"/>
                          <a:pt x="85" y="238"/>
                          <a:pt x="85" y="238"/>
                        </a:cubicBezTo>
                        <a:cubicBezTo>
                          <a:pt x="92" y="246"/>
                          <a:pt x="92" y="246"/>
                          <a:pt x="92" y="246"/>
                        </a:cubicBezTo>
                        <a:cubicBezTo>
                          <a:pt x="95" y="255"/>
                          <a:pt x="95" y="255"/>
                          <a:pt x="95" y="255"/>
                        </a:cubicBezTo>
                        <a:cubicBezTo>
                          <a:pt x="84" y="250"/>
                          <a:pt x="84" y="250"/>
                          <a:pt x="84" y="250"/>
                        </a:cubicBezTo>
                        <a:cubicBezTo>
                          <a:pt x="79" y="252"/>
                          <a:pt x="79" y="252"/>
                          <a:pt x="79" y="252"/>
                        </a:cubicBezTo>
                        <a:cubicBezTo>
                          <a:pt x="86" y="258"/>
                          <a:pt x="86" y="258"/>
                          <a:pt x="86" y="258"/>
                        </a:cubicBezTo>
                        <a:cubicBezTo>
                          <a:pt x="95" y="259"/>
                          <a:pt x="95" y="259"/>
                          <a:pt x="95" y="259"/>
                        </a:cubicBezTo>
                        <a:cubicBezTo>
                          <a:pt x="92" y="264"/>
                          <a:pt x="92" y="264"/>
                          <a:pt x="92" y="264"/>
                        </a:cubicBezTo>
                        <a:cubicBezTo>
                          <a:pt x="94" y="268"/>
                          <a:pt x="94" y="268"/>
                          <a:pt x="94" y="268"/>
                        </a:cubicBezTo>
                        <a:cubicBezTo>
                          <a:pt x="91" y="272"/>
                          <a:pt x="91" y="272"/>
                          <a:pt x="91" y="272"/>
                        </a:cubicBezTo>
                        <a:cubicBezTo>
                          <a:pt x="91" y="278"/>
                          <a:pt x="91" y="278"/>
                          <a:pt x="91" y="278"/>
                        </a:cubicBezTo>
                        <a:cubicBezTo>
                          <a:pt x="85" y="277"/>
                          <a:pt x="85" y="277"/>
                          <a:pt x="85" y="277"/>
                        </a:cubicBezTo>
                        <a:cubicBezTo>
                          <a:pt x="81" y="285"/>
                          <a:pt x="81" y="285"/>
                          <a:pt x="81" y="285"/>
                        </a:cubicBezTo>
                        <a:cubicBezTo>
                          <a:pt x="80" y="289"/>
                          <a:pt x="80" y="289"/>
                          <a:pt x="80" y="289"/>
                        </a:cubicBezTo>
                        <a:cubicBezTo>
                          <a:pt x="84" y="290"/>
                          <a:pt x="84" y="290"/>
                          <a:pt x="84" y="290"/>
                        </a:cubicBezTo>
                        <a:cubicBezTo>
                          <a:pt x="82" y="295"/>
                          <a:pt x="82" y="295"/>
                          <a:pt x="82" y="295"/>
                        </a:cubicBezTo>
                        <a:cubicBezTo>
                          <a:pt x="84" y="305"/>
                          <a:pt x="84" y="305"/>
                          <a:pt x="84" y="305"/>
                        </a:cubicBezTo>
                        <a:cubicBezTo>
                          <a:pt x="88" y="306"/>
                          <a:pt x="88" y="306"/>
                          <a:pt x="88" y="306"/>
                        </a:cubicBezTo>
                        <a:cubicBezTo>
                          <a:pt x="89" y="313"/>
                          <a:pt x="89" y="313"/>
                          <a:pt x="89" y="313"/>
                        </a:cubicBezTo>
                        <a:cubicBezTo>
                          <a:pt x="96" y="311"/>
                          <a:pt x="96" y="311"/>
                          <a:pt x="96" y="311"/>
                        </a:cubicBezTo>
                        <a:cubicBezTo>
                          <a:pt x="91" y="316"/>
                          <a:pt x="91" y="316"/>
                          <a:pt x="91" y="316"/>
                        </a:cubicBezTo>
                        <a:cubicBezTo>
                          <a:pt x="91" y="322"/>
                          <a:pt x="91" y="322"/>
                          <a:pt x="91" y="322"/>
                        </a:cubicBezTo>
                        <a:cubicBezTo>
                          <a:pt x="105" y="345"/>
                          <a:pt x="105" y="345"/>
                          <a:pt x="105" y="345"/>
                        </a:cubicBezTo>
                        <a:cubicBezTo>
                          <a:pt x="113" y="345"/>
                          <a:pt x="113" y="345"/>
                          <a:pt x="113" y="345"/>
                        </a:cubicBezTo>
                        <a:lnTo>
                          <a:pt x="120" y="35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79" name="Freeform 147"/>
                  <p:cNvSpPr>
                    <a:spLocks noEditPoints="1"/>
                  </p:cNvSpPr>
                  <p:nvPr/>
                </p:nvSpPr>
                <p:spPr bwMode="auto">
                  <a:xfrm>
                    <a:off x="3944854" y="1036815"/>
                    <a:ext cx="1931033" cy="2506464"/>
                  </a:xfrm>
                  <a:custGeom>
                    <a:avLst/>
                    <a:gdLst>
                      <a:gd name="T0" fmla="*/ 29 w 350"/>
                      <a:gd name="T1" fmla="*/ 347 h 454"/>
                      <a:gd name="T2" fmla="*/ 46 w 350"/>
                      <a:gd name="T3" fmla="*/ 239 h 454"/>
                      <a:gd name="T4" fmla="*/ 66 w 350"/>
                      <a:gd name="T5" fmla="*/ 244 h 454"/>
                      <a:gd name="T6" fmla="*/ 132 w 350"/>
                      <a:gd name="T7" fmla="*/ 272 h 454"/>
                      <a:gd name="T8" fmla="*/ 168 w 350"/>
                      <a:gd name="T9" fmla="*/ 263 h 454"/>
                      <a:gd name="T10" fmla="*/ 182 w 350"/>
                      <a:gd name="T11" fmla="*/ 218 h 454"/>
                      <a:gd name="T12" fmla="*/ 223 w 350"/>
                      <a:gd name="T13" fmla="*/ 253 h 454"/>
                      <a:gd name="T14" fmla="*/ 209 w 350"/>
                      <a:gd name="T15" fmla="*/ 302 h 454"/>
                      <a:gd name="T16" fmla="*/ 233 w 350"/>
                      <a:gd name="T17" fmla="*/ 373 h 454"/>
                      <a:gd name="T18" fmla="*/ 247 w 350"/>
                      <a:gd name="T19" fmla="*/ 344 h 454"/>
                      <a:gd name="T20" fmla="*/ 298 w 350"/>
                      <a:gd name="T21" fmla="*/ 346 h 454"/>
                      <a:gd name="T22" fmla="*/ 330 w 350"/>
                      <a:gd name="T23" fmla="*/ 378 h 454"/>
                      <a:gd name="T24" fmla="*/ 278 w 350"/>
                      <a:gd name="T25" fmla="*/ 426 h 454"/>
                      <a:gd name="T26" fmla="*/ 309 w 350"/>
                      <a:gd name="T27" fmla="*/ 438 h 454"/>
                      <a:gd name="T28" fmla="*/ 284 w 350"/>
                      <a:gd name="T29" fmla="*/ 422 h 454"/>
                      <a:gd name="T30" fmla="*/ 236 w 350"/>
                      <a:gd name="T31" fmla="*/ 435 h 454"/>
                      <a:gd name="T32" fmla="*/ 113 w 350"/>
                      <a:gd name="T33" fmla="*/ 114 h 454"/>
                      <a:gd name="T34" fmla="*/ 110 w 350"/>
                      <a:gd name="T35" fmla="*/ 125 h 454"/>
                      <a:gd name="T36" fmla="*/ 37 w 350"/>
                      <a:gd name="T37" fmla="*/ 386 h 454"/>
                      <a:gd name="T38" fmla="*/ 196 w 350"/>
                      <a:gd name="T39" fmla="*/ 98 h 454"/>
                      <a:gd name="T40" fmla="*/ 208 w 350"/>
                      <a:gd name="T41" fmla="*/ 105 h 454"/>
                      <a:gd name="T42" fmla="*/ 248 w 350"/>
                      <a:gd name="T43" fmla="*/ 133 h 454"/>
                      <a:gd name="T44" fmla="*/ 297 w 350"/>
                      <a:gd name="T45" fmla="*/ 41 h 454"/>
                      <a:gd name="T46" fmla="*/ 230 w 350"/>
                      <a:gd name="T47" fmla="*/ 19 h 454"/>
                      <a:gd name="T48" fmla="*/ 219 w 350"/>
                      <a:gd name="T49" fmla="*/ 59 h 454"/>
                      <a:gd name="T50" fmla="*/ 220 w 350"/>
                      <a:gd name="T51" fmla="*/ 78 h 454"/>
                      <a:gd name="T52" fmla="*/ 177 w 350"/>
                      <a:gd name="T53" fmla="*/ 125 h 454"/>
                      <a:gd name="T54" fmla="*/ 109 w 350"/>
                      <a:gd name="T55" fmla="*/ 145 h 454"/>
                      <a:gd name="T56" fmla="*/ 89 w 350"/>
                      <a:gd name="T57" fmla="*/ 150 h 454"/>
                      <a:gd name="T58" fmla="*/ 116 w 350"/>
                      <a:gd name="T59" fmla="*/ 175 h 454"/>
                      <a:gd name="T60" fmla="*/ 100 w 350"/>
                      <a:gd name="T61" fmla="*/ 153 h 454"/>
                      <a:gd name="T62" fmla="*/ 142 w 350"/>
                      <a:gd name="T63" fmla="*/ 165 h 454"/>
                      <a:gd name="T64" fmla="*/ 148 w 350"/>
                      <a:gd name="T65" fmla="*/ 98 h 454"/>
                      <a:gd name="T66" fmla="*/ 140 w 350"/>
                      <a:gd name="T67" fmla="*/ 129 h 454"/>
                      <a:gd name="T68" fmla="*/ 149 w 350"/>
                      <a:gd name="T69" fmla="*/ 157 h 454"/>
                      <a:gd name="T70" fmla="*/ 172 w 350"/>
                      <a:gd name="T71" fmla="*/ 173 h 454"/>
                      <a:gd name="T72" fmla="*/ 153 w 350"/>
                      <a:gd name="T73" fmla="*/ 166 h 454"/>
                      <a:gd name="T74" fmla="*/ 245 w 350"/>
                      <a:gd name="T75" fmla="*/ 157 h 454"/>
                      <a:gd name="T76" fmla="*/ 227 w 350"/>
                      <a:gd name="T77" fmla="*/ 181 h 454"/>
                      <a:gd name="T78" fmla="*/ 195 w 350"/>
                      <a:gd name="T79" fmla="*/ 189 h 454"/>
                      <a:gd name="T80" fmla="*/ 158 w 350"/>
                      <a:gd name="T81" fmla="*/ 198 h 454"/>
                      <a:gd name="T82" fmla="*/ 263 w 350"/>
                      <a:gd name="T83" fmla="*/ 263 h 454"/>
                      <a:gd name="T84" fmla="*/ 289 w 350"/>
                      <a:gd name="T85" fmla="*/ 333 h 454"/>
                      <a:gd name="T86" fmla="*/ 227 w 350"/>
                      <a:gd name="T87" fmla="*/ 320 h 454"/>
                      <a:gd name="T88" fmla="*/ 303 w 350"/>
                      <a:gd name="T89" fmla="*/ 308 h 454"/>
                      <a:gd name="T90" fmla="*/ 308 w 350"/>
                      <a:gd name="T91" fmla="*/ 275 h 454"/>
                      <a:gd name="T92" fmla="*/ 286 w 350"/>
                      <a:gd name="T93" fmla="*/ 242 h 454"/>
                      <a:gd name="T94" fmla="*/ 237 w 350"/>
                      <a:gd name="T95" fmla="*/ 198 h 454"/>
                      <a:gd name="T96" fmla="*/ 205 w 350"/>
                      <a:gd name="T97" fmla="*/ 229 h 454"/>
                      <a:gd name="T98" fmla="*/ 264 w 350"/>
                      <a:gd name="T99" fmla="*/ 282 h 454"/>
                      <a:gd name="T100" fmla="*/ 248 w 350"/>
                      <a:gd name="T101" fmla="*/ 308 h 454"/>
                      <a:gd name="T102" fmla="*/ 229 w 350"/>
                      <a:gd name="T103" fmla="*/ 294 h 454"/>
                      <a:gd name="T104" fmla="*/ 142 w 350"/>
                      <a:gd name="T105" fmla="*/ 204 h 454"/>
                      <a:gd name="T106" fmla="*/ 148 w 350"/>
                      <a:gd name="T107" fmla="*/ 255 h 454"/>
                      <a:gd name="T108" fmla="*/ 71 w 350"/>
                      <a:gd name="T109" fmla="*/ 228 h 454"/>
                      <a:gd name="T110" fmla="*/ 347 w 350"/>
                      <a:gd name="T111" fmla="*/ 421 h 454"/>
                      <a:gd name="T112" fmla="*/ 318 w 350"/>
                      <a:gd name="T113" fmla="*/ 433 h 454"/>
                      <a:gd name="T114" fmla="*/ 162 w 350"/>
                      <a:gd name="T115" fmla="*/ 388 h 454"/>
                      <a:gd name="T116" fmla="*/ 171 w 350"/>
                      <a:gd name="T117" fmla="*/ 379 h 454"/>
                      <a:gd name="T118" fmla="*/ 122 w 350"/>
                      <a:gd name="T119" fmla="*/ 346 h 454"/>
                      <a:gd name="T120" fmla="*/ 110 w 350"/>
                      <a:gd name="T121" fmla="*/ 317 h 454"/>
                      <a:gd name="T122" fmla="*/ 69 w 350"/>
                      <a:gd name="T123" fmla="*/ 281 h 4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50" h="454">
                        <a:moveTo>
                          <a:pt x="73" y="413"/>
                        </a:moveTo>
                        <a:cubicBezTo>
                          <a:pt x="71" y="409"/>
                          <a:pt x="71" y="409"/>
                          <a:pt x="71" y="409"/>
                        </a:cubicBezTo>
                        <a:cubicBezTo>
                          <a:pt x="70" y="410"/>
                          <a:pt x="70" y="410"/>
                          <a:pt x="70" y="410"/>
                        </a:cubicBezTo>
                        <a:cubicBezTo>
                          <a:pt x="68" y="407"/>
                          <a:pt x="68" y="407"/>
                          <a:pt x="68" y="407"/>
                        </a:cubicBezTo>
                        <a:cubicBezTo>
                          <a:pt x="67" y="408"/>
                          <a:pt x="67" y="408"/>
                          <a:pt x="67" y="408"/>
                        </a:cubicBezTo>
                        <a:cubicBezTo>
                          <a:pt x="65" y="407"/>
                          <a:pt x="65" y="407"/>
                          <a:pt x="65" y="407"/>
                        </a:cubicBezTo>
                        <a:cubicBezTo>
                          <a:pt x="65" y="404"/>
                          <a:pt x="65" y="404"/>
                          <a:pt x="65" y="404"/>
                        </a:cubicBezTo>
                        <a:cubicBezTo>
                          <a:pt x="59" y="403"/>
                          <a:pt x="59" y="403"/>
                          <a:pt x="59" y="403"/>
                        </a:cubicBezTo>
                        <a:cubicBezTo>
                          <a:pt x="60" y="403"/>
                          <a:pt x="60" y="403"/>
                          <a:pt x="60" y="403"/>
                        </a:cubicBezTo>
                        <a:cubicBezTo>
                          <a:pt x="59" y="401"/>
                          <a:pt x="59" y="401"/>
                          <a:pt x="59" y="401"/>
                        </a:cubicBezTo>
                        <a:cubicBezTo>
                          <a:pt x="56" y="401"/>
                          <a:pt x="56" y="401"/>
                          <a:pt x="56" y="401"/>
                        </a:cubicBezTo>
                        <a:cubicBezTo>
                          <a:pt x="53" y="399"/>
                          <a:pt x="53" y="399"/>
                          <a:pt x="53" y="399"/>
                        </a:cubicBezTo>
                        <a:cubicBezTo>
                          <a:pt x="54" y="397"/>
                          <a:pt x="54" y="397"/>
                          <a:pt x="54" y="397"/>
                        </a:cubicBezTo>
                        <a:cubicBezTo>
                          <a:pt x="54" y="397"/>
                          <a:pt x="53" y="397"/>
                          <a:pt x="53" y="397"/>
                        </a:cubicBezTo>
                        <a:cubicBezTo>
                          <a:pt x="53" y="397"/>
                          <a:pt x="52" y="391"/>
                          <a:pt x="52" y="391"/>
                        </a:cubicBezTo>
                        <a:cubicBezTo>
                          <a:pt x="49" y="391"/>
                          <a:pt x="49" y="391"/>
                          <a:pt x="49" y="391"/>
                        </a:cubicBezTo>
                        <a:cubicBezTo>
                          <a:pt x="47" y="388"/>
                          <a:pt x="47" y="388"/>
                          <a:pt x="47" y="388"/>
                        </a:cubicBezTo>
                        <a:cubicBezTo>
                          <a:pt x="48" y="385"/>
                          <a:pt x="48" y="385"/>
                          <a:pt x="48" y="385"/>
                        </a:cubicBezTo>
                        <a:cubicBezTo>
                          <a:pt x="47" y="385"/>
                          <a:pt x="47" y="385"/>
                          <a:pt x="47" y="385"/>
                        </a:cubicBezTo>
                        <a:cubicBezTo>
                          <a:pt x="44" y="379"/>
                          <a:pt x="44" y="379"/>
                          <a:pt x="44" y="379"/>
                        </a:cubicBezTo>
                        <a:cubicBezTo>
                          <a:pt x="41" y="379"/>
                          <a:pt x="41" y="379"/>
                          <a:pt x="41" y="379"/>
                        </a:cubicBezTo>
                        <a:cubicBezTo>
                          <a:pt x="43" y="376"/>
                          <a:pt x="43" y="376"/>
                          <a:pt x="43" y="376"/>
                        </a:cubicBezTo>
                        <a:cubicBezTo>
                          <a:pt x="43" y="374"/>
                          <a:pt x="43" y="374"/>
                          <a:pt x="43" y="374"/>
                        </a:cubicBezTo>
                        <a:cubicBezTo>
                          <a:pt x="44" y="373"/>
                          <a:pt x="44" y="373"/>
                          <a:pt x="44" y="373"/>
                        </a:cubicBezTo>
                        <a:cubicBezTo>
                          <a:pt x="45" y="367"/>
                          <a:pt x="45" y="367"/>
                          <a:pt x="45" y="367"/>
                        </a:cubicBezTo>
                        <a:cubicBezTo>
                          <a:pt x="37" y="363"/>
                          <a:pt x="37" y="363"/>
                          <a:pt x="37" y="363"/>
                        </a:cubicBezTo>
                        <a:cubicBezTo>
                          <a:pt x="29" y="347"/>
                          <a:pt x="29" y="347"/>
                          <a:pt x="29" y="347"/>
                        </a:cubicBezTo>
                        <a:cubicBezTo>
                          <a:pt x="26" y="346"/>
                          <a:pt x="26" y="346"/>
                          <a:pt x="26" y="346"/>
                        </a:cubicBezTo>
                        <a:cubicBezTo>
                          <a:pt x="22" y="338"/>
                          <a:pt x="22" y="338"/>
                          <a:pt x="22" y="338"/>
                        </a:cubicBezTo>
                        <a:cubicBezTo>
                          <a:pt x="19" y="340"/>
                          <a:pt x="19" y="340"/>
                          <a:pt x="19" y="340"/>
                        </a:cubicBezTo>
                        <a:cubicBezTo>
                          <a:pt x="14" y="345"/>
                          <a:pt x="14" y="345"/>
                          <a:pt x="14" y="345"/>
                        </a:cubicBezTo>
                        <a:cubicBezTo>
                          <a:pt x="12" y="341"/>
                          <a:pt x="12" y="341"/>
                          <a:pt x="12" y="341"/>
                        </a:cubicBezTo>
                        <a:cubicBezTo>
                          <a:pt x="13" y="340"/>
                          <a:pt x="13" y="340"/>
                          <a:pt x="13" y="340"/>
                        </a:cubicBezTo>
                        <a:cubicBezTo>
                          <a:pt x="12" y="339"/>
                          <a:pt x="12" y="339"/>
                          <a:pt x="12" y="339"/>
                        </a:cubicBezTo>
                        <a:cubicBezTo>
                          <a:pt x="13" y="340"/>
                          <a:pt x="13" y="340"/>
                          <a:pt x="13" y="340"/>
                        </a:cubicBezTo>
                        <a:cubicBezTo>
                          <a:pt x="12" y="341"/>
                          <a:pt x="12" y="341"/>
                          <a:pt x="12" y="341"/>
                        </a:cubicBezTo>
                        <a:cubicBezTo>
                          <a:pt x="11" y="340"/>
                          <a:pt x="11" y="340"/>
                          <a:pt x="11" y="340"/>
                        </a:cubicBezTo>
                        <a:cubicBezTo>
                          <a:pt x="8" y="334"/>
                          <a:pt x="8" y="334"/>
                          <a:pt x="8" y="334"/>
                        </a:cubicBezTo>
                        <a:cubicBezTo>
                          <a:pt x="4" y="335"/>
                          <a:pt x="4" y="335"/>
                          <a:pt x="4" y="335"/>
                        </a:cubicBezTo>
                        <a:cubicBezTo>
                          <a:pt x="0" y="334"/>
                          <a:pt x="0" y="334"/>
                          <a:pt x="0" y="334"/>
                        </a:cubicBezTo>
                        <a:cubicBezTo>
                          <a:pt x="0" y="245"/>
                          <a:pt x="0" y="245"/>
                          <a:pt x="0" y="245"/>
                        </a:cubicBezTo>
                        <a:cubicBezTo>
                          <a:pt x="7" y="245"/>
                          <a:pt x="7" y="245"/>
                          <a:pt x="7" y="245"/>
                        </a:cubicBezTo>
                        <a:cubicBezTo>
                          <a:pt x="14" y="253"/>
                          <a:pt x="14" y="253"/>
                          <a:pt x="14" y="253"/>
                        </a:cubicBezTo>
                        <a:cubicBezTo>
                          <a:pt x="18" y="253"/>
                          <a:pt x="18" y="253"/>
                          <a:pt x="18" y="253"/>
                        </a:cubicBezTo>
                        <a:cubicBezTo>
                          <a:pt x="23" y="256"/>
                          <a:pt x="23" y="256"/>
                          <a:pt x="23" y="256"/>
                        </a:cubicBezTo>
                        <a:cubicBezTo>
                          <a:pt x="22" y="254"/>
                          <a:pt x="22" y="254"/>
                          <a:pt x="22" y="254"/>
                        </a:cubicBezTo>
                        <a:cubicBezTo>
                          <a:pt x="25" y="254"/>
                          <a:pt x="25" y="254"/>
                          <a:pt x="25" y="254"/>
                        </a:cubicBezTo>
                        <a:cubicBezTo>
                          <a:pt x="28" y="257"/>
                          <a:pt x="28" y="257"/>
                          <a:pt x="28" y="257"/>
                        </a:cubicBezTo>
                        <a:cubicBezTo>
                          <a:pt x="26" y="252"/>
                          <a:pt x="26" y="252"/>
                          <a:pt x="26" y="252"/>
                        </a:cubicBezTo>
                        <a:cubicBezTo>
                          <a:pt x="33" y="244"/>
                          <a:pt x="33" y="244"/>
                          <a:pt x="33" y="244"/>
                        </a:cubicBezTo>
                        <a:cubicBezTo>
                          <a:pt x="35" y="245"/>
                          <a:pt x="35" y="245"/>
                          <a:pt x="35" y="245"/>
                        </a:cubicBezTo>
                        <a:cubicBezTo>
                          <a:pt x="40" y="240"/>
                          <a:pt x="40" y="240"/>
                          <a:pt x="40" y="240"/>
                        </a:cubicBezTo>
                        <a:cubicBezTo>
                          <a:pt x="45" y="238"/>
                          <a:pt x="45" y="238"/>
                          <a:pt x="45" y="238"/>
                        </a:cubicBezTo>
                        <a:cubicBezTo>
                          <a:pt x="46" y="239"/>
                          <a:pt x="46" y="239"/>
                          <a:pt x="46" y="239"/>
                        </a:cubicBezTo>
                        <a:cubicBezTo>
                          <a:pt x="40" y="246"/>
                          <a:pt x="40" y="246"/>
                          <a:pt x="40" y="246"/>
                        </a:cubicBezTo>
                        <a:cubicBezTo>
                          <a:pt x="40" y="246"/>
                          <a:pt x="36" y="246"/>
                          <a:pt x="36" y="246"/>
                        </a:cubicBezTo>
                        <a:cubicBezTo>
                          <a:pt x="36" y="246"/>
                          <a:pt x="32" y="252"/>
                          <a:pt x="32" y="252"/>
                        </a:cubicBezTo>
                        <a:cubicBezTo>
                          <a:pt x="39" y="247"/>
                          <a:pt x="39" y="247"/>
                          <a:pt x="39" y="247"/>
                        </a:cubicBezTo>
                        <a:cubicBezTo>
                          <a:pt x="40" y="250"/>
                          <a:pt x="40" y="250"/>
                          <a:pt x="40" y="250"/>
                        </a:cubicBezTo>
                        <a:cubicBezTo>
                          <a:pt x="43" y="245"/>
                          <a:pt x="43" y="245"/>
                          <a:pt x="43" y="245"/>
                        </a:cubicBezTo>
                        <a:cubicBezTo>
                          <a:pt x="48" y="241"/>
                          <a:pt x="48" y="241"/>
                          <a:pt x="48" y="241"/>
                        </a:cubicBezTo>
                        <a:cubicBezTo>
                          <a:pt x="47" y="245"/>
                          <a:pt x="47" y="245"/>
                          <a:pt x="47" y="245"/>
                        </a:cubicBezTo>
                        <a:cubicBezTo>
                          <a:pt x="50" y="240"/>
                          <a:pt x="50" y="240"/>
                          <a:pt x="50" y="240"/>
                        </a:cubicBezTo>
                        <a:cubicBezTo>
                          <a:pt x="53" y="239"/>
                          <a:pt x="53" y="239"/>
                          <a:pt x="53" y="239"/>
                        </a:cubicBezTo>
                        <a:cubicBezTo>
                          <a:pt x="52" y="238"/>
                          <a:pt x="52" y="238"/>
                          <a:pt x="52" y="238"/>
                        </a:cubicBezTo>
                        <a:cubicBezTo>
                          <a:pt x="51" y="234"/>
                          <a:pt x="51" y="234"/>
                          <a:pt x="51" y="234"/>
                        </a:cubicBezTo>
                        <a:cubicBezTo>
                          <a:pt x="55" y="237"/>
                          <a:pt x="55" y="237"/>
                          <a:pt x="55" y="237"/>
                        </a:cubicBezTo>
                        <a:cubicBezTo>
                          <a:pt x="56" y="241"/>
                          <a:pt x="56" y="241"/>
                          <a:pt x="56" y="241"/>
                        </a:cubicBezTo>
                        <a:cubicBezTo>
                          <a:pt x="58" y="246"/>
                          <a:pt x="58" y="246"/>
                          <a:pt x="58" y="246"/>
                        </a:cubicBezTo>
                        <a:cubicBezTo>
                          <a:pt x="62" y="248"/>
                          <a:pt x="62" y="248"/>
                          <a:pt x="62" y="248"/>
                        </a:cubicBezTo>
                        <a:cubicBezTo>
                          <a:pt x="63" y="248"/>
                          <a:pt x="63" y="248"/>
                          <a:pt x="63" y="248"/>
                        </a:cubicBezTo>
                        <a:cubicBezTo>
                          <a:pt x="62" y="247"/>
                          <a:pt x="62" y="247"/>
                          <a:pt x="62" y="247"/>
                        </a:cubicBezTo>
                        <a:cubicBezTo>
                          <a:pt x="63" y="246"/>
                          <a:pt x="63" y="246"/>
                          <a:pt x="63" y="246"/>
                        </a:cubicBezTo>
                        <a:cubicBezTo>
                          <a:pt x="62" y="245"/>
                          <a:pt x="62" y="245"/>
                          <a:pt x="62" y="245"/>
                        </a:cubicBezTo>
                        <a:cubicBezTo>
                          <a:pt x="63" y="244"/>
                          <a:pt x="63" y="244"/>
                          <a:pt x="63" y="244"/>
                        </a:cubicBezTo>
                        <a:cubicBezTo>
                          <a:pt x="63" y="244"/>
                          <a:pt x="63" y="244"/>
                          <a:pt x="63" y="244"/>
                        </a:cubicBezTo>
                        <a:cubicBezTo>
                          <a:pt x="64" y="242"/>
                          <a:pt x="64" y="242"/>
                          <a:pt x="64" y="242"/>
                        </a:cubicBezTo>
                        <a:cubicBezTo>
                          <a:pt x="64" y="241"/>
                          <a:pt x="64" y="241"/>
                          <a:pt x="64" y="241"/>
                        </a:cubicBezTo>
                        <a:cubicBezTo>
                          <a:pt x="65" y="241"/>
                          <a:pt x="65" y="241"/>
                          <a:pt x="65" y="241"/>
                        </a:cubicBezTo>
                        <a:cubicBezTo>
                          <a:pt x="66" y="241"/>
                          <a:pt x="66" y="241"/>
                          <a:pt x="66" y="241"/>
                        </a:cubicBezTo>
                        <a:cubicBezTo>
                          <a:pt x="66" y="244"/>
                          <a:pt x="66" y="244"/>
                          <a:pt x="66" y="244"/>
                        </a:cubicBezTo>
                        <a:cubicBezTo>
                          <a:pt x="68" y="244"/>
                          <a:pt x="68" y="244"/>
                          <a:pt x="68" y="244"/>
                        </a:cubicBezTo>
                        <a:cubicBezTo>
                          <a:pt x="66" y="248"/>
                          <a:pt x="66" y="248"/>
                          <a:pt x="66" y="248"/>
                        </a:cubicBezTo>
                        <a:cubicBezTo>
                          <a:pt x="69" y="248"/>
                          <a:pt x="69" y="248"/>
                          <a:pt x="69" y="248"/>
                        </a:cubicBezTo>
                        <a:cubicBezTo>
                          <a:pt x="71" y="247"/>
                          <a:pt x="71" y="247"/>
                          <a:pt x="71" y="247"/>
                        </a:cubicBezTo>
                        <a:cubicBezTo>
                          <a:pt x="72" y="243"/>
                          <a:pt x="72" y="243"/>
                          <a:pt x="72" y="243"/>
                        </a:cubicBezTo>
                        <a:cubicBezTo>
                          <a:pt x="78" y="243"/>
                          <a:pt x="78" y="243"/>
                          <a:pt x="78" y="243"/>
                        </a:cubicBezTo>
                        <a:cubicBezTo>
                          <a:pt x="82" y="248"/>
                          <a:pt x="82" y="248"/>
                          <a:pt x="82" y="248"/>
                        </a:cubicBezTo>
                        <a:cubicBezTo>
                          <a:pt x="89" y="250"/>
                          <a:pt x="89" y="250"/>
                          <a:pt x="89" y="250"/>
                        </a:cubicBezTo>
                        <a:cubicBezTo>
                          <a:pt x="95" y="253"/>
                          <a:pt x="95" y="253"/>
                          <a:pt x="95" y="253"/>
                        </a:cubicBezTo>
                        <a:cubicBezTo>
                          <a:pt x="99" y="253"/>
                          <a:pt x="99" y="253"/>
                          <a:pt x="99" y="253"/>
                        </a:cubicBezTo>
                        <a:cubicBezTo>
                          <a:pt x="99" y="252"/>
                          <a:pt x="99" y="252"/>
                          <a:pt x="99" y="252"/>
                        </a:cubicBezTo>
                        <a:cubicBezTo>
                          <a:pt x="101" y="252"/>
                          <a:pt x="101" y="252"/>
                          <a:pt x="101" y="252"/>
                        </a:cubicBezTo>
                        <a:cubicBezTo>
                          <a:pt x="104" y="254"/>
                          <a:pt x="104" y="254"/>
                          <a:pt x="104" y="254"/>
                        </a:cubicBezTo>
                        <a:cubicBezTo>
                          <a:pt x="107" y="258"/>
                          <a:pt x="107" y="258"/>
                          <a:pt x="107" y="258"/>
                        </a:cubicBezTo>
                        <a:cubicBezTo>
                          <a:pt x="106" y="260"/>
                          <a:pt x="106" y="260"/>
                          <a:pt x="106" y="260"/>
                        </a:cubicBezTo>
                        <a:cubicBezTo>
                          <a:pt x="106" y="260"/>
                          <a:pt x="106" y="260"/>
                          <a:pt x="106" y="260"/>
                        </a:cubicBezTo>
                        <a:cubicBezTo>
                          <a:pt x="102" y="261"/>
                          <a:pt x="102" y="261"/>
                          <a:pt x="102" y="261"/>
                        </a:cubicBezTo>
                        <a:cubicBezTo>
                          <a:pt x="102" y="263"/>
                          <a:pt x="102" y="263"/>
                          <a:pt x="102" y="263"/>
                        </a:cubicBezTo>
                        <a:cubicBezTo>
                          <a:pt x="101" y="264"/>
                          <a:pt x="101" y="264"/>
                          <a:pt x="101" y="264"/>
                        </a:cubicBezTo>
                        <a:cubicBezTo>
                          <a:pt x="112" y="267"/>
                          <a:pt x="112" y="267"/>
                          <a:pt x="112" y="267"/>
                        </a:cubicBezTo>
                        <a:cubicBezTo>
                          <a:pt x="120" y="265"/>
                          <a:pt x="120" y="265"/>
                          <a:pt x="120" y="265"/>
                        </a:cubicBezTo>
                        <a:cubicBezTo>
                          <a:pt x="122" y="263"/>
                          <a:pt x="122" y="263"/>
                          <a:pt x="122" y="263"/>
                        </a:cubicBezTo>
                        <a:cubicBezTo>
                          <a:pt x="124" y="265"/>
                          <a:pt x="124" y="265"/>
                          <a:pt x="124" y="265"/>
                        </a:cubicBezTo>
                        <a:cubicBezTo>
                          <a:pt x="127" y="265"/>
                          <a:pt x="127" y="265"/>
                          <a:pt x="127" y="265"/>
                        </a:cubicBezTo>
                        <a:cubicBezTo>
                          <a:pt x="128" y="269"/>
                          <a:pt x="128" y="269"/>
                          <a:pt x="128" y="269"/>
                        </a:cubicBezTo>
                        <a:cubicBezTo>
                          <a:pt x="129" y="267"/>
                          <a:pt x="129" y="267"/>
                          <a:pt x="129" y="267"/>
                        </a:cubicBezTo>
                        <a:cubicBezTo>
                          <a:pt x="132" y="272"/>
                          <a:pt x="132" y="272"/>
                          <a:pt x="132" y="272"/>
                        </a:cubicBezTo>
                        <a:cubicBezTo>
                          <a:pt x="130" y="273"/>
                          <a:pt x="130" y="273"/>
                          <a:pt x="130" y="273"/>
                        </a:cubicBezTo>
                        <a:cubicBezTo>
                          <a:pt x="132" y="276"/>
                          <a:pt x="132" y="276"/>
                          <a:pt x="132" y="276"/>
                        </a:cubicBezTo>
                        <a:cubicBezTo>
                          <a:pt x="134" y="274"/>
                          <a:pt x="134" y="274"/>
                          <a:pt x="134" y="274"/>
                        </a:cubicBezTo>
                        <a:cubicBezTo>
                          <a:pt x="133" y="269"/>
                          <a:pt x="133" y="269"/>
                          <a:pt x="133" y="269"/>
                        </a:cubicBezTo>
                        <a:cubicBezTo>
                          <a:pt x="133" y="267"/>
                          <a:pt x="133" y="267"/>
                          <a:pt x="133" y="267"/>
                        </a:cubicBezTo>
                        <a:cubicBezTo>
                          <a:pt x="131" y="266"/>
                          <a:pt x="131" y="266"/>
                          <a:pt x="131" y="266"/>
                        </a:cubicBezTo>
                        <a:cubicBezTo>
                          <a:pt x="132" y="262"/>
                          <a:pt x="132" y="262"/>
                          <a:pt x="132" y="262"/>
                        </a:cubicBezTo>
                        <a:cubicBezTo>
                          <a:pt x="137" y="261"/>
                          <a:pt x="137" y="261"/>
                          <a:pt x="137" y="261"/>
                        </a:cubicBezTo>
                        <a:cubicBezTo>
                          <a:pt x="140" y="256"/>
                          <a:pt x="140" y="256"/>
                          <a:pt x="140" y="256"/>
                        </a:cubicBezTo>
                        <a:cubicBezTo>
                          <a:pt x="137" y="256"/>
                          <a:pt x="137" y="256"/>
                          <a:pt x="137" y="256"/>
                        </a:cubicBezTo>
                        <a:cubicBezTo>
                          <a:pt x="136" y="259"/>
                          <a:pt x="136" y="259"/>
                          <a:pt x="136" y="259"/>
                        </a:cubicBezTo>
                        <a:cubicBezTo>
                          <a:pt x="131" y="260"/>
                          <a:pt x="131" y="260"/>
                          <a:pt x="131" y="260"/>
                        </a:cubicBezTo>
                        <a:cubicBezTo>
                          <a:pt x="132" y="261"/>
                          <a:pt x="132" y="261"/>
                          <a:pt x="132" y="261"/>
                        </a:cubicBezTo>
                        <a:cubicBezTo>
                          <a:pt x="131" y="261"/>
                          <a:pt x="131" y="261"/>
                          <a:pt x="131" y="261"/>
                        </a:cubicBezTo>
                        <a:cubicBezTo>
                          <a:pt x="128" y="260"/>
                          <a:pt x="128" y="260"/>
                          <a:pt x="128" y="260"/>
                        </a:cubicBezTo>
                        <a:cubicBezTo>
                          <a:pt x="130" y="256"/>
                          <a:pt x="130" y="256"/>
                          <a:pt x="130" y="256"/>
                        </a:cubicBezTo>
                        <a:cubicBezTo>
                          <a:pt x="132" y="256"/>
                          <a:pt x="132" y="256"/>
                          <a:pt x="132" y="256"/>
                        </a:cubicBezTo>
                        <a:cubicBezTo>
                          <a:pt x="139" y="252"/>
                          <a:pt x="139" y="252"/>
                          <a:pt x="139" y="252"/>
                        </a:cubicBezTo>
                        <a:cubicBezTo>
                          <a:pt x="142" y="257"/>
                          <a:pt x="142" y="257"/>
                          <a:pt x="142" y="257"/>
                        </a:cubicBezTo>
                        <a:cubicBezTo>
                          <a:pt x="141" y="258"/>
                          <a:pt x="141" y="258"/>
                          <a:pt x="141" y="258"/>
                        </a:cubicBezTo>
                        <a:cubicBezTo>
                          <a:pt x="144" y="262"/>
                          <a:pt x="144" y="262"/>
                          <a:pt x="144" y="262"/>
                        </a:cubicBezTo>
                        <a:cubicBezTo>
                          <a:pt x="148" y="263"/>
                          <a:pt x="148" y="263"/>
                          <a:pt x="148" y="263"/>
                        </a:cubicBezTo>
                        <a:cubicBezTo>
                          <a:pt x="149" y="261"/>
                          <a:pt x="149" y="261"/>
                          <a:pt x="149" y="261"/>
                        </a:cubicBezTo>
                        <a:cubicBezTo>
                          <a:pt x="153" y="266"/>
                          <a:pt x="153" y="266"/>
                          <a:pt x="153" y="266"/>
                        </a:cubicBezTo>
                        <a:cubicBezTo>
                          <a:pt x="161" y="265"/>
                          <a:pt x="161" y="265"/>
                          <a:pt x="161" y="265"/>
                        </a:cubicBezTo>
                        <a:cubicBezTo>
                          <a:pt x="169" y="266"/>
                          <a:pt x="169" y="266"/>
                          <a:pt x="169" y="266"/>
                        </a:cubicBezTo>
                        <a:cubicBezTo>
                          <a:pt x="168" y="263"/>
                          <a:pt x="168" y="263"/>
                          <a:pt x="168" y="263"/>
                        </a:cubicBezTo>
                        <a:cubicBezTo>
                          <a:pt x="171" y="267"/>
                          <a:pt x="171" y="267"/>
                          <a:pt x="171" y="267"/>
                        </a:cubicBezTo>
                        <a:cubicBezTo>
                          <a:pt x="174" y="268"/>
                          <a:pt x="174" y="268"/>
                          <a:pt x="174" y="268"/>
                        </a:cubicBezTo>
                        <a:cubicBezTo>
                          <a:pt x="174" y="264"/>
                          <a:pt x="174" y="264"/>
                          <a:pt x="174" y="264"/>
                        </a:cubicBezTo>
                        <a:cubicBezTo>
                          <a:pt x="171" y="265"/>
                          <a:pt x="171" y="265"/>
                          <a:pt x="171" y="265"/>
                        </a:cubicBezTo>
                        <a:cubicBezTo>
                          <a:pt x="168" y="260"/>
                          <a:pt x="168" y="260"/>
                          <a:pt x="168" y="260"/>
                        </a:cubicBezTo>
                        <a:cubicBezTo>
                          <a:pt x="173" y="258"/>
                          <a:pt x="173" y="258"/>
                          <a:pt x="173" y="258"/>
                        </a:cubicBezTo>
                        <a:cubicBezTo>
                          <a:pt x="176" y="263"/>
                          <a:pt x="176" y="263"/>
                          <a:pt x="176" y="263"/>
                        </a:cubicBezTo>
                        <a:cubicBezTo>
                          <a:pt x="179" y="260"/>
                          <a:pt x="179" y="260"/>
                          <a:pt x="179" y="260"/>
                        </a:cubicBezTo>
                        <a:cubicBezTo>
                          <a:pt x="177" y="269"/>
                          <a:pt x="177" y="269"/>
                          <a:pt x="177" y="269"/>
                        </a:cubicBezTo>
                        <a:cubicBezTo>
                          <a:pt x="181" y="271"/>
                          <a:pt x="181" y="271"/>
                          <a:pt x="181" y="271"/>
                        </a:cubicBezTo>
                        <a:cubicBezTo>
                          <a:pt x="181" y="263"/>
                          <a:pt x="181" y="263"/>
                          <a:pt x="181" y="263"/>
                        </a:cubicBezTo>
                        <a:cubicBezTo>
                          <a:pt x="184" y="263"/>
                          <a:pt x="184" y="263"/>
                          <a:pt x="184" y="263"/>
                        </a:cubicBezTo>
                        <a:cubicBezTo>
                          <a:pt x="188" y="257"/>
                          <a:pt x="188" y="257"/>
                          <a:pt x="188" y="257"/>
                        </a:cubicBezTo>
                        <a:cubicBezTo>
                          <a:pt x="187" y="253"/>
                          <a:pt x="187" y="253"/>
                          <a:pt x="187" y="253"/>
                        </a:cubicBezTo>
                        <a:cubicBezTo>
                          <a:pt x="186" y="255"/>
                          <a:pt x="186" y="255"/>
                          <a:pt x="186" y="255"/>
                        </a:cubicBezTo>
                        <a:cubicBezTo>
                          <a:pt x="184" y="255"/>
                          <a:pt x="184" y="255"/>
                          <a:pt x="184" y="255"/>
                        </a:cubicBezTo>
                        <a:cubicBezTo>
                          <a:pt x="187" y="248"/>
                          <a:pt x="187" y="248"/>
                          <a:pt x="187" y="248"/>
                        </a:cubicBezTo>
                        <a:cubicBezTo>
                          <a:pt x="188" y="250"/>
                          <a:pt x="188" y="250"/>
                          <a:pt x="188" y="250"/>
                        </a:cubicBezTo>
                        <a:cubicBezTo>
                          <a:pt x="188" y="247"/>
                          <a:pt x="188" y="247"/>
                          <a:pt x="188" y="247"/>
                        </a:cubicBezTo>
                        <a:cubicBezTo>
                          <a:pt x="178" y="242"/>
                          <a:pt x="178" y="242"/>
                          <a:pt x="178" y="242"/>
                        </a:cubicBezTo>
                        <a:cubicBezTo>
                          <a:pt x="176" y="239"/>
                          <a:pt x="176" y="239"/>
                          <a:pt x="176" y="239"/>
                        </a:cubicBezTo>
                        <a:cubicBezTo>
                          <a:pt x="179" y="235"/>
                          <a:pt x="179" y="235"/>
                          <a:pt x="179" y="235"/>
                        </a:cubicBezTo>
                        <a:cubicBezTo>
                          <a:pt x="177" y="231"/>
                          <a:pt x="177" y="231"/>
                          <a:pt x="177" y="231"/>
                        </a:cubicBezTo>
                        <a:cubicBezTo>
                          <a:pt x="178" y="225"/>
                          <a:pt x="178" y="225"/>
                          <a:pt x="178" y="225"/>
                        </a:cubicBezTo>
                        <a:cubicBezTo>
                          <a:pt x="180" y="226"/>
                          <a:pt x="180" y="226"/>
                          <a:pt x="180" y="226"/>
                        </a:cubicBezTo>
                        <a:cubicBezTo>
                          <a:pt x="179" y="223"/>
                          <a:pt x="179" y="223"/>
                          <a:pt x="179" y="223"/>
                        </a:cubicBezTo>
                        <a:cubicBezTo>
                          <a:pt x="182" y="218"/>
                          <a:pt x="182" y="218"/>
                          <a:pt x="182" y="218"/>
                        </a:cubicBezTo>
                        <a:cubicBezTo>
                          <a:pt x="185" y="218"/>
                          <a:pt x="185" y="218"/>
                          <a:pt x="185" y="218"/>
                        </a:cubicBezTo>
                        <a:cubicBezTo>
                          <a:pt x="185" y="221"/>
                          <a:pt x="185" y="221"/>
                          <a:pt x="185" y="221"/>
                        </a:cubicBezTo>
                        <a:cubicBezTo>
                          <a:pt x="187" y="220"/>
                          <a:pt x="187" y="220"/>
                          <a:pt x="187" y="220"/>
                        </a:cubicBezTo>
                        <a:cubicBezTo>
                          <a:pt x="191" y="227"/>
                          <a:pt x="191" y="227"/>
                          <a:pt x="191" y="227"/>
                        </a:cubicBezTo>
                        <a:cubicBezTo>
                          <a:pt x="191" y="230"/>
                          <a:pt x="191" y="230"/>
                          <a:pt x="191" y="230"/>
                        </a:cubicBezTo>
                        <a:cubicBezTo>
                          <a:pt x="196" y="239"/>
                          <a:pt x="196" y="239"/>
                          <a:pt x="196" y="239"/>
                        </a:cubicBezTo>
                        <a:cubicBezTo>
                          <a:pt x="193" y="240"/>
                          <a:pt x="193" y="240"/>
                          <a:pt x="193" y="240"/>
                        </a:cubicBezTo>
                        <a:cubicBezTo>
                          <a:pt x="194" y="242"/>
                          <a:pt x="194" y="242"/>
                          <a:pt x="194" y="242"/>
                        </a:cubicBezTo>
                        <a:cubicBezTo>
                          <a:pt x="192" y="245"/>
                          <a:pt x="192" y="245"/>
                          <a:pt x="192" y="245"/>
                        </a:cubicBezTo>
                        <a:cubicBezTo>
                          <a:pt x="195" y="247"/>
                          <a:pt x="195" y="247"/>
                          <a:pt x="195" y="247"/>
                        </a:cubicBezTo>
                        <a:cubicBezTo>
                          <a:pt x="197" y="246"/>
                          <a:pt x="197" y="246"/>
                          <a:pt x="197" y="246"/>
                        </a:cubicBezTo>
                        <a:cubicBezTo>
                          <a:pt x="199" y="249"/>
                          <a:pt x="199" y="249"/>
                          <a:pt x="199" y="249"/>
                        </a:cubicBezTo>
                        <a:cubicBezTo>
                          <a:pt x="197" y="249"/>
                          <a:pt x="197" y="249"/>
                          <a:pt x="197" y="249"/>
                        </a:cubicBezTo>
                        <a:cubicBezTo>
                          <a:pt x="201" y="255"/>
                          <a:pt x="201" y="255"/>
                          <a:pt x="201" y="255"/>
                        </a:cubicBezTo>
                        <a:cubicBezTo>
                          <a:pt x="200" y="257"/>
                          <a:pt x="200" y="257"/>
                          <a:pt x="200" y="257"/>
                        </a:cubicBezTo>
                        <a:cubicBezTo>
                          <a:pt x="201" y="260"/>
                          <a:pt x="201" y="260"/>
                          <a:pt x="201" y="260"/>
                        </a:cubicBezTo>
                        <a:cubicBezTo>
                          <a:pt x="205" y="249"/>
                          <a:pt x="205" y="249"/>
                          <a:pt x="205" y="249"/>
                        </a:cubicBezTo>
                        <a:cubicBezTo>
                          <a:pt x="210" y="254"/>
                          <a:pt x="210" y="254"/>
                          <a:pt x="210" y="254"/>
                        </a:cubicBezTo>
                        <a:cubicBezTo>
                          <a:pt x="212" y="260"/>
                          <a:pt x="212" y="260"/>
                          <a:pt x="212" y="260"/>
                        </a:cubicBezTo>
                        <a:cubicBezTo>
                          <a:pt x="209" y="259"/>
                          <a:pt x="209" y="259"/>
                          <a:pt x="209" y="259"/>
                        </a:cubicBezTo>
                        <a:cubicBezTo>
                          <a:pt x="208" y="264"/>
                          <a:pt x="208" y="264"/>
                          <a:pt x="208" y="264"/>
                        </a:cubicBezTo>
                        <a:cubicBezTo>
                          <a:pt x="213" y="271"/>
                          <a:pt x="213" y="271"/>
                          <a:pt x="213" y="271"/>
                        </a:cubicBezTo>
                        <a:cubicBezTo>
                          <a:pt x="216" y="267"/>
                          <a:pt x="216" y="267"/>
                          <a:pt x="216" y="267"/>
                        </a:cubicBezTo>
                        <a:cubicBezTo>
                          <a:pt x="218" y="264"/>
                          <a:pt x="218" y="264"/>
                          <a:pt x="218" y="264"/>
                        </a:cubicBezTo>
                        <a:cubicBezTo>
                          <a:pt x="220" y="257"/>
                          <a:pt x="220" y="257"/>
                          <a:pt x="220" y="257"/>
                        </a:cubicBezTo>
                        <a:cubicBezTo>
                          <a:pt x="223" y="255"/>
                          <a:pt x="223" y="255"/>
                          <a:pt x="223" y="255"/>
                        </a:cubicBezTo>
                        <a:cubicBezTo>
                          <a:pt x="223" y="253"/>
                          <a:pt x="223" y="253"/>
                          <a:pt x="223" y="253"/>
                        </a:cubicBezTo>
                        <a:cubicBezTo>
                          <a:pt x="221" y="250"/>
                          <a:pt x="221" y="250"/>
                          <a:pt x="221" y="250"/>
                        </a:cubicBezTo>
                        <a:cubicBezTo>
                          <a:pt x="221" y="243"/>
                          <a:pt x="221" y="243"/>
                          <a:pt x="221" y="243"/>
                        </a:cubicBezTo>
                        <a:cubicBezTo>
                          <a:pt x="228" y="245"/>
                          <a:pt x="228" y="245"/>
                          <a:pt x="228" y="245"/>
                        </a:cubicBezTo>
                        <a:cubicBezTo>
                          <a:pt x="232" y="245"/>
                          <a:pt x="232" y="245"/>
                          <a:pt x="232" y="245"/>
                        </a:cubicBezTo>
                        <a:cubicBezTo>
                          <a:pt x="232" y="250"/>
                          <a:pt x="232" y="250"/>
                          <a:pt x="232" y="250"/>
                        </a:cubicBezTo>
                        <a:cubicBezTo>
                          <a:pt x="237" y="251"/>
                          <a:pt x="237" y="251"/>
                          <a:pt x="237" y="251"/>
                        </a:cubicBezTo>
                        <a:cubicBezTo>
                          <a:pt x="235" y="254"/>
                          <a:pt x="235" y="254"/>
                          <a:pt x="235" y="254"/>
                        </a:cubicBezTo>
                        <a:cubicBezTo>
                          <a:pt x="238" y="255"/>
                          <a:pt x="238" y="255"/>
                          <a:pt x="238" y="255"/>
                        </a:cubicBezTo>
                        <a:cubicBezTo>
                          <a:pt x="235" y="259"/>
                          <a:pt x="235" y="259"/>
                          <a:pt x="235" y="259"/>
                        </a:cubicBezTo>
                        <a:cubicBezTo>
                          <a:pt x="233" y="258"/>
                          <a:pt x="233" y="258"/>
                          <a:pt x="233" y="258"/>
                        </a:cubicBezTo>
                        <a:cubicBezTo>
                          <a:pt x="234" y="264"/>
                          <a:pt x="234" y="264"/>
                          <a:pt x="234" y="264"/>
                        </a:cubicBezTo>
                        <a:cubicBezTo>
                          <a:pt x="237" y="268"/>
                          <a:pt x="237" y="268"/>
                          <a:pt x="237" y="268"/>
                        </a:cubicBezTo>
                        <a:cubicBezTo>
                          <a:pt x="237" y="273"/>
                          <a:pt x="237" y="273"/>
                          <a:pt x="237" y="273"/>
                        </a:cubicBezTo>
                        <a:cubicBezTo>
                          <a:pt x="229" y="280"/>
                          <a:pt x="229" y="280"/>
                          <a:pt x="229" y="280"/>
                        </a:cubicBezTo>
                        <a:cubicBezTo>
                          <a:pt x="226" y="277"/>
                          <a:pt x="226" y="277"/>
                          <a:pt x="226" y="277"/>
                        </a:cubicBezTo>
                        <a:cubicBezTo>
                          <a:pt x="227" y="281"/>
                          <a:pt x="227" y="281"/>
                          <a:pt x="227" y="281"/>
                        </a:cubicBezTo>
                        <a:cubicBezTo>
                          <a:pt x="222" y="282"/>
                          <a:pt x="222" y="282"/>
                          <a:pt x="222" y="282"/>
                        </a:cubicBezTo>
                        <a:cubicBezTo>
                          <a:pt x="220" y="278"/>
                          <a:pt x="220" y="278"/>
                          <a:pt x="220" y="278"/>
                        </a:cubicBezTo>
                        <a:cubicBezTo>
                          <a:pt x="216" y="279"/>
                          <a:pt x="216" y="279"/>
                          <a:pt x="216" y="279"/>
                        </a:cubicBezTo>
                        <a:cubicBezTo>
                          <a:pt x="219" y="281"/>
                          <a:pt x="219" y="281"/>
                          <a:pt x="219" y="281"/>
                        </a:cubicBezTo>
                        <a:cubicBezTo>
                          <a:pt x="215" y="289"/>
                          <a:pt x="215" y="289"/>
                          <a:pt x="215" y="289"/>
                        </a:cubicBezTo>
                        <a:cubicBezTo>
                          <a:pt x="211" y="290"/>
                          <a:pt x="211" y="290"/>
                          <a:pt x="211" y="290"/>
                        </a:cubicBezTo>
                        <a:cubicBezTo>
                          <a:pt x="205" y="285"/>
                          <a:pt x="205" y="285"/>
                          <a:pt x="205" y="285"/>
                        </a:cubicBezTo>
                        <a:cubicBezTo>
                          <a:pt x="201" y="285"/>
                          <a:pt x="201" y="285"/>
                          <a:pt x="201" y="285"/>
                        </a:cubicBezTo>
                        <a:cubicBezTo>
                          <a:pt x="206" y="290"/>
                          <a:pt x="206" y="290"/>
                          <a:pt x="206" y="290"/>
                        </a:cubicBezTo>
                        <a:cubicBezTo>
                          <a:pt x="215" y="291"/>
                          <a:pt x="215" y="291"/>
                          <a:pt x="215" y="291"/>
                        </a:cubicBezTo>
                        <a:cubicBezTo>
                          <a:pt x="209" y="302"/>
                          <a:pt x="209" y="302"/>
                          <a:pt x="209" y="302"/>
                        </a:cubicBezTo>
                        <a:cubicBezTo>
                          <a:pt x="204" y="301"/>
                          <a:pt x="204" y="301"/>
                          <a:pt x="204" y="301"/>
                        </a:cubicBezTo>
                        <a:cubicBezTo>
                          <a:pt x="200" y="307"/>
                          <a:pt x="200" y="307"/>
                          <a:pt x="200" y="307"/>
                        </a:cubicBezTo>
                        <a:cubicBezTo>
                          <a:pt x="197" y="304"/>
                          <a:pt x="197" y="304"/>
                          <a:pt x="197" y="304"/>
                        </a:cubicBezTo>
                        <a:cubicBezTo>
                          <a:pt x="194" y="304"/>
                          <a:pt x="194" y="304"/>
                          <a:pt x="194" y="304"/>
                        </a:cubicBezTo>
                        <a:cubicBezTo>
                          <a:pt x="188" y="301"/>
                          <a:pt x="188" y="301"/>
                          <a:pt x="188" y="301"/>
                        </a:cubicBezTo>
                        <a:cubicBezTo>
                          <a:pt x="193" y="305"/>
                          <a:pt x="193" y="305"/>
                          <a:pt x="193" y="305"/>
                        </a:cubicBezTo>
                        <a:cubicBezTo>
                          <a:pt x="199" y="308"/>
                          <a:pt x="199" y="308"/>
                          <a:pt x="199" y="308"/>
                        </a:cubicBezTo>
                        <a:cubicBezTo>
                          <a:pt x="200" y="312"/>
                          <a:pt x="200" y="312"/>
                          <a:pt x="200" y="312"/>
                        </a:cubicBezTo>
                        <a:cubicBezTo>
                          <a:pt x="193" y="313"/>
                          <a:pt x="193" y="313"/>
                          <a:pt x="193" y="313"/>
                        </a:cubicBezTo>
                        <a:cubicBezTo>
                          <a:pt x="189" y="322"/>
                          <a:pt x="189" y="322"/>
                          <a:pt x="189" y="322"/>
                        </a:cubicBezTo>
                        <a:cubicBezTo>
                          <a:pt x="185" y="325"/>
                          <a:pt x="185" y="325"/>
                          <a:pt x="185" y="325"/>
                        </a:cubicBezTo>
                        <a:cubicBezTo>
                          <a:pt x="186" y="327"/>
                          <a:pt x="186" y="327"/>
                          <a:pt x="186" y="327"/>
                        </a:cubicBezTo>
                        <a:cubicBezTo>
                          <a:pt x="184" y="330"/>
                          <a:pt x="184" y="330"/>
                          <a:pt x="184" y="330"/>
                        </a:cubicBezTo>
                        <a:cubicBezTo>
                          <a:pt x="183" y="344"/>
                          <a:pt x="183" y="344"/>
                          <a:pt x="183" y="344"/>
                        </a:cubicBezTo>
                        <a:cubicBezTo>
                          <a:pt x="184" y="346"/>
                          <a:pt x="184" y="346"/>
                          <a:pt x="184" y="346"/>
                        </a:cubicBezTo>
                        <a:cubicBezTo>
                          <a:pt x="190" y="347"/>
                          <a:pt x="190" y="347"/>
                          <a:pt x="190" y="347"/>
                        </a:cubicBezTo>
                        <a:cubicBezTo>
                          <a:pt x="191" y="351"/>
                          <a:pt x="191" y="351"/>
                          <a:pt x="191" y="351"/>
                        </a:cubicBezTo>
                        <a:cubicBezTo>
                          <a:pt x="192" y="355"/>
                          <a:pt x="192" y="355"/>
                          <a:pt x="192" y="355"/>
                        </a:cubicBezTo>
                        <a:cubicBezTo>
                          <a:pt x="193" y="358"/>
                          <a:pt x="193" y="358"/>
                          <a:pt x="193" y="358"/>
                        </a:cubicBezTo>
                        <a:cubicBezTo>
                          <a:pt x="192" y="361"/>
                          <a:pt x="192" y="361"/>
                          <a:pt x="192" y="361"/>
                        </a:cubicBezTo>
                        <a:cubicBezTo>
                          <a:pt x="198" y="358"/>
                          <a:pt x="198" y="358"/>
                          <a:pt x="198" y="358"/>
                        </a:cubicBezTo>
                        <a:cubicBezTo>
                          <a:pt x="210" y="363"/>
                          <a:pt x="210" y="363"/>
                          <a:pt x="210" y="363"/>
                        </a:cubicBezTo>
                        <a:cubicBezTo>
                          <a:pt x="212" y="367"/>
                          <a:pt x="212" y="367"/>
                          <a:pt x="212" y="367"/>
                        </a:cubicBezTo>
                        <a:cubicBezTo>
                          <a:pt x="220" y="371"/>
                          <a:pt x="220" y="371"/>
                          <a:pt x="220" y="371"/>
                        </a:cubicBezTo>
                        <a:cubicBezTo>
                          <a:pt x="221" y="372"/>
                          <a:pt x="221" y="372"/>
                          <a:pt x="221" y="372"/>
                        </a:cubicBezTo>
                        <a:cubicBezTo>
                          <a:pt x="229" y="372"/>
                          <a:pt x="229" y="372"/>
                          <a:pt x="229" y="372"/>
                        </a:cubicBezTo>
                        <a:cubicBezTo>
                          <a:pt x="233" y="373"/>
                          <a:pt x="233" y="373"/>
                          <a:pt x="233" y="373"/>
                        </a:cubicBezTo>
                        <a:cubicBezTo>
                          <a:pt x="233" y="376"/>
                          <a:pt x="233" y="376"/>
                          <a:pt x="233" y="376"/>
                        </a:cubicBezTo>
                        <a:cubicBezTo>
                          <a:pt x="233" y="380"/>
                          <a:pt x="233" y="380"/>
                          <a:pt x="233" y="380"/>
                        </a:cubicBezTo>
                        <a:cubicBezTo>
                          <a:pt x="233" y="385"/>
                          <a:pt x="233" y="385"/>
                          <a:pt x="233" y="385"/>
                        </a:cubicBezTo>
                        <a:cubicBezTo>
                          <a:pt x="232" y="388"/>
                          <a:pt x="232" y="388"/>
                          <a:pt x="232" y="388"/>
                        </a:cubicBezTo>
                        <a:cubicBezTo>
                          <a:pt x="236" y="392"/>
                          <a:pt x="236" y="392"/>
                          <a:pt x="236" y="392"/>
                        </a:cubicBezTo>
                        <a:cubicBezTo>
                          <a:pt x="234" y="394"/>
                          <a:pt x="234" y="394"/>
                          <a:pt x="234" y="394"/>
                        </a:cubicBezTo>
                        <a:cubicBezTo>
                          <a:pt x="237" y="393"/>
                          <a:pt x="237" y="393"/>
                          <a:pt x="237" y="393"/>
                        </a:cubicBezTo>
                        <a:cubicBezTo>
                          <a:pt x="239" y="395"/>
                          <a:pt x="239" y="395"/>
                          <a:pt x="239" y="395"/>
                        </a:cubicBezTo>
                        <a:cubicBezTo>
                          <a:pt x="240" y="399"/>
                          <a:pt x="240" y="399"/>
                          <a:pt x="240" y="399"/>
                        </a:cubicBezTo>
                        <a:cubicBezTo>
                          <a:pt x="243" y="401"/>
                          <a:pt x="243" y="401"/>
                          <a:pt x="243" y="401"/>
                        </a:cubicBezTo>
                        <a:cubicBezTo>
                          <a:pt x="243" y="398"/>
                          <a:pt x="243" y="398"/>
                          <a:pt x="243" y="398"/>
                        </a:cubicBezTo>
                        <a:cubicBezTo>
                          <a:pt x="245" y="397"/>
                          <a:pt x="245" y="397"/>
                          <a:pt x="245" y="397"/>
                        </a:cubicBezTo>
                        <a:cubicBezTo>
                          <a:pt x="247" y="399"/>
                          <a:pt x="247" y="399"/>
                          <a:pt x="247" y="399"/>
                        </a:cubicBezTo>
                        <a:cubicBezTo>
                          <a:pt x="248" y="398"/>
                          <a:pt x="248" y="398"/>
                          <a:pt x="248" y="398"/>
                        </a:cubicBezTo>
                        <a:cubicBezTo>
                          <a:pt x="246" y="395"/>
                          <a:pt x="246" y="395"/>
                          <a:pt x="246" y="395"/>
                        </a:cubicBezTo>
                        <a:cubicBezTo>
                          <a:pt x="249" y="393"/>
                          <a:pt x="249" y="393"/>
                          <a:pt x="249" y="393"/>
                        </a:cubicBezTo>
                        <a:cubicBezTo>
                          <a:pt x="247" y="390"/>
                          <a:pt x="247" y="390"/>
                          <a:pt x="247" y="390"/>
                        </a:cubicBezTo>
                        <a:cubicBezTo>
                          <a:pt x="247" y="382"/>
                          <a:pt x="247" y="382"/>
                          <a:pt x="247" y="382"/>
                        </a:cubicBezTo>
                        <a:cubicBezTo>
                          <a:pt x="243" y="378"/>
                          <a:pt x="243" y="378"/>
                          <a:pt x="243" y="378"/>
                        </a:cubicBezTo>
                        <a:cubicBezTo>
                          <a:pt x="253" y="371"/>
                          <a:pt x="253" y="371"/>
                          <a:pt x="253" y="371"/>
                        </a:cubicBezTo>
                        <a:cubicBezTo>
                          <a:pt x="255" y="366"/>
                          <a:pt x="255" y="366"/>
                          <a:pt x="255" y="366"/>
                        </a:cubicBezTo>
                        <a:cubicBezTo>
                          <a:pt x="257" y="367"/>
                          <a:pt x="257" y="367"/>
                          <a:pt x="257" y="367"/>
                        </a:cubicBezTo>
                        <a:cubicBezTo>
                          <a:pt x="256" y="364"/>
                          <a:pt x="256" y="364"/>
                          <a:pt x="256" y="364"/>
                        </a:cubicBezTo>
                        <a:cubicBezTo>
                          <a:pt x="255" y="365"/>
                          <a:pt x="255" y="365"/>
                          <a:pt x="255" y="365"/>
                        </a:cubicBezTo>
                        <a:cubicBezTo>
                          <a:pt x="252" y="350"/>
                          <a:pt x="252" y="350"/>
                          <a:pt x="252" y="350"/>
                        </a:cubicBezTo>
                        <a:cubicBezTo>
                          <a:pt x="247" y="347"/>
                          <a:pt x="247" y="347"/>
                          <a:pt x="247" y="347"/>
                        </a:cubicBezTo>
                        <a:cubicBezTo>
                          <a:pt x="247" y="344"/>
                          <a:pt x="247" y="344"/>
                          <a:pt x="247" y="344"/>
                        </a:cubicBezTo>
                        <a:cubicBezTo>
                          <a:pt x="251" y="342"/>
                          <a:pt x="251" y="342"/>
                          <a:pt x="251" y="342"/>
                        </a:cubicBezTo>
                        <a:cubicBezTo>
                          <a:pt x="250" y="340"/>
                          <a:pt x="250" y="340"/>
                          <a:pt x="250" y="340"/>
                        </a:cubicBezTo>
                        <a:cubicBezTo>
                          <a:pt x="254" y="340"/>
                          <a:pt x="254" y="340"/>
                          <a:pt x="254" y="340"/>
                        </a:cubicBezTo>
                        <a:cubicBezTo>
                          <a:pt x="251" y="331"/>
                          <a:pt x="251" y="331"/>
                          <a:pt x="251" y="331"/>
                        </a:cubicBezTo>
                        <a:cubicBezTo>
                          <a:pt x="250" y="331"/>
                          <a:pt x="250" y="331"/>
                          <a:pt x="250" y="331"/>
                        </a:cubicBezTo>
                        <a:cubicBezTo>
                          <a:pt x="252" y="323"/>
                          <a:pt x="252" y="323"/>
                          <a:pt x="252" y="323"/>
                        </a:cubicBezTo>
                        <a:cubicBezTo>
                          <a:pt x="252" y="323"/>
                          <a:pt x="252" y="323"/>
                          <a:pt x="252" y="323"/>
                        </a:cubicBezTo>
                        <a:cubicBezTo>
                          <a:pt x="249" y="319"/>
                          <a:pt x="249" y="319"/>
                          <a:pt x="249" y="319"/>
                        </a:cubicBezTo>
                        <a:cubicBezTo>
                          <a:pt x="252" y="315"/>
                          <a:pt x="252" y="315"/>
                          <a:pt x="252" y="315"/>
                        </a:cubicBezTo>
                        <a:cubicBezTo>
                          <a:pt x="262" y="319"/>
                          <a:pt x="262" y="319"/>
                          <a:pt x="262" y="319"/>
                        </a:cubicBezTo>
                        <a:cubicBezTo>
                          <a:pt x="267" y="316"/>
                          <a:pt x="267" y="316"/>
                          <a:pt x="267" y="316"/>
                        </a:cubicBezTo>
                        <a:cubicBezTo>
                          <a:pt x="273" y="320"/>
                          <a:pt x="273" y="320"/>
                          <a:pt x="273" y="320"/>
                        </a:cubicBezTo>
                        <a:cubicBezTo>
                          <a:pt x="275" y="327"/>
                          <a:pt x="275" y="327"/>
                          <a:pt x="275" y="327"/>
                        </a:cubicBezTo>
                        <a:cubicBezTo>
                          <a:pt x="282" y="328"/>
                          <a:pt x="282" y="328"/>
                          <a:pt x="282" y="328"/>
                        </a:cubicBezTo>
                        <a:cubicBezTo>
                          <a:pt x="283" y="327"/>
                          <a:pt x="283" y="327"/>
                          <a:pt x="283" y="327"/>
                        </a:cubicBezTo>
                        <a:cubicBezTo>
                          <a:pt x="284" y="329"/>
                          <a:pt x="284" y="329"/>
                          <a:pt x="284" y="329"/>
                        </a:cubicBezTo>
                        <a:cubicBezTo>
                          <a:pt x="283" y="332"/>
                          <a:pt x="283" y="332"/>
                          <a:pt x="283" y="332"/>
                        </a:cubicBezTo>
                        <a:cubicBezTo>
                          <a:pt x="284" y="336"/>
                          <a:pt x="284" y="336"/>
                          <a:pt x="284" y="336"/>
                        </a:cubicBezTo>
                        <a:cubicBezTo>
                          <a:pt x="283" y="337"/>
                          <a:pt x="283" y="337"/>
                          <a:pt x="283" y="337"/>
                        </a:cubicBezTo>
                        <a:cubicBezTo>
                          <a:pt x="285" y="343"/>
                          <a:pt x="285" y="343"/>
                          <a:pt x="285" y="343"/>
                        </a:cubicBezTo>
                        <a:cubicBezTo>
                          <a:pt x="282" y="347"/>
                          <a:pt x="282" y="347"/>
                          <a:pt x="282" y="347"/>
                        </a:cubicBezTo>
                        <a:cubicBezTo>
                          <a:pt x="288" y="345"/>
                          <a:pt x="288" y="345"/>
                          <a:pt x="288" y="345"/>
                        </a:cubicBezTo>
                        <a:cubicBezTo>
                          <a:pt x="288" y="349"/>
                          <a:pt x="288" y="349"/>
                          <a:pt x="288" y="349"/>
                        </a:cubicBezTo>
                        <a:cubicBezTo>
                          <a:pt x="290" y="348"/>
                          <a:pt x="290" y="348"/>
                          <a:pt x="290" y="348"/>
                        </a:cubicBezTo>
                        <a:cubicBezTo>
                          <a:pt x="290" y="351"/>
                          <a:pt x="290" y="351"/>
                          <a:pt x="290" y="351"/>
                        </a:cubicBezTo>
                        <a:cubicBezTo>
                          <a:pt x="296" y="346"/>
                          <a:pt x="296" y="346"/>
                          <a:pt x="296" y="346"/>
                        </a:cubicBezTo>
                        <a:cubicBezTo>
                          <a:pt x="298" y="346"/>
                          <a:pt x="298" y="346"/>
                          <a:pt x="298" y="346"/>
                        </a:cubicBezTo>
                        <a:cubicBezTo>
                          <a:pt x="301" y="341"/>
                          <a:pt x="301" y="341"/>
                          <a:pt x="301" y="341"/>
                        </a:cubicBezTo>
                        <a:cubicBezTo>
                          <a:pt x="299" y="339"/>
                          <a:pt x="299" y="339"/>
                          <a:pt x="299" y="339"/>
                        </a:cubicBezTo>
                        <a:cubicBezTo>
                          <a:pt x="304" y="334"/>
                          <a:pt x="304" y="334"/>
                          <a:pt x="304" y="334"/>
                        </a:cubicBezTo>
                        <a:cubicBezTo>
                          <a:pt x="304" y="338"/>
                          <a:pt x="304" y="338"/>
                          <a:pt x="304" y="338"/>
                        </a:cubicBezTo>
                        <a:cubicBezTo>
                          <a:pt x="308" y="342"/>
                          <a:pt x="308" y="342"/>
                          <a:pt x="308" y="342"/>
                        </a:cubicBezTo>
                        <a:cubicBezTo>
                          <a:pt x="305" y="344"/>
                          <a:pt x="305" y="344"/>
                          <a:pt x="305" y="344"/>
                        </a:cubicBezTo>
                        <a:cubicBezTo>
                          <a:pt x="309" y="344"/>
                          <a:pt x="309" y="344"/>
                          <a:pt x="309" y="344"/>
                        </a:cubicBezTo>
                        <a:cubicBezTo>
                          <a:pt x="310" y="348"/>
                          <a:pt x="310" y="348"/>
                          <a:pt x="310" y="348"/>
                        </a:cubicBezTo>
                        <a:cubicBezTo>
                          <a:pt x="307" y="348"/>
                          <a:pt x="307" y="348"/>
                          <a:pt x="307" y="348"/>
                        </a:cubicBezTo>
                        <a:cubicBezTo>
                          <a:pt x="311" y="349"/>
                          <a:pt x="311" y="349"/>
                          <a:pt x="311" y="349"/>
                        </a:cubicBezTo>
                        <a:cubicBezTo>
                          <a:pt x="312" y="349"/>
                          <a:pt x="312" y="349"/>
                          <a:pt x="312" y="349"/>
                        </a:cubicBezTo>
                        <a:cubicBezTo>
                          <a:pt x="310" y="351"/>
                          <a:pt x="310" y="351"/>
                          <a:pt x="310" y="351"/>
                        </a:cubicBezTo>
                        <a:cubicBezTo>
                          <a:pt x="315" y="354"/>
                          <a:pt x="315" y="354"/>
                          <a:pt x="315" y="354"/>
                        </a:cubicBezTo>
                        <a:cubicBezTo>
                          <a:pt x="312" y="356"/>
                          <a:pt x="312" y="356"/>
                          <a:pt x="312" y="356"/>
                        </a:cubicBezTo>
                        <a:cubicBezTo>
                          <a:pt x="316" y="359"/>
                          <a:pt x="316" y="359"/>
                          <a:pt x="316" y="359"/>
                        </a:cubicBezTo>
                        <a:cubicBezTo>
                          <a:pt x="314" y="362"/>
                          <a:pt x="314" y="362"/>
                          <a:pt x="314" y="362"/>
                        </a:cubicBezTo>
                        <a:cubicBezTo>
                          <a:pt x="310" y="362"/>
                          <a:pt x="310" y="362"/>
                          <a:pt x="310" y="362"/>
                        </a:cubicBezTo>
                        <a:cubicBezTo>
                          <a:pt x="314" y="363"/>
                          <a:pt x="314" y="363"/>
                          <a:pt x="314" y="363"/>
                        </a:cubicBezTo>
                        <a:cubicBezTo>
                          <a:pt x="314" y="366"/>
                          <a:pt x="314" y="366"/>
                          <a:pt x="314" y="366"/>
                        </a:cubicBezTo>
                        <a:cubicBezTo>
                          <a:pt x="316" y="366"/>
                          <a:pt x="316" y="366"/>
                          <a:pt x="316" y="366"/>
                        </a:cubicBezTo>
                        <a:cubicBezTo>
                          <a:pt x="316" y="367"/>
                          <a:pt x="316" y="367"/>
                          <a:pt x="316" y="367"/>
                        </a:cubicBezTo>
                        <a:cubicBezTo>
                          <a:pt x="321" y="369"/>
                          <a:pt x="321" y="369"/>
                          <a:pt x="321" y="369"/>
                        </a:cubicBezTo>
                        <a:cubicBezTo>
                          <a:pt x="320" y="372"/>
                          <a:pt x="320" y="372"/>
                          <a:pt x="320" y="372"/>
                        </a:cubicBezTo>
                        <a:cubicBezTo>
                          <a:pt x="323" y="372"/>
                          <a:pt x="323" y="372"/>
                          <a:pt x="323" y="372"/>
                        </a:cubicBezTo>
                        <a:cubicBezTo>
                          <a:pt x="332" y="377"/>
                          <a:pt x="332" y="377"/>
                          <a:pt x="332" y="377"/>
                        </a:cubicBezTo>
                        <a:cubicBezTo>
                          <a:pt x="331" y="378"/>
                          <a:pt x="331" y="378"/>
                          <a:pt x="331" y="378"/>
                        </a:cubicBezTo>
                        <a:cubicBezTo>
                          <a:pt x="330" y="378"/>
                          <a:pt x="330" y="378"/>
                          <a:pt x="330" y="378"/>
                        </a:cubicBezTo>
                        <a:cubicBezTo>
                          <a:pt x="323" y="381"/>
                          <a:pt x="323" y="381"/>
                          <a:pt x="323" y="381"/>
                        </a:cubicBezTo>
                        <a:cubicBezTo>
                          <a:pt x="320" y="386"/>
                          <a:pt x="320" y="386"/>
                          <a:pt x="320" y="386"/>
                        </a:cubicBezTo>
                        <a:cubicBezTo>
                          <a:pt x="325" y="383"/>
                          <a:pt x="325" y="383"/>
                          <a:pt x="325" y="383"/>
                        </a:cubicBezTo>
                        <a:cubicBezTo>
                          <a:pt x="332" y="380"/>
                          <a:pt x="332" y="380"/>
                          <a:pt x="332" y="380"/>
                        </a:cubicBezTo>
                        <a:cubicBezTo>
                          <a:pt x="333" y="384"/>
                          <a:pt x="333" y="384"/>
                          <a:pt x="333" y="384"/>
                        </a:cubicBezTo>
                        <a:cubicBezTo>
                          <a:pt x="337" y="383"/>
                          <a:pt x="337" y="383"/>
                          <a:pt x="337" y="383"/>
                        </a:cubicBezTo>
                        <a:cubicBezTo>
                          <a:pt x="338" y="386"/>
                          <a:pt x="338" y="386"/>
                          <a:pt x="338" y="386"/>
                        </a:cubicBezTo>
                        <a:cubicBezTo>
                          <a:pt x="337" y="387"/>
                          <a:pt x="337" y="387"/>
                          <a:pt x="337" y="387"/>
                        </a:cubicBezTo>
                        <a:cubicBezTo>
                          <a:pt x="339" y="393"/>
                          <a:pt x="339" y="393"/>
                          <a:pt x="339" y="393"/>
                        </a:cubicBezTo>
                        <a:cubicBezTo>
                          <a:pt x="334" y="397"/>
                          <a:pt x="334" y="397"/>
                          <a:pt x="334" y="397"/>
                        </a:cubicBezTo>
                        <a:cubicBezTo>
                          <a:pt x="328" y="399"/>
                          <a:pt x="328" y="399"/>
                          <a:pt x="328" y="399"/>
                        </a:cubicBezTo>
                        <a:cubicBezTo>
                          <a:pt x="321" y="406"/>
                          <a:pt x="321" y="406"/>
                          <a:pt x="321" y="406"/>
                        </a:cubicBezTo>
                        <a:cubicBezTo>
                          <a:pt x="321" y="404"/>
                          <a:pt x="321" y="404"/>
                          <a:pt x="321" y="404"/>
                        </a:cubicBezTo>
                        <a:cubicBezTo>
                          <a:pt x="320" y="405"/>
                          <a:pt x="320" y="405"/>
                          <a:pt x="320" y="405"/>
                        </a:cubicBezTo>
                        <a:cubicBezTo>
                          <a:pt x="315" y="406"/>
                          <a:pt x="315" y="406"/>
                          <a:pt x="315" y="406"/>
                        </a:cubicBezTo>
                        <a:cubicBezTo>
                          <a:pt x="314" y="405"/>
                          <a:pt x="314" y="405"/>
                          <a:pt x="314" y="405"/>
                        </a:cubicBezTo>
                        <a:cubicBezTo>
                          <a:pt x="309" y="406"/>
                          <a:pt x="309" y="406"/>
                          <a:pt x="309" y="406"/>
                        </a:cubicBezTo>
                        <a:cubicBezTo>
                          <a:pt x="306" y="405"/>
                          <a:pt x="306" y="405"/>
                          <a:pt x="306" y="405"/>
                        </a:cubicBezTo>
                        <a:cubicBezTo>
                          <a:pt x="295" y="406"/>
                          <a:pt x="295" y="406"/>
                          <a:pt x="295" y="406"/>
                        </a:cubicBezTo>
                        <a:cubicBezTo>
                          <a:pt x="292" y="411"/>
                          <a:pt x="292" y="411"/>
                          <a:pt x="292" y="411"/>
                        </a:cubicBezTo>
                        <a:cubicBezTo>
                          <a:pt x="290" y="411"/>
                          <a:pt x="290" y="411"/>
                          <a:pt x="290" y="411"/>
                        </a:cubicBezTo>
                        <a:cubicBezTo>
                          <a:pt x="286" y="414"/>
                          <a:pt x="286" y="414"/>
                          <a:pt x="286" y="414"/>
                        </a:cubicBezTo>
                        <a:cubicBezTo>
                          <a:pt x="284" y="417"/>
                          <a:pt x="284" y="417"/>
                          <a:pt x="284" y="417"/>
                        </a:cubicBezTo>
                        <a:cubicBezTo>
                          <a:pt x="283" y="418"/>
                          <a:pt x="283" y="418"/>
                          <a:pt x="283" y="418"/>
                        </a:cubicBezTo>
                        <a:cubicBezTo>
                          <a:pt x="283" y="419"/>
                          <a:pt x="283" y="419"/>
                          <a:pt x="283" y="419"/>
                        </a:cubicBezTo>
                        <a:cubicBezTo>
                          <a:pt x="281" y="422"/>
                          <a:pt x="281" y="422"/>
                          <a:pt x="281" y="422"/>
                        </a:cubicBezTo>
                        <a:cubicBezTo>
                          <a:pt x="278" y="426"/>
                          <a:pt x="278" y="426"/>
                          <a:pt x="278" y="426"/>
                        </a:cubicBezTo>
                        <a:cubicBezTo>
                          <a:pt x="282" y="422"/>
                          <a:pt x="282" y="422"/>
                          <a:pt x="282" y="422"/>
                        </a:cubicBezTo>
                        <a:cubicBezTo>
                          <a:pt x="284" y="419"/>
                          <a:pt x="284" y="419"/>
                          <a:pt x="284" y="419"/>
                        </a:cubicBezTo>
                        <a:cubicBezTo>
                          <a:pt x="289" y="415"/>
                          <a:pt x="289" y="415"/>
                          <a:pt x="289" y="415"/>
                        </a:cubicBezTo>
                        <a:cubicBezTo>
                          <a:pt x="296" y="412"/>
                          <a:pt x="296" y="412"/>
                          <a:pt x="296" y="412"/>
                        </a:cubicBezTo>
                        <a:cubicBezTo>
                          <a:pt x="300" y="411"/>
                          <a:pt x="300" y="411"/>
                          <a:pt x="300" y="411"/>
                        </a:cubicBezTo>
                        <a:cubicBezTo>
                          <a:pt x="304" y="413"/>
                          <a:pt x="304" y="413"/>
                          <a:pt x="304" y="413"/>
                        </a:cubicBezTo>
                        <a:cubicBezTo>
                          <a:pt x="305" y="415"/>
                          <a:pt x="305" y="415"/>
                          <a:pt x="305" y="415"/>
                        </a:cubicBezTo>
                        <a:cubicBezTo>
                          <a:pt x="301" y="418"/>
                          <a:pt x="301" y="418"/>
                          <a:pt x="301" y="418"/>
                        </a:cubicBezTo>
                        <a:cubicBezTo>
                          <a:pt x="296" y="418"/>
                          <a:pt x="296" y="418"/>
                          <a:pt x="296" y="418"/>
                        </a:cubicBezTo>
                        <a:cubicBezTo>
                          <a:pt x="299" y="421"/>
                          <a:pt x="299" y="421"/>
                          <a:pt x="299" y="421"/>
                        </a:cubicBezTo>
                        <a:cubicBezTo>
                          <a:pt x="301" y="420"/>
                          <a:pt x="301" y="420"/>
                          <a:pt x="301" y="420"/>
                        </a:cubicBezTo>
                        <a:cubicBezTo>
                          <a:pt x="303" y="421"/>
                          <a:pt x="303" y="421"/>
                          <a:pt x="303" y="421"/>
                        </a:cubicBezTo>
                        <a:cubicBezTo>
                          <a:pt x="302" y="423"/>
                          <a:pt x="302" y="423"/>
                          <a:pt x="302" y="423"/>
                        </a:cubicBezTo>
                        <a:cubicBezTo>
                          <a:pt x="300" y="424"/>
                          <a:pt x="300" y="424"/>
                          <a:pt x="300" y="424"/>
                        </a:cubicBezTo>
                        <a:cubicBezTo>
                          <a:pt x="302" y="425"/>
                          <a:pt x="302" y="425"/>
                          <a:pt x="302" y="425"/>
                        </a:cubicBezTo>
                        <a:cubicBezTo>
                          <a:pt x="302" y="426"/>
                          <a:pt x="302" y="426"/>
                          <a:pt x="302" y="426"/>
                        </a:cubicBezTo>
                        <a:cubicBezTo>
                          <a:pt x="304" y="429"/>
                          <a:pt x="304" y="429"/>
                          <a:pt x="304" y="429"/>
                        </a:cubicBezTo>
                        <a:cubicBezTo>
                          <a:pt x="307" y="430"/>
                          <a:pt x="307" y="430"/>
                          <a:pt x="307" y="430"/>
                        </a:cubicBezTo>
                        <a:cubicBezTo>
                          <a:pt x="306" y="431"/>
                          <a:pt x="306" y="431"/>
                          <a:pt x="306" y="431"/>
                        </a:cubicBezTo>
                        <a:cubicBezTo>
                          <a:pt x="312" y="433"/>
                          <a:pt x="312" y="433"/>
                          <a:pt x="312" y="433"/>
                        </a:cubicBezTo>
                        <a:cubicBezTo>
                          <a:pt x="314" y="432"/>
                          <a:pt x="314" y="432"/>
                          <a:pt x="314" y="432"/>
                        </a:cubicBezTo>
                        <a:cubicBezTo>
                          <a:pt x="314" y="433"/>
                          <a:pt x="314" y="433"/>
                          <a:pt x="314" y="433"/>
                        </a:cubicBezTo>
                        <a:cubicBezTo>
                          <a:pt x="316" y="433"/>
                          <a:pt x="316" y="433"/>
                          <a:pt x="316" y="433"/>
                        </a:cubicBezTo>
                        <a:cubicBezTo>
                          <a:pt x="316" y="434"/>
                          <a:pt x="316" y="434"/>
                          <a:pt x="316" y="434"/>
                        </a:cubicBezTo>
                        <a:cubicBezTo>
                          <a:pt x="318" y="435"/>
                          <a:pt x="318" y="435"/>
                          <a:pt x="318" y="435"/>
                        </a:cubicBezTo>
                        <a:cubicBezTo>
                          <a:pt x="315" y="435"/>
                          <a:pt x="315" y="435"/>
                          <a:pt x="315" y="435"/>
                        </a:cubicBezTo>
                        <a:cubicBezTo>
                          <a:pt x="309" y="438"/>
                          <a:pt x="309" y="438"/>
                          <a:pt x="309" y="438"/>
                        </a:cubicBezTo>
                        <a:cubicBezTo>
                          <a:pt x="305" y="439"/>
                          <a:pt x="305" y="439"/>
                          <a:pt x="305" y="439"/>
                        </a:cubicBezTo>
                        <a:cubicBezTo>
                          <a:pt x="305" y="440"/>
                          <a:pt x="305" y="440"/>
                          <a:pt x="305" y="440"/>
                        </a:cubicBezTo>
                        <a:cubicBezTo>
                          <a:pt x="302" y="444"/>
                          <a:pt x="302" y="444"/>
                          <a:pt x="302" y="444"/>
                        </a:cubicBezTo>
                        <a:cubicBezTo>
                          <a:pt x="299" y="445"/>
                          <a:pt x="299" y="445"/>
                          <a:pt x="299" y="445"/>
                        </a:cubicBezTo>
                        <a:cubicBezTo>
                          <a:pt x="297" y="441"/>
                          <a:pt x="297" y="441"/>
                          <a:pt x="297" y="441"/>
                        </a:cubicBezTo>
                        <a:cubicBezTo>
                          <a:pt x="298" y="439"/>
                          <a:pt x="298" y="439"/>
                          <a:pt x="298" y="439"/>
                        </a:cubicBezTo>
                        <a:cubicBezTo>
                          <a:pt x="299" y="439"/>
                          <a:pt x="299" y="439"/>
                          <a:pt x="299" y="439"/>
                        </a:cubicBezTo>
                        <a:cubicBezTo>
                          <a:pt x="299" y="438"/>
                          <a:pt x="299" y="438"/>
                          <a:pt x="299" y="438"/>
                        </a:cubicBezTo>
                        <a:cubicBezTo>
                          <a:pt x="304" y="435"/>
                          <a:pt x="304" y="435"/>
                          <a:pt x="304" y="435"/>
                        </a:cubicBezTo>
                        <a:cubicBezTo>
                          <a:pt x="305" y="436"/>
                          <a:pt x="305" y="436"/>
                          <a:pt x="305" y="436"/>
                        </a:cubicBezTo>
                        <a:cubicBezTo>
                          <a:pt x="306" y="435"/>
                          <a:pt x="306" y="435"/>
                          <a:pt x="306" y="435"/>
                        </a:cubicBezTo>
                        <a:cubicBezTo>
                          <a:pt x="308" y="435"/>
                          <a:pt x="308" y="435"/>
                          <a:pt x="308" y="435"/>
                        </a:cubicBezTo>
                        <a:cubicBezTo>
                          <a:pt x="304" y="434"/>
                          <a:pt x="304" y="434"/>
                          <a:pt x="304" y="434"/>
                        </a:cubicBezTo>
                        <a:cubicBezTo>
                          <a:pt x="303" y="435"/>
                          <a:pt x="303" y="435"/>
                          <a:pt x="303" y="435"/>
                        </a:cubicBezTo>
                        <a:cubicBezTo>
                          <a:pt x="303" y="434"/>
                          <a:pt x="303" y="434"/>
                          <a:pt x="303" y="434"/>
                        </a:cubicBezTo>
                        <a:cubicBezTo>
                          <a:pt x="304" y="432"/>
                          <a:pt x="304" y="432"/>
                          <a:pt x="304" y="432"/>
                        </a:cubicBezTo>
                        <a:cubicBezTo>
                          <a:pt x="304" y="432"/>
                          <a:pt x="304" y="432"/>
                          <a:pt x="304" y="432"/>
                        </a:cubicBezTo>
                        <a:cubicBezTo>
                          <a:pt x="299" y="435"/>
                          <a:pt x="299" y="435"/>
                          <a:pt x="299" y="435"/>
                        </a:cubicBezTo>
                        <a:cubicBezTo>
                          <a:pt x="298" y="435"/>
                          <a:pt x="298" y="435"/>
                          <a:pt x="298" y="435"/>
                        </a:cubicBezTo>
                        <a:cubicBezTo>
                          <a:pt x="295" y="436"/>
                          <a:pt x="295" y="436"/>
                          <a:pt x="295" y="436"/>
                        </a:cubicBezTo>
                        <a:cubicBezTo>
                          <a:pt x="294" y="436"/>
                          <a:pt x="294" y="436"/>
                          <a:pt x="294" y="436"/>
                        </a:cubicBezTo>
                        <a:cubicBezTo>
                          <a:pt x="294" y="436"/>
                          <a:pt x="294" y="436"/>
                          <a:pt x="294" y="436"/>
                        </a:cubicBezTo>
                        <a:cubicBezTo>
                          <a:pt x="291" y="434"/>
                          <a:pt x="291" y="434"/>
                          <a:pt x="291" y="434"/>
                        </a:cubicBezTo>
                        <a:cubicBezTo>
                          <a:pt x="291" y="426"/>
                          <a:pt x="291" y="426"/>
                          <a:pt x="291" y="426"/>
                        </a:cubicBezTo>
                        <a:cubicBezTo>
                          <a:pt x="288" y="423"/>
                          <a:pt x="288" y="423"/>
                          <a:pt x="288" y="423"/>
                        </a:cubicBezTo>
                        <a:cubicBezTo>
                          <a:pt x="285" y="423"/>
                          <a:pt x="285" y="423"/>
                          <a:pt x="285" y="423"/>
                        </a:cubicBezTo>
                        <a:cubicBezTo>
                          <a:pt x="284" y="422"/>
                          <a:pt x="284" y="422"/>
                          <a:pt x="284" y="422"/>
                        </a:cubicBezTo>
                        <a:cubicBezTo>
                          <a:pt x="281" y="430"/>
                          <a:pt x="281" y="430"/>
                          <a:pt x="281" y="430"/>
                        </a:cubicBezTo>
                        <a:cubicBezTo>
                          <a:pt x="280" y="433"/>
                          <a:pt x="280" y="433"/>
                          <a:pt x="280" y="433"/>
                        </a:cubicBezTo>
                        <a:cubicBezTo>
                          <a:pt x="276" y="437"/>
                          <a:pt x="276" y="437"/>
                          <a:pt x="276" y="437"/>
                        </a:cubicBezTo>
                        <a:cubicBezTo>
                          <a:pt x="262" y="437"/>
                          <a:pt x="262" y="437"/>
                          <a:pt x="262" y="437"/>
                        </a:cubicBezTo>
                        <a:cubicBezTo>
                          <a:pt x="257" y="441"/>
                          <a:pt x="257" y="441"/>
                          <a:pt x="257" y="441"/>
                        </a:cubicBezTo>
                        <a:cubicBezTo>
                          <a:pt x="257" y="440"/>
                          <a:pt x="257" y="440"/>
                          <a:pt x="257" y="440"/>
                        </a:cubicBezTo>
                        <a:cubicBezTo>
                          <a:pt x="254" y="442"/>
                          <a:pt x="254" y="442"/>
                          <a:pt x="254" y="442"/>
                        </a:cubicBezTo>
                        <a:cubicBezTo>
                          <a:pt x="254" y="443"/>
                          <a:pt x="254" y="443"/>
                          <a:pt x="254" y="443"/>
                        </a:cubicBezTo>
                        <a:cubicBezTo>
                          <a:pt x="251" y="442"/>
                          <a:pt x="251" y="442"/>
                          <a:pt x="251" y="442"/>
                        </a:cubicBezTo>
                        <a:cubicBezTo>
                          <a:pt x="245" y="444"/>
                          <a:pt x="245" y="444"/>
                          <a:pt x="245" y="444"/>
                        </a:cubicBezTo>
                        <a:cubicBezTo>
                          <a:pt x="243" y="446"/>
                          <a:pt x="243" y="446"/>
                          <a:pt x="243" y="446"/>
                        </a:cubicBezTo>
                        <a:cubicBezTo>
                          <a:pt x="245" y="447"/>
                          <a:pt x="245" y="447"/>
                          <a:pt x="245" y="447"/>
                        </a:cubicBezTo>
                        <a:cubicBezTo>
                          <a:pt x="246" y="446"/>
                          <a:pt x="246" y="446"/>
                          <a:pt x="246" y="446"/>
                        </a:cubicBezTo>
                        <a:cubicBezTo>
                          <a:pt x="246" y="449"/>
                          <a:pt x="246" y="449"/>
                          <a:pt x="246" y="449"/>
                        </a:cubicBezTo>
                        <a:cubicBezTo>
                          <a:pt x="243" y="448"/>
                          <a:pt x="243" y="448"/>
                          <a:pt x="243" y="448"/>
                        </a:cubicBezTo>
                        <a:cubicBezTo>
                          <a:pt x="240" y="450"/>
                          <a:pt x="240" y="450"/>
                          <a:pt x="240" y="450"/>
                        </a:cubicBezTo>
                        <a:cubicBezTo>
                          <a:pt x="236" y="450"/>
                          <a:pt x="236" y="450"/>
                          <a:pt x="236" y="450"/>
                        </a:cubicBezTo>
                        <a:cubicBezTo>
                          <a:pt x="235" y="451"/>
                          <a:pt x="235" y="451"/>
                          <a:pt x="235" y="451"/>
                        </a:cubicBezTo>
                        <a:cubicBezTo>
                          <a:pt x="233" y="454"/>
                          <a:pt x="233" y="454"/>
                          <a:pt x="233" y="454"/>
                        </a:cubicBezTo>
                        <a:cubicBezTo>
                          <a:pt x="230" y="453"/>
                          <a:pt x="230" y="453"/>
                          <a:pt x="230" y="453"/>
                        </a:cubicBezTo>
                        <a:cubicBezTo>
                          <a:pt x="230" y="451"/>
                          <a:pt x="230" y="451"/>
                          <a:pt x="230" y="451"/>
                        </a:cubicBezTo>
                        <a:cubicBezTo>
                          <a:pt x="232" y="450"/>
                          <a:pt x="232" y="450"/>
                          <a:pt x="232" y="450"/>
                        </a:cubicBezTo>
                        <a:cubicBezTo>
                          <a:pt x="232" y="447"/>
                          <a:pt x="232" y="447"/>
                          <a:pt x="232" y="447"/>
                        </a:cubicBezTo>
                        <a:cubicBezTo>
                          <a:pt x="235" y="446"/>
                          <a:pt x="235" y="446"/>
                          <a:pt x="235" y="446"/>
                        </a:cubicBezTo>
                        <a:cubicBezTo>
                          <a:pt x="235" y="442"/>
                          <a:pt x="235" y="442"/>
                          <a:pt x="235" y="442"/>
                        </a:cubicBezTo>
                        <a:cubicBezTo>
                          <a:pt x="237" y="438"/>
                          <a:pt x="237" y="438"/>
                          <a:pt x="237" y="438"/>
                        </a:cubicBezTo>
                        <a:cubicBezTo>
                          <a:pt x="236" y="435"/>
                          <a:pt x="236" y="435"/>
                          <a:pt x="236" y="435"/>
                        </a:cubicBezTo>
                        <a:cubicBezTo>
                          <a:pt x="241" y="439"/>
                          <a:pt x="241" y="439"/>
                          <a:pt x="241" y="439"/>
                        </a:cubicBezTo>
                        <a:cubicBezTo>
                          <a:pt x="243" y="437"/>
                          <a:pt x="243" y="437"/>
                          <a:pt x="243" y="437"/>
                        </a:cubicBezTo>
                        <a:cubicBezTo>
                          <a:pt x="239" y="431"/>
                          <a:pt x="239" y="431"/>
                          <a:pt x="239" y="431"/>
                        </a:cubicBezTo>
                        <a:cubicBezTo>
                          <a:pt x="224" y="427"/>
                          <a:pt x="224" y="427"/>
                          <a:pt x="224" y="427"/>
                        </a:cubicBezTo>
                        <a:cubicBezTo>
                          <a:pt x="222" y="419"/>
                          <a:pt x="222" y="419"/>
                          <a:pt x="222" y="419"/>
                        </a:cubicBezTo>
                        <a:cubicBezTo>
                          <a:pt x="220" y="420"/>
                          <a:pt x="220" y="420"/>
                          <a:pt x="220" y="420"/>
                        </a:cubicBezTo>
                        <a:cubicBezTo>
                          <a:pt x="216" y="415"/>
                          <a:pt x="216" y="415"/>
                          <a:pt x="216" y="415"/>
                        </a:cubicBezTo>
                        <a:cubicBezTo>
                          <a:pt x="214" y="415"/>
                          <a:pt x="214" y="415"/>
                          <a:pt x="214" y="415"/>
                        </a:cubicBezTo>
                        <a:cubicBezTo>
                          <a:pt x="214" y="415"/>
                          <a:pt x="214" y="417"/>
                          <a:pt x="214" y="417"/>
                        </a:cubicBezTo>
                        <a:cubicBezTo>
                          <a:pt x="214" y="418"/>
                          <a:pt x="210" y="413"/>
                          <a:pt x="210" y="413"/>
                        </a:cubicBezTo>
                        <a:cubicBezTo>
                          <a:pt x="210" y="415"/>
                          <a:pt x="210" y="415"/>
                          <a:pt x="210" y="415"/>
                        </a:cubicBezTo>
                        <a:cubicBezTo>
                          <a:pt x="207" y="416"/>
                          <a:pt x="207" y="416"/>
                          <a:pt x="207" y="416"/>
                        </a:cubicBezTo>
                        <a:cubicBezTo>
                          <a:pt x="205" y="419"/>
                          <a:pt x="205" y="419"/>
                          <a:pt x="205" y="419"/>
                        </a:cubicBezTo>
                        <a:cubicBezTo>
                          <a:pt x="204" y="419"/>
                          <a:pt x="204" y="419"/>
                          <a:pt x="204" y="419"/>
                        </a:cubicBezTo>
                        <a:cubicBezTo>
                          <a:pt x="200" y="418"/>
                          <a:pt x="200" y="418"/>
                          <a:pt x="200" y="418"/>
                        </a:cubicBezTo>
                        <a:cubicBezTo>
                          <a:pt x="197" y="419"/>
                          <a:pt x="197" y="419"/>
                          <a:pt x="197" y="419"/>
                        </a:cubicBezTo>
                        <a:cubicBezTo>
                          <a:pt x="192" y="415"/>
                          <a:pt x="192" y="415"/>
                          <a:pt x="192" y="415"/>
                        </a:cubicBezTo>
                        <a:cubicBezTo>
                          <a:pt x="189" y="416"/>
                          <a:pt x="189" y="416"/>
                          <a:pt x="189" y="416"/>
                        </a:cubicBezTo>
                        <a:cubicBezTo>
                          <a:pt x="186" y="415"/>
                          <a:pt x="186" y="415"/>
                          <a:pt x="186" y="415"/>
                        </a:cubicBezTo>
                        <a:cubicBezTo>
                          <a:pt x="185" y="415"/>
                          <a:pt x="185" y="415"/>
                          <a:pt x="185" y="415"/>
                        </a:cubicBezTo>
                        <a:cubicBezTo>
                          <a:pt x="183" y="411"/>
                          <a:pt x="183" y="411"/>
                          <a:pt x="183" y="411"/>
                        </a:cubicBezTo>
                        <a:cubicBezTo>
                          <a:pt x="182" y="410"/>
                          <a:pt x="182" y="410"/>
                          <a:pt x="182" y="410"/>
                        </a:cubicBezTo>
                        <a:cubicBezTo>
                          <a:pt x="182" y="413"/>
                          <a:pt x="182" y="413"/>
                          <a:pt x="182" y="413"/>
                        </a:cubicBezTo>
                        <a:cubicBezTo>
                          <a:pt x="73" y="413"/>
                          <a:pt x="73" y="413"/>
                          <a:pt x="73" y="413"/>
                        </a:cubicBezTo>
                        <a:close/>
                        <a:moveTo>
                          <a:pt x="109" y="117"/>
                        </a:moveTo>
                        <a:cubicBezTo>
                          <a:pt x="109" y="117"/>
                          <a:pt x="111" y="114"/>
                          <a:pt x="111" y="114"/>
                        </a:cubicBezTo>
                        <a:cubicBezTo>
                          <a:pt x="113" y="114"/>
                          <a:pt x="113" y="114"/>
                          <a:pt x="113" y="114"/>
                        </a:cubicBezTo>
                        <a:cubicBezTo>
                          <a:pt x="114" y="112"/>
                          <a:pt x="114" y="112"/>
                          <a:pt x="114" y="112"/>
                        </a:cubicBezTo>
                        <a:cubicBezTo>
                          <a:pt x="117" y="112"/>
                          <a:pt x="117" y="112"/>
                          <a:pt x="117" y="112"/>
                        </a:cubicBezTo>
                        <a:cubicBezTo>
                          <a:pt x="120" y="108"/>
                          <a:pt x="120" y="108"/>
                          <a:pt x="120" y="108"/>
                        </a:cubicBezTo>
                        <a:cubicBezTo>
                          <a:pt x="125" y="113"/>
                          <a:pt x="125" y="113"/>
                          <a:pt x="125" y="113"/>
                        </a:cubicBezTo>
                        <a:cubicBezTo>
                          <a:pt x="125" y="116"/>
                          <a:pt x="125" y="116"/>
                          <a:pt x="125" y="116"/>
                        </a:cubicBezTo>
                        <a:cubicBezTo>
                          <a:pt x="123" y="117"/>
                          <a:pt x="123" y="117"/>
                          <a:pt x="123" y="117"/>
                        </a:cubicBezTo>
                        <a:cubicBezTo>
                          <a:pt x="121" y="118"/>
                          <a:pt x="121" y="118"/>
                          <a:pt x="121" y="118"/>
                        </a:cubicBezTo>
                        <a:cubicBezTo>
                          <a:pt x="117" y="115"/>
                          <a:pt x="117" y="115"/>
                          <a:pt x="117" y="115"/>
                        </a:cubicBezTo>
                        <a:cubicBezTo>
                          <a:pt x="117" y="118"/>
                          <a:pt x="117" y="118"/>
                          <a:pt x="117" y="118"/>
                        </a:cubicBezTo>
                        <a:cubicBezTo>
                          <a:pt x="116" y="118"/>
                          <a:pt x="116" y="118"/>
                          <a:pt x="116" y="118"/>
                        </a:cubicBezTo>
                        <a:cubicBezTo>
                          <a:pt x="113" y="115"/>
                          <a:pt x="113" y="115"/>
                          <a:pt x="113" y="115"/>
                        </a:cubicBezTo>
                        <a:cubicBezTo>
                          <a:pt x="112" y="117"/>
                          <a:pt x="112" y="117"/>
                          <a:pt x="112" y="117"/>
                        </a:cubicBezTo>
                        <a:cubicBezTo>
                          <a:pt x="110" y="118"/>
                          <a:pt x="110" y="118"/>
                          <a:pt x="110" y="118"/>
                        </a:cubicBezTo>
                        <a:cubicBezTo>
                          <a:pt x="109" y="117"/>
                          <a:pt x="109" y="117"/>
                          <a:pt x="109" y="117"/>
                        </a:cubicBezTo>
                        <a:close/>
                        <a:moveTo>
                          <a:pt x="106" y="129"/>
                        </a:moveTo>
                        <a:cubicBezTo>
                          <a:pt x="108" y="128"/>
                          <a:pt x="108" y="128"/>
                          <a:pt x="108" y="128"/>
                        </a:cubicBezTo>
                        <a:cubicBezTo>
                          <a:pt x="108" y="126"/>
                          <a:pt x="108" y="126"/>
                          <a:pt x="108" y="126"/>
                        </a:cubicBezTo>
                        <a:cubicBezTo>
                          <a:pt x="106" y="124"/>
                          <a:pt x="106" y="124"/>
                          <a:pt x="106" y="124"/>
                        </a:cubicBezTo>
                        <a:cubicBezTo>
                          <a:pt x="106" y="122"/>
                          <a:pt x="106" y="122"/>
                          <a:pt x="106" y="122"/>
                        </a:cubicBezTo>
                        <a:cubicBezTo>
                          <a:pt x="103" y="124"/>
                          <a:pt x="103" y="124"/>
                          <a:pt x="103" y="124"/>
                        </a:cubicBezTo>
                        <a:cubicBezTo>
                          <a:pt x="104" y="126"/>
                          <a:pt x="104" y="126"/>
                          <a:pt x="104" y="126"/>
                        </a:cubicBezTo>
                        <a:cubicBezTo>
                          <a:pt x="104" y="126"/>
                          <a:pt x="104" y="126"/>
                          <a:pt x="104" y="126"/>
                        </a:cubicBezTo>
                        <a:cubicBezTo>
                          <a:pt x="106" y="129"/>
                          <a:pt x="106" y="129"/>
                          <a:pt x="106" y="129"/>
                        </a:cubicBezTo>
                        <a:close/>
                        <a:moveTo>
                          <a:pt x="113" y="135"/>
                        </a:moveTo>
                        <a:cubicBezTo>
                          <a:pt x="113" y="133"/>
                          <a:pt x="113" y="133"/>
                          <a:pt x="113" y="133"/>
                        </a:cubicBezTo>
                        <a:cubicBezTo>
                          <a:pt x="110" y="132"/>
                          <a:pt x="110" y="132"/>
                          <a:pt x="110" y="132"/>
                        </a:cubicBezTo>
                        <a:cubicBezTo>
                          <a:pt x="110" y="125"/>
                          <a:pt x="110" y="125"/>
                          <a:pt x="110" y="125"/>
                        </a:cubicBezTo>
                        <a:cubicBezTo>
                          <a:pt x="118" y="121"/>
                          <a:pt x="118" y="121"/>
                          <a:pt x="118" y="121"/>
                        </a:cubicBezTo>
                        <a:cubicBezTo>
                          <a:pt x="119" y="122"/>
                          <a:pt x="119" y="122"/>
                          <a:pt x="119" y="122"/>
                        </a:cubicBezTo>
                        <a:cubicBezTo>
                          <a:pt x="121" y="121"/>
                          <a:pt x="121" y="121"/>
                          <a:pt x="121" y="121"/>
                        </a:cubicBezTo>
                        <a:cubicBezTo>
                          <a:pt x="124" y="122"/>
                          <a:pt x="124" y="122"/>
                          <a:pt x="124" y="122"/>
                        </a:cubicBezTo>
                        <a:cubicBezTo>
                          <a:pt x="124" y="124"/>
                          <a:pt x="124" y="124"/>
                          <a:pt x="124" y="124"/>
                        </a:cubicBezTo>
                        <a:cubicBezTo>
                          <a:pt x="117" y="127"/>
                          <a:pt x="117" y="127"/>
                          <a:pt x="117" y="127"/>
                        </a:cubicBezTo>
                        <a:cubicBezTo>
                          <a:pt x="119" y="128"/>
                          <a:pt x="119" y="128"/>
                          <a:pt x="119" y="128"/>
                        </a:cubicBezTo>
                        <a:cubicBezTo>
                          <a:pt x="120" y="127"/>
                          <a:pt x="120" y="127"/>
                          <a:pt x="120" y="127"/>
                        </a:cubicBezTo>
                        <a:cubicBezTo>
                          <a:pt x="122" y="127"/>
                          <a:pt x="122" y="127"/>
                          <a:pt x="122" y="127"/>
                        </a:cubicBezTo>
                        <a:cubicBezTo>
                          <a:pt x="122" y="132"/>
                          <a:pt x="122" y="132"/>
                          <a:pt x="122" y="132"/>
                        </a:cubicBezTo>
                        <a:cubicBezTo>
                          <a:pt x="118" y="134"/>
                          <a:pt x="118" y="134"/>
                          <a:pt x="118" y="134"/>
                        </a:cubicBezTo>
                        <a:cubicBezTo>
                          <a:pt x="115" y="135"/>
                          <a:pt x="115" y="135"/>
                          <a:pt x="115" y="135"/>
                        </a:cubicBezTo>
                        <a:cubicBezTo>
                          <a:pt x="113" y="135"/>
                          <a:pt x="113" y="135"/>
                          <a:pt x="113" y="135"/>
                        </a:cubicBezTo>
                        <a:close/>
                        <a:moveTo>
                          <a:pt x="36" y="385"/>
                        </a:moveTo>
                        <a:cubicBezTo>
                          <a:pt x="37" y="380"/>
                          <a:pt x="37" y="380"/>
                          <a:pt x="37" y="380"/>
                        </a:cubicBezTo>
                        <a:cubicBezTo>
                          <a:pt x="34" y="383"/>
                          <a:pt x="34" y="383"/>
                          <a:pt x="34" y="383"/>
                        </a:cubicBezTo>
                        <a:cubicBezTo>
                          <a:pt x="34" y="383"/>
                          <a:pt x="34" y="383"/>
                          <a:pt x="34" y="383"/>
                        </a:cubicBezTo>
                        <a:cubicBezTo>
                          <a:pt x="35" y="381"/>
                          <a:pt x="35" y="381"/>
                          <a:pt x="35" y="381"/>
                        </a:cubicBezTo>
                        <a:cubicBezTo>
                          <a:pt x="32" y="379"/>
                          <a:pt x="32" y="379"/>
                          <a:pt x="32" y="379"/>
                        </a:cubicBezTo>
                        <a:cubicBezTo>
                          <a:pt x="32" y="380"/>
                          <a:pt x="32" y="380"/>
                          <a:pt x="32" y="380"/>
                        </a:cubicBezTo>
                        <a:cubicBezTo>
                          <a:pt x="33" y="384"/>
                          <a:pt x="33" y="384"/>
                          <a:pt x="33" y="384"/>
                        </a:cubicBezTo>
                        <a:cubicBezTo>
                          <a:pt x="34" y="385"/>
                          <a:pt x="34" y="385"/>
                          <a:pt x="34" y="385"/>
                        </a:cubicBezTo>
                        <a:cubicBezTo>
                          <a:pt x="34" y="386"/>
                          <a:pt x="34" y="386"/>
                          <a:pt x="34" y="386"/>
                        </a:cubicBezTo>
                        <a:cubicBezTo>
                          <a:pt x="36" y="385"/>
                          <a:pt x="36" y="385"/>
                          <a:pt x="36" y="385"/>
                        </a:cubicBezTo>
                        <a:close/>
                        <a:moveTo>
                          <a:pt x="39" y="393"/>
                        </a:moveTo>
                        <a:cubicBezTo>
                          <a:pt x="37" y="389"/>
                          <a:pt x="37" y="389"/>
                          <a:pt x="37" y="389"/>
                        </a:cubicBezTo>
                        <a:cubicBezTo>
                          <a:pt x="37" y="386"/>
                          <a:pt x="37" y="386"/>
                          <a:pt x="37" y="386"/>
                        </a:cubicBezTo>
                        <a:cubicBezTo>
                          <a:pt x="34" y="387"/>
                          <a:pt x="34" y="387"/>
                          <a:pt x="34" y="387"/>
                        </a:cubicBezTo>
                        <a:cubicBezTo>
                          <a:pt x="35" y="388"/>
                          <a:pt x="35" y="388"/>
                          <a:pt x="35" y="388"/>
                        </a:cubicBezTo>
                        <a:cubicBezTo>
                          <a:pt x="36" y="390"/>
                          <a:pt x="36" y="390"/>
                          <a:pt x="36" y="390"/>
                        </a:cubicBezTo>
                        <a:cubicBezTo>
                          <a:pt x="39" y="393"/>
                          <a:pt x="39" y="393"/>
                          <a:pt x="39" y="393"/>
                        </a:cubicBezTo>
                        <a:close/>
                        <a:moveTo>
                          <a:pt x="70" y="416"/>
                        </a:moveTo>
                        <a:cubicBezTo>
                          <a:pt x="69" y="412"/>
                          <a:pt x="69" y="412"/>
                          <a:pt x="69" y="412"/>
                        </a:cubicBezTo>
                        <a:cubicBezTo>
                          <a:pt x="65" y="410"/>
                          <a:pt x="65" y="410"/>
                          <a:pt x="65" y="410"/>
                        </a:cubicBezTo>
                        <a:cubicBezTo>
                          <a:pt x="62" y="405"/>
                          <a:pt x="62" y="405"/>
                          <a:pt x="62" y="405"/>
                        </a:cubicBezTo>
                        <a:cubicBezTo>
                          <a:pt x="56" y="403"/>
                          <a:pt x="56" y="403"/>
                          <a:pt x="56" y="403"/>
                        </a:cubicBezTo>
                        <a:cubicBezTo>
                          <a:pt x="51" y="401"/>
                          <a:pt x="51" y="401"/>
                          <a:pt x="51" y="401"/>
                        </a:cubicBezTo>
                        <a:cubicBezTo>
                          <a:pt x="50" y="402"/>
                          <a:pt x="50" y="402"/>
                          <a:pt x="50" y="402"/>
                        </a:cubicBezTo>
                        <a:cubicBezTo>
                          <a:pt x="53" y="403"/>
                          <a:pt x="53" y="403"/>
                          <a:pt x="53" y="403"/>
                        </a:cubicBezTo>
                        <a:cubicBezTo>
                          <a:pt x="53" y="406"/>
                          <a:pt x="53" y="406"/>
                          <a:pt x="53" y="406"/>
                        </a:cubicBezTo>
                        <a:cubicBezTo>
                          <a:pt x="55" y="406"/>
                          <a:pt x="55" y="406"/>
                          <a:pt x="55" y="406"/>
                        </a:cubicBezTo>
                        <a:cubicBezTo>
                          <a:pt x="59" y="409"/>
                          <a:pt x="59" y="409"/>
                          <a:pt x="59" y="409"/>
                        </a:cubicBezTo>
                        <a:cubicBezTo>
                          <a:pt x="58" y="410"/>
                          <a:pt x="58" y="410"/>
                          <a:pt x="58" y="410"/>
                        </a:cubicBezTo>
                        <a:cubicBezTo>
                          <a:pt x="62" y="412"/>
                          <a:pt x="62" y="412"/>
                          <a:pt x="62" y="412"/>
                        </a:cubicBezTo>
                        <a:cubicBezTo>
                          <a:pt x="62" y="413"/>
                          <a:pt x="62" y="413"/>
                          <a:pt x="62" y="413"/>
                        </a:cubicBezTo>
                        <a:cubicBezTo>
                          <a:pt x="70" y="416"/>
                          <a:pt x="70" y="416"/>
                          <a:pt x="70" y="416"/>
                        </a:cubicBezTo>
                        <a:close/>
                        <a:moveTo>
                          <a:pt x="196" y="122"/>
                        </a:moveTo>
                        <a:cubicBezTo>
                          <a:pt x="187" y="116"/>
                          <a:pt x="187" y="116"/>
                          <a:pt x="187" y="116"/>
                        </a:cubicBezTo>
                        <a:cubicBezTo>
                          <a:pt x="192" y="113"/>
                          <a:pt x="192" y="113"/>
                          <a:pt x="192" y="113"/>
                        </a:cubicBezTo>
                        <a:cubicBezTo>
                          <a:pt x="187" y="109"/>
                          <a:pt x="187" y="109"/>
                          <a:pt x="187" y="109"/>
                        </a:cubicBezTo>
                        <a:cubicBezTo>
                          <a:pt x="186" y="103"/>
                          <a:pt x="186" y="103"/>
                          <a:pt x="186" y="103"/>
                        </a:cubicBezTo>
                        <a:cubicBezTo>
                          <a:pt x="190" y="100"/>
                          <a:pt x="190" y="100"/>
                          <a:pt x="190" y="100"/>
                        </a:cubicBezTo>
                        <a:cubicBezTo>
                          <a:pt x="198" y="103"/>
                          <a:pt x="198" y="103"/>
                          <a:pt x="198" y="103"/>
                        </a:cubicBezTo>
                        <a:cubicBezTo>
                          <a:pt x="196" y="98"/>
                          <a:pt x="196" y="98"/>
                          <a:pt x="196" y="98"/>
                        </a:cubicBezTo>
                        <a:cubicBezTo>
                          <a:pt x="192" y="95"/>
                          <a:pt x="192" y="95"/>
                          <a:pt x="192" y="95"/>
                        </a:cubicBezTo>
                        <a:cubicBezTo>
                          <a:pt x="186" y="93"/>
                          <a:pt x="186" y="93"/>
                          <a:pt x="186" y="93"/>
                        </a:cubicBezTo>
                        <a:cubicBezTo>
                          <a:pt x="185" y="90"/>
                          <a:pt x="185" y="90"/>
                          <a:pt x="185" y="90"/>
                        </a:cubicBezTo>
                        <a:cubicBezTo>
                          <a:pt x="179" y="88"/>
                          <a:pt x="179" y="88"/>
                          <a:pt x="179" y="88"/>
                        </a:cubicBezTo>
                        <a:cubicBezTo>
                          <a:pt x="178" y="85"/>
                          <a:pt x="178" y="85"/>
                          <a:pt x="178" y="85"/>
                        </a:cubicBezTo>
                        <a:cubicBezTo>
                          <a:pt x="186" y="83"/>
                          <a:pt x="186" y="83"/>
                          <a:pt x="186" y="83"/>
                        </a:cubicBezTo>
                        <a:cubicBezTo>
                          <a:pt x="184" y="79"/>
                          <a:pt x="184" y="79"/>
                          <a:pt x="184" y="79"/>
                        </a:cubicBezTo>
                        <a:cubicBezTo>
                          <a:pt x="180" y="72"/>
                          <a:pt x="180" y="72"/>
                          <a:pt x="180" y="72"/>
                        </a:cubicBezTo>
                        <a:cubicBezTo>
                          <a:pt x="184" y="72"/>
                          <a:pt x="184" y="72"/>
                          <a:pt x="184" y="72"/>
                        </a:cubicBezTo>
                        <a:cubicBezTo>
                          <a:pt x="185" y="70"/>
                          <a:pt x="185" y="70"/>
                          <a:pt x="185" y="70"/>
                        </a:cubicBezTo>
                        <a:cubicBezTo>
                          <a:pt x="184" y="68"/>
                          <a:pt x="184" y="68"/>
                          <a:pt x="184" y="68"/>
                        </a:cubicBezTo>
                        <a:cubicBezTo>
                          <a:pt x="180" y="65"/>
                          <a:pt x="180" y="65"/>
                          <a:pt x="180" y="65"/>
                        </a:cubicBezTo>
                        <a:cubicBezTo>
                          <a:pt x="183" y="63"/>
                          <a:pt x="183" y="63"/>
                          <a:pt x="183" y="63"/>
                        </a:cubicBezTo>
                        <a:cubicBezTo>
                          <a:pt x="187" y="63"/>
                          <a:pt x="187" y="63"/>
                          <a:pt x="187" y="63"/>
                        </a:cubicBezTo>
                        <a:cubicBezTo>
                          <a:pt x="188" y="60"/>
                          <a:pt x="188" y="60"/>
                          <a:pt x="188" y="60"/>
                        </a:cubicBezTo>
                        <a:cubicBezTo>
                          <a:pt x="191" y="56"/>
                          <a:pt x="191" y="56"/>
                          <a:pt x="191" y="56"/>
                        </a:cubicBezTo>
                        <a:cubicBezTo>
                          <a:pt x="194" y="70"/>
                          <a:pt x="194" y="70"/>
                          <a:pt x="194" y="70"/>
                        </a:cubicBezTo>
                        <a:cubicBezTo>
                          <a:pt x="199" y="72"/>
                          <a:pt x="199" y="72"/>
                          <a:pt x="199" y="72"/>
                        </a:cubicBezTo>
                        <a:cubicBezTo>
                          <a:pt x="201" y="78"/>
                          <a:pt x="201" y="78"/>
                          <a:pt x="201" y="78"/>
                        </a:cubicBezTo>
                        <a:cubicBezTo>
                          <a:pt x="202" y="83"/>
                          <a:pt x="202" y="83"/>
                          <a:pt x="202" y="83"/>
                        </a:cubicBezTo>
                        <a:cubicBezTo>
                          <a:pt x="208" y="83"/>
                          <a:pt x="208" y="83"/>
                          <a:pt x="208" y="83"/>
                        </a:cubicBezTo>
                        <a:cubicBezTo>
                          <a:pt x="210" y="88"/>
                          <a:pt x="210" y="88"/>
                          <a:pt x="210" y="88"/>
                        </a:cubicBezTo>
                        <a:cubicBezTo>
                          <a:pt x="210" y="93"/>
                          <a:pt x="210" y="93"/>
                          <a:pt x="210" y="93"/>
                        </a:cubicBezTo>
                        <a:cubicBezTo>
                          <a:pt x="215" y="94"/>
                          <a:pt x="215" y="94"/>
                          <a:pt x="215" y="94"/>
                        </a:cubicBezTo>
                        <a:cubicBezTo>
                          <a:pt x="218" y="100"/>
                          <a:pt x="218" y="100"/>
                          <a:pt x="218" y="100"/>
                        </a:cubicBezTo>
                        <a:cubicBezTo>
                          <a:pt x="214" y="104"/>
                          <a:pt x="214" y="104"/>
                          <a:pt x="214" y="104"/>
                        </a:cubicBezTo>
                        <a:cubicBezTo>
                          <a:pt x="208" y="105"/>
                          <a:pt x="208" y="105"/>
                          <a:pt x="208" y="105"/>
                        </a:cubicBezTo>
                        <a:cubicBezTo>
                          <a:pt x="208" y="111"/>
                          <a:pt x="208" y="111"/>
                          <a:pt x="208" y="111"/>
                        </a:cubicBezTo>
                        <a:cubicBezTo>
                          <a:pt x="205" y="116"/>
                          <a:pt x="205" y="116"/>
                          <a:pt x="205" y="116"/>
                        </a:cubicBezTo>
                        <a:cubicBezTo>
                          <a:pt x="201" y="112"/>
                          <a:pt x="201" y="112"/>
                          <a:pt x="201" y="112"/>
                        </a:cubicBezTo>
                        <a:cubicBezTo>
                          <a:pt x="200" y="118"/>
                          <a:pt x="200" y="118"/>
                          <a:pt x="200" y="118"/>
                        </a:cubicBezTo>
                        <a:cubicBezTo>
                          <a:pt x="197" y="118"/>
                          <a:pt x="197" y="118"/>
                          <a:pt x="197" y="118"/>
                        </a:cubicBezTo>
                        <a:cubicBezTo>
                          <a:pt x="196" y="122"/>
                          <a:pt x="196" y="122"/>
                          <a:pt x="196" y="122"/>
                        </a:cubicBezTo>
                        <a:close/>
                        <a:moveTo>
                          <a:pt x="206" y="152"/>
                        </a:moveTo>
                        <a:cubicBezTo>
                          <a:pt x="209" y="151"/>
                          <a:pt x="209" y="151"/>
                          <a:pt x="209" y="151"/>
                        </a:cubicBezTo>
                        <a:cubicBezTo>
                          <a:pt x="217" y="152"/>
                          <a:pt x="217" y="152"/>
                          <a:pt x="217" y="152"/>
                        </a:cubicBezTo>
                        <a:cubicBezTo>
                          <a:pt x="220" y="156"/>
                          <a:pt x="220" y="156"/>
                          <a:pt x="220" y="156"/>
                        </a:cubicBezTo>
                        <a:cubicBezTo>
                          <a:pt x="222" y="151"/>
                          <a:pt x="222" y="151"/>
                          <a:pt x="222" y="151"/>
                        </a:cubicBezTo>
                        <a:cubicBezTo>
                          <a:pt x="226" y="150"/>
                          <a:pt x="226" y="150"/>
                          <a:pt x="226" y="150"/>
                        </a:cubicBezTo>
                        <a:cubicBezTo>
                          <a:pt x="231" y="153"/>
                          <a:pt x="231" y="153"/>
                          <a:pt x="231" y="153"/>
                        </a:cubicBezTo>
                        <a:cubicBezTo>
                          <a:pt x="234" y="148"/>
                          <a:pt x="234" y="148"/>
                          <a:pt x="234" y="148"/>
                        </a:cubicBezTo>
                        <a:cubicBezTo>
                          <a:pt x="237" y="151"/>
                          <a:pt x="237" y="151"/>
                          <a:pt x="237" y="151"/>
                        </a:cubicBezTo>
                        <a:cubicBezTo>
                          <a:pt x="242" y="154"/>
                          <a:pt x="242" y="154"/>
                          <a:pt x="242" y="154"/>
                        </a:cubicBezTo>
                        <a:cubicBezTo>
                          <a:pt x="247" y="153"/>
                          <a:pt x="247" y="153"/>
                          <a:pt x="247" y="153"/>
                        </a:cubicBezTo>
                        <a:cubicBezTo>
                          <a:pt x="250" y="149"/>
                          <a:pt x="250" y="149"/>
                          <a:pt x="250" y="149"/>
                        </a:cubicBezTo>
                        <a:cubicBezTo>
                          <a:pt x="249" y="144"/>
                          <a:pt x="249" y="144"/>
                          <a:pt x="249" y="144"/>
                        </a:cubicBezTo>
                        <a:cubicBezTo>
                          <a:pt x="239" y="139"/>
                          <a:pt x="239" y="139"/>
                          <a:pt x="239" y="139"/>
                        </a:cubicBezTo>
                        <a:cubicBezTo>
                          <a:pt x="234" y="141"/>
                          <a:pt x="234" y="141"/>
                          <a:pt x="234" y="141"/>
                        </a:cubicBezTo>
                        <a:cubicBezTo>
                          <a:pt x="234" y="138"/>
                          <a:pt x="234" y="138"/>
                          <a:pt x="234" y="138"/>
                        </a:cubicBezTo>
                        <a:cubicBezTo>
                          <a:pt x="235" y="134"/>
                          <a:pt x="235" y="134"/>
                          <a:pt x="235" y="134"/>
                        </a:cubicBezTo>
                        <a:cubicBezTo>
                          <a:pt x="237" y="136"/>
                          <a:pt x="237" y="136"/>
                          <a:pt x="237" y="136"/>
                        </a:cubicBezTo>
                        <a:cubicBezTo>
                          <a:pt x="246" y="137"/>
                          <a:pt x="246" y="137"/>
                          <a:pt x="246" y="137"/>
                        </a:cubicBezTo>
                        <a:cubicBezTo>
                          <a:pt x="251" y="135"/>
                          <a:pt x="251" y="135"/>
                          <a:pt x="251" y="135"/>
                        </a:cubicBezTo>
                        <a:cubicBezTo>
                          <a:pt x="248" y="133"/>
                          <a:pt x="248" y="133"/>
                          <a:pt x="248" y="133"/>
                        </a:cubicBezTo>
                        <a:cubicBezTo>
                          <a:pt x="248" y="126"/>
                          <a:pt x="248" y="126"/>
                          <a:pt x="248" y="126"/>
                        </a:cubicBezTo>
                        <a:cubicBezTo>
                          <a:pt x="254" y="125"/>
                          <a:pt x="254" y="125"/>
                          <a:pt x="254" y="125"/>
                        </a:cubicBezTo>
                        <a:cubicBezTo>
                          <a:pt x="252" y="120"/>
                          <a:pt x="252" y="120"/>
                          <a:pt x="252" y="120"/>
                        </a:cubicBezTo>
                        <a:cubicBezTo>
                          <a:pt x="261" y="115"/>
                          <a:pt x="261" y="115"/>
                          <a:pt x="261" y="115"/>
                        </a:cubicBezTo>
                        <a:cubicBezTo>
                          <a:pt x="261" y="107"/>
                          <a:pt x="261" y="107"/>
                          <a:pt x="261" y="107"/>
                        </a:cubicBezTo>
                        <a:cubicBezTo>
                          <a:pt x="255" y="107"/>
                          <a:pt x="255" y="107"/>
                          <a:pt x="255" y="107"/>
                        </a:cubicBezTo>
                        <a:cubicBezTo>
                          <a:pt x="247" y="106"/>
                          <a:pt x="247" y="106"/>
                          <a:pt x="247" y="106"/>
                        </a:cubicBezTo>
                        <a:cubicBezTo>
                          <a:pt x="250" y="95"/>
                          <a:pt x="250" y="95"/>
                          <a:pt x="250" y="95"/>
                        </a:cubicBezTo>
                        <a:cubicBezTo>
                          <a:pt x="261" y="96"/>
                          <a:pt x="261" y="96"/>
                          <a:pt x="261" y="96"/>
                        </a:cubicBezTo>
                        <a:cubicBezTo>
                          <a:pt x="265" y="94"/>
                          <a:pt x="265" y="94"/>
                          <a:pt x="265" y="94"/>
                        </a:cubicBezTo>
                        <a:cubicBezTo>
                          <a:pt x="261" y="88"/>
                          <a:pt x="261" y="88"/>
                          <a:pt x="261" y="88"/>
                        </a:cubicBezTo>
                        <a:cubicBezTo>
                          <a:pt x="271" y="91"/>
                          <a:pt x="271" y="91"/>
                          <a:pt x="271" y="91"/>
                        </a:cubicBezTo>
                        <a:cubicBezTo>
                          <a:pt x="273" y="85"/>
                          <a:pt x="273" y="85"/>
                          <a:pt x="273" y="85"/>
                        </a:cubicBezTo>
                        <a:cubicBezTo>
                          <a:pt x="269" y="80"/>
                          <a:pt x="269" y="80"/>
                          <a:pt x="269" y="80"/>
                        </a:cubicBezTo>
                        <a:cubicBezTo>
                          <a:pt x="274" y="79"/>
                          <a:pt x="274" y="79"/>
                          <a:pt x="274" y="79"/>
                        </a:cubicBezTo>
                        <a:cubicBezTo>
                          <a:pt x="275" y="75"/>
                          <a:pt x="275" y="75"/>
                          <a:pt x="275" y="75"/>
                        </a:cubicBezTo>
                        <a:cubicBezTo>
                          <a:pt x="279" y="77"/>
                          <a:pt x="279" y="77"/>
                          <a:pt x="279" y="77"/>
                        </a:cubicBezTo>
                        <a:cubicBezTo>
                          <a:pt x="286" y="63"/>
                          <a:pt x="286" y="63"/>
                          <a:pt x="286" y="63"/>
                        </a:cubicBezTo>
                        <a:cubicBezTo>
                          <a:pt x="291" y="59"/>
                          <a:pt x="291" y="59"/>
                          <a:pt x="291" y="59"/>
                        </a:cubicBezTo>
                        <a:cubicBezTo>
                          <a:pt x="290" y="55"/>
                          <a:pt x="290" y="55"/>
                          <a:pt x="290" y="55"/>
                        </a:cubicBezTo>
                        <a:cubicBezTo>
                          <a:pt x="298" y="49"/>
                          <a:pt x="298" y="49"/>
                          <a:pt x="298" y="49"/>
                        </a:cubicBezTo>
                        <a:cubicBezTo>
                          <a:pt x="299" y="46"/>
                          <a:pt x="299" y="46"/>
                          <a:pt x="299" y="46"/>
                        </a:cubicBezTo>
                        <a:cubicBezTo>
                          <a:pt x="277" y="57"/>
                          <a:pt x="277" y="57"/>
                          <a:pt x="277" y="57"/>
                        </a:cubicBezTo>
                        <a:cubicBezTo>
                          <a:pt x="275" y="55"/>
                          <a:pt x="275" y="55"/>
                          <a:pt x="275" y="55"/>
                        </a:cubicBezTo>
                        <a:cubicBezTo>
                          <a:pt x="285" y="48"/>
                          <a:pt x="285" y="48"/>
                          <a:pt x="285" y="48"/>
                        </a:cubicBezTo>
                        <a:cubicBezTo>
                          <a:pt x="280" y="47"/>
                          <a:pt x="280" y="47"/>
                          <a:pt x="280" y="47"/>
                        </a:cubicBezTo>
                        <a:cubicBezTo>
                          <a:pt x="297" y="41"/>
                          <a:pt x="297" y="41"/>
                          <a:pt x="297" y="41"/>
                        </a:cubicBezTo>
                        <a:cubicBezTo>
                          <a:pt x="313" y="25"/>
                          <a:pt x="313" y="25"/>
                          <a:pt x="313" y="25"/>
                        </a:cubicBezTo>
                        <a:cubicBezTo>
                          <a:pt x="311" y="18"/>
                          <a:pt x="311" y="18"/>
                          <a:pt x="311" y="18"/>
                        </a:cubicBezTo>
                        <a:cubicBezTo>
                          <a:pt x="302" y="18"/>
                          <a:pt x="302" y="18"/>
                          <a:pt x="302" y="18"/>
                        </a:cubicBezTo>
                        <a:cubicBezTo>
                          <a:pt x="300" y="12"/>
                          <a:pt x="300" y="12"/>
                          <a:pt x="300" y="12"/>
                        </a:cubicBezTo>
                        <a:cubicBezTo>
                          <a:pt x="290" y="9"/>
                          <a:pt x="290" y="9"/>
                          <a:pt x="290" y="9"/>
                        </a:cubicBezTo>
                        <a:cubicBezTo>
                          <a:pt x="283" y="14"/>
                          <a:pt x="283" y="14"/>
                          <a:pt x="283" y="14"/>
                        </a:cubicBezTo>
                        <a:cubicBezTo>
                          <a:pt x="278" y="12"/>
                          <a:pt x="278" y="12"/>
                          <a:pt x="278" y="12"/>
                        </a:cubicBezTo>
                        <a:cubicBezTo>
                          <a:pt x="286" y="4"/>
                          <a:pt x="286" y="4"/>
                          <a:pt x="286" y="4"/>
                        </a:cubicBezTo>
                        <a:cubicBezTo>
                          <a:pt x="275" y="3"/>
                          <a:pt x="275" y="3"/>
                          <a:pt x="275" y="3"/>
                        </a:cubicBezTo>
                        <a:cubicBezTo>
                          <a:pt x="270" y="1"/>
                          <a:pt x="270" y="1"/>
                          <a:pt x="270" y="1"/>
                        </a:cubicBezTo>
                        <a:cubicBezTo>
                          <a:pt x="266" y="2"/>
                          <a:pt x="266" y="2"/>
                          <a:pt x="266" y="2"/>
                        </a:cubicBezTo>
                        <a:cubicBezTo>
                          <a:pt x="260" y="0"/>
                          <a:pt x="260" y="0"/>
                          <a:pt x="260" y="0"/>
                        </a:cubicBezTo>
                        <a:cubicBezTo>
                          <a:pt x="260" y="8"/>
                          <a:pt x="260" y="8"/>
                          <a:pt x="260" y="8"/>
                        </a:cubicBezTo>
                        <a:cubicBezTo>
                          <a:pt x="263" y="13"/>
                          <a:pt x="263" y="13"/>
                          <a:pt x="263" y="13"/>
                        </a:cubicBezTo>
                        <a:cubicBezTo>
                          <a:pt x="253" y="3"/>
                          <a:pt x="253" y="3"/>
                          <a:pt x="253" y="3"/>
                        </a:cubicBezTo>
                        <a:cubicBezTo>
                          <a:pt x="246" y="3"/>
                          <a:pt x="246" y="3"/>
                          <a:pt x="246" y="3"/>
                        </a:cubicBezTo>
                        <a:cubicBezTo>
                          <a:pt x="242" y="6"/>
                          <a:pt x="242" y="6"/>
                          <a:pt x="242" y="6"/>
                        </a:cubicBezTo>
                        <a:cubicBezTo>
                          <a:pt x="246" y="9"/>
                          <a:pt x="246" y="9"/>
                          <a:pt x="246" y="9"/>
                        </a:cubicBezTo>
                        <a:cubicBezTo>
                          <a:pt x="254" y="16"/>
                          <a:pt x="254" y="16"/>
                          <a:pt x="254" y="16"/>
                        </a:cubicBezTo>
                        <a:cubicBezTo>
                          <a:pt x="248" y="21"/>
                          <a:pt x="248" y="21"/>
                          <a:pt x="248" y="21"/>
                        </a:cubicBezTo>
                        <a:cubicBezTo>
                          <a:pt x="241" y="8"/>
                          <a:pt x="241" y="8"/>
                          <a:pt x="241" y="8"/>
                        </a:cubicBezTo>
                        <a:cubicBezTo>
                          <a:pt x="234" y="7"/>
                          <a:pt x="234" y="7"/>
                          <a:pt x="234" y="7"/>
                        </a:cubicBezTo>
                        <a:cubicBezTo>
                          <a:pt x="233" y="10"/>
                          <a:pt x="233" y="10"/>
                          <a:pt x="233" y="10"/>
                        </a:cubicBezTo>
                        <a:cubicBezTo>
                          <a:pt x="236" y="12"/>
                          <a:pt x="236" y="12"/>
                          <a:pt x="236" y="12"/>
                        </a:cubicBezTo>
                        <a:cubicBezTo>
                          <a:pt x="235" y="17"/>
                          <a:pt x="235" y="17"/>
                          <a:pt x="235" y="17"/>
                        </a:cubicBezTo>
                        <a:cubicBezTo>
                          <a:pt x="231" y="17"/>
                          <a:pt x="231" y="17"/>
                          <a:pt x="231" y="17"/>
                        </a:cubicBezTo>
                        <a:cubicBezTo>
                          <a:pt x="230" y="19"/>
                          <a:pt x="230" y="19"/>
                          <a:pt x="230" y="19"/>
                        </a:cubicBezTo>
                        <a:cubicBezTo>
                          <a:pt x="226" y="18"/>
                          <a:pt x="226" y="18"/>
                          <a:pt x="226" y="18"/>
                        </a:cubicBezTo>
                        <a:cubicBezTo>
                          <a:pt x="221" y="25"/>
                          <a:pt x="221" y="25"/>
                          <a:pt x="221" y="25"/>
                        </a:cubicBezTo>
                        <a:cubicBezTo>
                          <a:pt x="234" y="36"/>
                          <a:pt x="234" y="36"/>
                          <a:pt x="234" y="36"/>
                        </a:cubicBezTo>
                        <a:cubicBezTo>
                          <a:pt x="226" y="31"/>
                          <a:pt x="226" y="31"/>
                          <a:pt x="226" y="31"/>
                        </a:cubicBezTo>
                        <a:cubicBezTo>
                          <a:pt x="220" y="31"/>
                          <a:pt x="220" y="31"/>
                          <a:pt x="220" y="31"/>
                        </a:cubicBezTo>
                        <a:cubicBezTo>
                          <a:pt x="215" y="22"/>
                          <a:pt x="215" y="22"/>
                          <a:pt x="215" y="22"/>
                        </a:cubicBezTo>
                        <a:cubicBezTo>
                          <a:pt x="213" y="25"/>
                          <a:pt x="213" y="25"/>
                          <a:pt x="213" y="25"/>
                        </a:cubicBezTo>
                        <a:cubicBezTo>
                          <a:pt x="210" y="25"/>
                          <a:pt x="210" y="25"/>
                          <a:pt x="210" y="25"/>
                        </a:cubicBezTo>
                        <a:cubicBezTo>
                          <a:pt x="209" y="29"/>
                          <a:pt x="209" y="29"/>
                          <a:pt x="209" y="29"/>
                        </a:cubicBezTo>
                        <a:cubicBezTo>
                          <a:pt x="213" y="29"/>
                          <a:pt x="213" y="29"/>
                          <a:pt x="213" y="29"/>
                        </a:cubicBezTo>
                        <a:cubicBezTo>
                          <a:pt x="218" y="34"/>
                          <a:pt x="218" y="34"/>
                          <a:pt x="218" y="34"/>
                        </a:cubicBezTo>
                        <a:cubicBezTo>
                          <a:pt x="213" y="34"/>
                          <a:pt x="213" y="34"/>
                          <a:pt x="213" y="34"/>
                        </a:cubicBezTo>
                        <a:cubicBezTo>
                          <a:pt x="209" y="35"/>
                          <a:pt x="209" y="35"/>
                          <a:pt x="209" y="35"/>
                        </a:cubicBezTo>
                        <a:cubicBezTo>
                          <a:pt x="203" y="31"/>
                          <a:pt x="203" y="31"/>
                          <a:pt x="203" y="31"/>
                        </a:cubicBezTo>
                        <a:cubicBezTo>
                          <a:pt x="196" y="36"/>
                          <a:pt x="196" y="36"/>
                          <a:pt x="196" y="36"/>
                        </a:cubicBezTo>
                        <a:cubicBezTo>
                          <a:pt x="194" y="39"/>
                          <a:pt x="194" y="39"/>
                          <a:pt x="194" y="39"/>
                        </a:cubicBezTo>
                        <a:cubicBezTo>
                          <a:pt x="191" y="39"/>
                          <a:pt x="191" y="39"/>
                          <a:pt x="191" y="39"/>
                        </a:cubicBezTo>
                        <a:cubicBezTo>
                          <a:pt x="189" y="42"/>
                          <a:pt x="189" y="42"/>
                          <a:pt x="189" y="42"/>
                        </a:cubicBezTo>
                        <a:cubicBezTo>
                          <a:pt x="194" y="44"/>
                          <a:pt x="194" y="44"/>
                          <a:pt x="194" y="44"/>
                        </a:cubicBezTo>
                        <a:cubicBezTo>
                          <a:pt x="198" y="43"/>
                          <a:pt x="198" y="43"/>
                          <a:pt x="198" y="43"/>
                        </a:cubicBezTo>
                        <a:cubicBezTo>
                          <a:pt x="200" y="47"/>
                          <a:pt x="200" y="47"/>
                          <a:pt x="200" y="47"/>
                        </a:cubicBezTo>
                        <a:cubicBezTo>
                          <a:pt x="206" y="45"/>
                          <a:pt x="206" y="45"/>
                          <a:pt x="206" y="45"/>
                        </a:cubicBezTo>
                        <a:cubicBezTo>
                          <a:pt x="199" y="53"/>
                          <a:pt x="199" y="53"/>
                          <a:pt x="199" y="53"/>
                        </a:cubicBezTo>
                        <a:cubicBezTo>
                          <a:pt x="200" y="58"/>
                          <a:pt x="200" y="58"/>
                          <a:pt x="200" y="58"/>
                        </a:cubicBezTo>
                        <a:cubicBezTo>
                          <a:pt x="212" y="58"/>
                          <a:pt x="212" y="58"/>
                          <a:pt x="212" y="58"/>
                        </a:cubicBezTo>
                        <a:cubicBezTo>
                          <a:pt x="217" y="55"/>
                          <a:pt x="217" y="55"/>
                          <a:pt x="217" y="55"/>
                        </a:cubicBezTo>
                        <a:cubicBezTo>
                          <a:pt x="219" y="59"/>
                          <a:pt x="219" y="59"/>
                          <a:pt x="219" y="59"/>
                        </a:cubicBezTo>
                        <a:cubicBezTo>
                          <a:pt x="226" y="60"/>
                          <a:pt x="226" y="60"/>
                          <a:pt x="226" y="60"/>
                        </a:cubicBezTo>
                        <a:cubicBezTo>
                          <a:pt x="215" y="67"/>
                          <a:pt x="215" y="67"/>
                          <a:pt x="215" y="67"/>
                        </a:cubicBezTo>
                        <a:cubicBezTo>
                          <a:pt x="215" y="72"/>
                          <a:pt x="215" y="72"/>
                          <a:pt x="215" y="72"/>
                        </a:cubicBezTo>
                        <a:cubicBezTo>
                          <a:pt x="219" y="70"/>
                          <a:pt x="219" y="70"/>
                          <a:pt x="219" y="70"/>
                        </a:cubicBezTo>
                        <a:cubicBezTo>
                          <a:pt x="227" y="67"/>
                          <a:pt x="227" y="67"/>
                          <a:pt x="227" y="67"/>
                        </a:cubicBezTo>
                        <a:cubicBezTo>
                          <a:pt x="233" y="68"/>
                          <a:pt x="233" y="68"/>
                          <a:pt x="233" y="68"/>
                        </a:cubicBezTo>
                        <a:cubicBezTo>
                          <a:pt x="240" y="62"/>
                          <a:pt x="240" y="62"/>
                          <a:pt x="240" y="62"/>
                        </a:cubicBezTo>
                        <a:cubicBezTo>
                          <a:pt x="239" y="55"/>
                          <a:pt x="239" y="55"/>
                          <a:pt x="239" y="55"/>
                        </a:cubicBezTo>
                        <a:cubicBezTo>
                          <a:pt x="244" y="49"/>
                          <a:pt x="244" y="49"/>
                          <a:pt x="244" y="49"/>
                        </a:cubicBezTo>
                        <a:cubicBezTo>
                          <a:pt x="246" y="55"/>
                          <a:pt x="246" y="55"/>
                          <a:pt x="246" y="55"/>
                        </a:cubicBezTo>
                        <a:cubicBezTo>
                          <a:pt x="244" y="58"/>
                          <a:pt x="244" y="58"/>
                          <a:pt x="244" y="58"/>
                        </a:cubicBezTo>
                        <a:cubicBezTo>
                          <a:pt x="245" y="61"/>
                          <a:pt x="245" y="61"/>
                          <a:pt x="245" y="61"/>
                        </a:cubicBezTo>
                        <a:cubicBezTo>
                          <a:pt x="247" y="61"/>
                          <a:pt x="247" y="61"/>
                          <a:pt x="247" y="61"/>
                        </a:cubicBezTo>
                        <a:cubicBezTo>
                          <a:pt x="252" y="63"/>
                          <a:pt x="252" y="63"/>
                          <a:pt x="252" y="63"/>
                        </a:cubicBezTo>
                        <a:cubicBezTo>
                          <a:pt x="254" y="66"/>
                          <a:pt x="254" y="66"/>
                          <a:pt x="254" y="66"/>
                        </a:cubicBezTo>
                        <a:cubicBezTo>
                          <a:pt x="248" y="68"/>
                          <a:pt x="248" y="68"/>
                          <a:pt x="248" y="68"/>
                        </a:cubicBezTo>
                        <a:cubicBezTo>
                          <a:pt x="244" y="68"/>
                          <a:pt x="244" y="68"/>
                          <a:pt x="244" y="68"/>
                        </a:cubicBezTo>
                        <a:cubicBezTo>
                          <a:pt x="246" y="72"/>
                          <a:pt x="246" y="72"/>
                          <a:pt x="246" y="72"/>
                        </a:cubicBezTo>
                        <a:cubicBezTo>
                          <a:pt x="229" y="78"/>
                          <a:pt x="229" y="78"/>
                          <a:pt x="229" y="78"/>
                        </a:cubicBezTo>
                        <a:cubicBezTo>
                          <a:pt x="229" y="81"/>
                          <a:pt x="229" y="81"/>
                          <a:pt x="229" y="81"/>
                        </a:cubicBezTo>
                        <a:cubicBezTo>
                          <a:pt x="233" y="84"/>
                          <a:pt x="233" y="84"/>
                          <a:pt x="233" y="84"/>
                        </a:cubicBezTo>
                        <a:cubicBezTo>
                          <a:pt x="233" y="90"/>
                          <a:pt x="233" y="90"/>
                          <a:pt x="233" y="90"/>
                        </a:cubicBezTo>
                        <a:cubicBezTo>
                          <a:pt x="240" y="91"/>
                          <a:pt x="240" y="91"/>
                          <a:pt x="240" y="91"/>
                        </a:cubicBezTo>
                        <a:cubicBezTo>
                          <a:pt x="237" y="94"/>
                          <a:pt x="237" y="94"/>
                          <a:pt x="237" y="94"/>
                        </a:cubicBezTo>
                        <a:cubicBezTo>
                          <a:pt x="233" y="94"/>
                          <a:pt x="233" y="94"/>
                          <a:pt x="233" y="94"/>
                        </a:cubicBezTo>
                        <a:cubicBezTo>
                          <a:pt x="230" y="89"/>
                          <a:pt x="230" y="89"/>
                          <a:pt x="230" y="89"/>
                        </a:cubicBezTo>
                        <a:cubicBezTo>
                          <a:pt x="220" y="78"/>
                          <a:pt x="220" y="78"/>
                          <a:pt x="220" y="78"/>
                        </a:cubicBezTo>
                        <a:cubicBezTo>
                          <a:pt x="214" y="77"/>
                          <a:pt x="214" y="77"/>
                          <a:pt x="214" y="77"/>
                        </a:cubicBezTo>
                        <a:cubicBezTo>
                          <a:pt x="214" y="82"/>
                          <a:pt x="214" y="82"/>
                          <a:pt x="214" y="82"/>
                        </a:cubicBez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6" y="89"/>
                          <a:pt x="216" y="89"/>
                          <a:pt x="216" y="89"/>
                        </a:cubicBezTo>
                        <a:cubicBezTo>
                          <a:pt x="221" y="93"/>
                          <a:pt x="221" y="93"/>
                          <a:pt x="221" y="93"/>
                        </a:cubicBezTo>
                        <a:cubicBezTo>
                          <a:pt x="227" y="106"/>
                          <a:pt x="227" y="106"/>
                          <a:pt x="227" y="106"/>
                        </a:cubicBezTo>
                        <a:cubicBezTo>
                          <a:pt x="232" y="106"/>
                          <a:pt x="232" y="106"/>
                          <a:pt x="232" y="106"/>
                        </a:cubicBezTo>
                        <a:cubicBezTo>
                          <a:pt x="235" y="110"/>
                          <a:pt x="235" y="110"/>
                          <a:pt x="235" y="110"/>
                        </a:cubicBezTo>
                        <a:cubicBezTo>
                          <a:pt x="229" y="115"/>
                          <a:pt x="229" y="115"/>
                          <a:pt x="229" y="115"/>
                        </a:cubicBezTo>
                        <a:cubicBezTo>
                          <a:pt x="224" y="111"/>
                          <a:pt x="224" y="111"/>
                          <a:pt x="224" y="111"/>
                        </a:cubicBezTo>
                        <a:cubicBezTo>
                          <a:pt x="216" y="111"/>
                          <a:pt x="216" y="111"/>
                          <a:pt x="216" y="111"/>
                        </a:cubicBezTo>
                        <a:cubicBezTo>
                          <a:pt x="214" y="118"/>
                          <a:pt x="214" y="118"/>
                          <a:pt x="214" y="118"/>
                        </a:cubicBezTo>
                        <a:cubicBezTo>
                          <a:pt x="222" y="120"/>
                          <a:pt x="222" y="120"/>
                          <a:pt x="222" y="120"/>
                        </a:cubicBezTo>
                        <a:cubicBezTo>
                          <a:pt x="220" y="130"/>
                          <a:pt x="220" y="130"/>
                          <a:pt x="220" y="130"/>
                        </a:cubicBezTo>
                        <a:cubicBezTo>
                          <a:pt x="225" y="133"/>
                          <a:pt x="225" y="133"/>
                          <a:pt x="225" y="133"/>
                        </a:cubicBezTo>
                        <a:cubicBezTo>
                          <a:pt x="232" y="128"/>
                          <a:pt x="232" y="128"/>
                          <a:pt x="232" y="128"/>
                        </a:cubicBezTo>
                        <a:cubicBezTo>
                          <a:pt x="229" y="136"/>
                          <a:pt x="229" y="136"/>
                          <a:pt x="229" y="136"/>
                        </a:cubicBezTo>
                        <a:cubicBezTo>
                          <a:pt x="223" y="138"/>
                          <a:pt x="223" y="138"/>
                          <a:pt x="223" y="138"/>
                        </a:cubicBezTo>
                        <a:cubicBezTo>
                          <a:pt x="213" y="128"/>
                          <a:pt x="213" y="128"/>
                          <a:pt x="213" y="128"/>
                        </a:cubicBezTo>
                        <a:cubicBezTo>
                          <a:pt x="209" y="131"/>
                          <a:pt x="209" y="131"/>
                          <a:pt x="209" y="131"/>
                        </a:cubicBezTo>
                        <a:cubicBezTo>
                          <a:pt x="215" y="139"/>
                          <a:pt x="215" y="139"/>
                          <a:pt x="215" y="139"/>
                        </a:cubicBezTo>
                        <a:cubicBezTo>
                          <a:pt x="213" y="142"/>
                          <a:pt x="213" y="142"/>
                          <a:pt x="213" y="142"/>
                        </a:cubicBezTo>
                        <a:cubicBezTo>
                          <a:pt x="211" y="141"/>
                          <a:pt x="211" y="141"/>
                          <a:pt x="211" y="141"/>
                        </a:cubicBezTo>
                        <a:cubicBezTo>
                          <a:pt x="202" y="146"/>
                          <a:pt x="202" y="146"/>
                          <a:pt x="202" y="146"/>
                        </a:cubicBezTo>
                        <a:cubicBezTo>
                          <a:pt x="206" y="152"/>
                          <a:pt x="206" y="152"/>
                          <a:pt x="206" y="152"/>
                        </a:cubicBezTo>
                        <a:close/>
                        <a:moveTo>
                          <a:pt x="175" y="128"/>
                        </a:moveTo>
                        <a:cubicBezTo>
                          <a:pt x="177" y="125"/>
                          <a:pt x="177" y="125"/>
                          <a:pt x="177" y="125"/>
                        </a:cubicBezTo>
                        <a:cubicBezTo>
                          <a:pt x="183" y="125"/>
                          <a:pt x="183" y="125"/>
                          <a:pt x="183" y="125"/>
                        </a:cubicBezTo>
                        <a:cubicBezTo>
                          <a:pt x="183" y="118"/>
                          <a:pt x="183" y="118"/>
                          <a:pt x="183" y="118"/>
                        </a:cubicBezTo>
                        <a:cubicBezTo>
                          <a:pt x="184" y="116"/>
                          <a:pt x="184" y="116"/>
                          <a:pt x="184" y="116"/>
                        </a:cubicBezTo>
                        <a:cubicBezTo>
                          <a:pt x="181" y="112"/>
                          <a:pt x="181" y="112"/>
                          <a:pt x="181" y="112"/>
                        </a:cubicBezTo>
                        <a:cubicBezTo>
                          <a:pt x="178" y="112"/>
                          <a:pt x="178" y="112"/>
                          <a:pt x="178" y="112"/>
                        </a:cubicBezTo>
                        <a:cubicBezTo>
                          <a:pt x="178" y="110"/>
                          <a:pt x="178" y="110"/>
                          <a:pt x="178" y="110"/>
                        </a:cubicBezTo>
                        <a:cubicBezTo>
                          <a:pt x="170" y="105"/>
                          <a:pt x="170" y="105"/>
                          <a:pt x="170" y="105"/>
                        </a:cubicBezTo>
                        <a:cubicBezTo>
                          <a:pt x="171" y="112"/>
                          <a:pt x="171" y="112"/>
                          <a:pt x="171" y="112"/>
                        </a:cubicBezTo>
                        <a:cubicBezTo>
                          <a:pt x="170" y="113"/>
                          <a:pt x="170" y="113"/>
                          <a:pt x="170" y="113"/>
                        </a:cubicBezTo>
                        <a:cubicBezTo>
                          <a:pt x="172" y="118"/>
                          <a:pt x="172" y="118"/>
                          <a:pt x="172" y="118"/>
                        </a:cubicBezTo>
                        <a:cubicBezTo>
                          <a:pt x="176" y="120"/>
                          <a:pt x="176" y="120"/>
                          <a:pt x="176" y="120"/>
                        </a:cubicBezTo>
                        <a:cubicBezTo>
                          <a:pt x="172" y="121"/>
                          <a:pt x="172" y="121"/>
                          <a:pt x="172" y="121"/>
                        </a:cubicBezTo>
                        <a:cubicBezTo>
                          <a:pt x="175" y="126"/>
                          <a:pt x="175" y="126"/>
                          <a:pt x="175" y="126"/>
                        </a:cubicBezTo>
                        <a:cubicBezTo>
                          <a:pt x="175" y="128"/>
                          <a:pt x="175" y="128"/>
                          <a:pt x="175" y="128"/>
                        </a:cubicBezTo>
                        <a:close/>
                        <a:moveTo>
                          <a:pt x="178" y="130"/>
                        </a:moveTo>
                        <a:cubicBezTo>
                          <a:pt x="180" y="127"/>
                          <a:pt x="180" y="127"/>
                          <a:pt x="180" y="127"/>
                        </a:cubicBezTo>
                        <a:cubicBezTo>
                          <a:pt x="181" y="128"/>
                          <a:pt x="181" y="128"/>
                          <a:pt x="181" y="128"/>
                        </a:cubicBezTo>
                        <a:cubicBezTo>
                          <a:pt x="188" y="128"/>
                          <a:pt x="188" y="128"/>
                          <a:pt x="188" y="128"/>
                        </a:cubicBezTo>
                        <a:cubicBezTo>
                          <a:pt x="190" y="130"/>
                          <a:pt x="190" y="130"/>
                          <a:pt x="190" y="130"/>
                        </a:cubicBezTo>
                        <a:cubicBezTo>
                          <a:pt x="188" y="132"/>
                          <a:pt x="188" y="132"/>
                          <a:pt x="188" y="132"/>
                        </a:cubicBezTo>
                        <a:cubicBezTo>
                          <a:pt x="189" y="135"/>
                          <a:pt x="189" y="135"/>
                          <a:pt x="189" y="135"/>
                        </a:cubicBezTo>
                        <a:cubicBezTo>
                          <a:pt x="179" y="133"/>
                          <a:pt x="179" y="133"/>
                          <a:pt x="179" y="133"/>
                        </a:cubicBezTo>
                        <a:cubicBezTo>
                          <a:pt x="178" y="130"/>
                          <a:pt x="178" y="130"/>
                          <a:pt x="178" y="130"/>
                        </a:cubicBezTo>
                        <a:close/>
                        <a:moveTo>
                          <a:pt x="104" y="144"/>
                        </a:moveTo>
                        <a:cubicBezTo>
                          <a:pt x="105" y="146"/>
                          <a:pt x="105" y="146"/>
                          <a:pt x="105" y="146"/>
                        </a:cubicBezTo>
                        <a:cubicBezTo>
                          <a:pt x="109" y="146"/>
                          <a:pt x="109" y="146"/>
                          <a:pt x="109" y="146"/>
                        </a:cubicBezTo>
                        <a:cubicBezTo>
                          <a:pt x="109" y="145"/>
                          <a:pt x="109" y="145"/>
                          <a:pt x="109" y="145"/>
                        </a:cubicBezTo>
                        <a:cubicBezTo>
                          <a:pt x="107" y="143"/>
                          <a:pt x="107" y="143"/>
                          <a:pt x="107" y="143"/>
                        </a:cubicBezTo>
                        <a:cubicBezTo>
                          <a:pt x="104" y="144"/>
                          <a:pt x="104" y="144"/>
                          <a:pt x="104" y="144"/>
                        </a:cubicBezTo>
                        <a:close/>
                        <a:moveTo>
                          <a:pt x="82" y="161"/>
                        </a:moveTo>
                        <a:cubicBezTo>
                          <a:pt x="80" y="155"/>
                          <a:pt x="80" y="155"/>
                          <a:pt x="80" y="155"/>
                        </a:cubicBezTo>
                        <a:cubicBezTo>
                          <a:pt x="78" y="159"/>
                          <a:pt x="78" y="159"/>
                          <a:pt x="78" y="159"/>
                        </a:cubicBezTo>
                        <a:cubicBezTo>
                          <a:pt x="73" y="158"/>
                          <a:pt x="73" y="158"/>
                          <a:pt x="73" y="158"/>
                        </a:cubicBezTo>
                        <a:cubicBezTo>
                          <a:pt x="74" y="155"/>
                          <a:pt x="74" y="155"/>
                          <a:pt x="74" y="155"/>
                        </a:cubicBezTo>
                        <a:cubicBezTo>
                          <a:pt x="72" y="155"/>
                          <a:pt x="72" y="155"/>
                          <a:pt x="72" y="155"/>
                        </a:cubicBezTo>
                        <a:cubicBezTo>
                          <a:pt x="75" y="150"/>
                          <a:pt x="75" y="150"/>
                          <a:pt x="75" y="150"/>
                        </a:cubicBezTo>
                        <a:cubicBezTo>
                          <a:pt x="78" y="150"/>
                          <a:pt x="78" y="150"/>
                          <a:pt x="78" y="150"/>
                        </a:cubicBezTo>
                        <a:cubicBezTo>
                          <a:pt x="87" y="136"/>
                          <a:pt x="87" y="136"/>
                          <a:pt x="87" y="136"/>
                        </a:cubicBezTo>
                        <a:cubicBezTo>
                          <a:pt x="92" y="135"/>
                          <a:pt x="92" y="135"/>
                          <a:pt x="92" y="135"/>
                        </a:cubicBezTo>
                        <a:cubicBezTo>
                          <a:pt x="94" y="136"/>
                          <a:pt x="94" y="136"/>
                          <a:pt x="94" y="136"/>
                        </a:cubicBezTo>
                        <a:cubicBezTo>
                          <a:pt x="96" y="135"/>
                          <a:pt x="96" y="135"/>
                          <a:pt x="96" y="135"/>
                        </a:cubicBezTo>
                        <a:cubicBezTo>
                          <a:pt x="94" y="133"/>
                          <a:pt x="94" y="133"/>
                          <a:pt x="94" y="133"/>
                        </a:cubicBezTo>
                        <a:cubicBezTo>
                          <a:pt x="97" y="132"/>
                          <a:pt x="97" y="132"/>
                          <a:pt x="97" y="132"/>
                        </a:cubicBezTo>
                        <a:cubicBezTo>
                          <a:pt x="102" y="136"/>
                          <a:pt x="102" y="136"/>
                          <a:pt x="102" y="136"/>
                        </a:cubicBezTo>
                        <a:cubicBezTo>
                          <a:pt x="97" y="138"/>
                          <a:pt x="97" y="138"/>
                          <a:pt x="97" y="138"/>
                        </a:cubicBezTo>
                        <a:cubicBezTo>
                          <a:pt x="100" y="143"/>
                          <a:pt x="100" y="143"/>
                          <a:pt x="100" y="143"/>
                        </a:cubicBezTo>
                        <a:cubicBezTo>
                          <a:pt x="98" y="143"/>
                          <a:pt x="98" y="143"/>
                          <a:pt x="98" y="143"/>
                        </a:cubicBezTo>
                        <a:cubicBezTo>
                          <a:pt x="99" y="147"/>
                          <a:pt x="99" y="147"/>
                          <a:pt x="99" y="147"/>
                        </a:cubicBezTo>
                        <a:cubicBezTo>
                          <a:pt x="95" y="149"/>
                          <a:pt x="95" y="149"/>
                          <a:pt x="95" y="149"/>
                        </a:cubicBezTo>
                        <a:cubicBezTo>
                          <a:pt x="94" y="154"/>
                          <a:pt x="94" y="154"/>
                          <a:pt x="94" y="154"/>
                        </a:cubicBezTo>
                        <a:cubicBezTo>
                          <a:pt x="90" y="151"/>
                          <a:pt x="90" y="151"/>
                          <a:pt x="90" y="151"/>
                        </a:cubicBezTo>
                        <a:cubicBezTo>
                          <a:pt x="92" y="145"/>
                          <a:pt x="92" y="145"/>
                          <a:pt x="92" y="145"/>
                        </a:cubicBezTo>
                        <a:cubicBezTo>
                          <a:pt x="90" y="146"/>
                          <a:pt x="90" y="146"/>
                          <a:pt x="90" y="146"/>
                        </a:cubicBezTo>
                        <a:cubicBezTo>
                          <a:pt x="89" y="150"/>
                          <a:pt x="89" y="150"/>
                          <a:pt x="89" y="150"/>
                        </a:cubicBezTo>
                        <a:cubicBezTo>
                          <a:pt x="88" y="149"/>
                          <a:pt x="88" y="149"/>
                          <a:pt x="88" y="149"/>
                        </a:cubicBezTo>
                        <a:cubicBezTo>
                          <a:pt x="89" y="153"/>
                          <a:pt x="89" y="153"/>
                          <a:pt x="89" y="153"/>
                        </a:cubicBezTo>
                        <a:cubicBezTo>
                          <a:pt x="87" y="156"/>
                          <a:pt x="87" y="156"/>
                          <a:pt x="87" y="156"/>
                        </a:cubicBezTo>
                        <a:cubicBezTo>
                          <a:pt x="86" y="153"/>
                          <a:pt x="86" y="153"/>
                          <a:pt x="86" y="153"/>
                        </a:cubicBezTo>
                        <a:cubicBezTo>
                          <a:pt x="84" y="154"/>
                          <a:pt x="84" y="154"/>
                          <a:pt x="84" y="154"/>
                        </a:cubicBezTo>
                        <a:cubicBezTo>
                          <a:pt x="84" y="159"/>
                          <a:pt x="84" y="159"/>
                          <a:pt x="84" y="159"/>
                        </a:cubicBezTo>
                        <a:cubicBezTo>
                          <a:pt x="82" y="161"/>
                          <a:pt x="82" y="161"/>
                          <a:pt x="82" y="161"/>
                        </a:cubicBezTo>
                        <a:close/>
                        <a:moveTo>
                          <a:pt x="89" y="166"/>
                        </a:moveTo>
                        <a:cubicBezTo>
                          <a:pt x="91" y="165"/>
                          <a:pt x="91" y="165"/>
                          <a:pt x="91" y="165"/>
                        </a:cubicBezTo>
                        <a:cubicBezTo>
                          <a:pt x="94" y="156"/>
                          <a:pt x="94" y="156"/>
                          <a:pt x="94" y="156"/>
                        </a:cubicBezTo>
                        <a:cubicBezTo>
                          <a:pt x="90" y="159"/>
                          <a:pt x="90" y="159"/>
                          <a:pt x="90" y="159"/>
                        </a:cubicBezTo>
                        <a:cubicBezTo>
                          <a:pt x="86" y="164"/>
                          <a:pt x="86" y="164"/>
                          <a:pt x="86" y="164"/>
                        </a:cubicBezTo>
                        <a:cubicBezTo>
                          <a:pt x="89" y="166"/>
                          <a:pt x="89" y="166"/>
                          <a:pt x="89" y="166"/>
                        </a:cubicBezTo>
                        <a:close/>
                        <a:moveTo>
                          <a:pt x="139" y="173"/>
                        </a:moveTo>
                        <a:cubicBezTo>
                          <a:pt x="136" y="176"/>
                          <a:pt x="136" y="176"/>
                          <a:pt x="136" y="176"/>
                        </a:cubicBezTo>
                        <a:cubicBezTo>
                          <a:pt x="133" y="173"/>
                          <a:pt x="133" y="173"/>
                          <a:pt x="133" y="173"/>
                        </a:cubicBezTo>
                        <a:cubicBezTo>
                          <a:pt x="130" y="175"/>
                          <a:pt x="130" y="175"/>
                          <a:pt x="130" y="175"/>
                        </a:cubicBezTo>
                        <a:cubicBezTo>
                          <a:pt x="129" y="172"/>
                          <a:pt x="129" y="172"/>
                          <a:pt x="129" y="172"/>
                        </a:cubicBezTo>
                        <a:cubicBezTo>
                          <a:pt x="127" y="174"/>
                          <a:pt x="127" y="174"/>
                          <a:pt x="127" y="174"/>
                        </a:cubicBezTo>
                        <a:cubicBezTo>
                          <a:pt x="127" y="174"/>
                          <a:pt x="121" y="177"/>
                          <a:pt x="121" y="177"/>
                        </a:cubicBezTo>
                        <a:cubicBezTo>
                          <a:pt x="120" y="177"/>
                          <a:pt x="121" y="178"/>
                          <a:pt x="121" y="178"/>
                        </a:cubicBezTo>
                        <a:cubicBezTo>
                          <a:pt x="114" y="183"/>
                          <a:pt x="114" y="183"/>
                          <a:pt x="114" y="183"/>
                        </a:cubicBezTo>
                        <a:cubicBezTo>
                          <a:pt x="108" y="182"/>
                          <a:pt x="108" y="182"/>
                          <a:pt x="108" y="182"/>
                        </a:cubicBezTo>
                        <a:cubicBezTo>
                          <a:pt x="106" y="178"/>
                          <a:pt x="106" y="178"/>
                          <a:pt x="106" y="178"/>
                        </a:cubicBezTo>
                        <a:cubicBezTo>
                          <a:pt x="110" y="174"/>
                          <a:pt x="110" y="174"/>
                          <a:pt x="110" y="174"/>
                        </a:cubicBezTo>
                        <a:cubicBezTo>
                          <a:pt x="115" y="174"/>
                          <a:pt x="115" y="174"/>
                          <a:pt x="115" y="174"/>
                        </a:cubicBezTo>
                        <a:cubicBezTo>
                          <a:pt x="116" y="175"/>
                          <a:pt x="116" y="175"/>
                          <a:pt x="116" y="175"/>
                        </a:cubicBezTo>
                        <a:cubicBezTo>
                          <a:pt x="120" y="169"/>
                          <a:pt x="120" y="169"/>
                          <a:pt x="120" y="169"/>
                        </a:cubicBezTo>
                        <a:cubicBezTo>
                          <a:pt x="115" y="172"/>
                          <a:pt x="115" y="172"/>
                          <a:pt x="115" y="172"/>
                        </a:cubicBezTo>
                        <a:cubicBezTo>
                          <a:pt x="112" y="170"/>
                          <a:pt x="112" y="170"/>
                          <a:pt x="112" y="170"/>
                        </a:cubicBezTo>
                        <a:cubicBezTo>
                          <a:pt x="112" y="173"/>
                          <a:pt x="112" y="173"/>
                          <a:pt x="112" y="173"/>
                        </a:cubicBezTo>
                        <a:cubicBezTo>
                          <a:pt x="107" y="173"/>
                          <a:pt x="107" y="173"/>
                          <a:pt x="107" y="173"/>
                        </a:cubicBezTo>
                        <a:cubicBezTo>
                          <a:pt x="110" y="167"/>
                          <a:pt x="110" y="167"/>
                          <a:pt x="110" y="167"/>
                        </a:cubicBezTo>
                        <a:cubicBezTo>
                          <a:pt x="107" y="167"/>
                          <a:pt x="107" y="167"/>
                          <a:pt x="107" y="167"/>
                        </a:cubicBezTo>
                        <a:cubicBezTo>
                          <a:pt x="106" y="170"/>
                          <a:pt x="106" y="170"/>
                          <a:pt x="106" y="170"/>
                        </a:cubicBezTo>
                        <a:cubicBezTo>
                          <a:pt x="105" y="169"/>
                          <a:pt x="105" y="169"/>
                          <a:pt x="105" y="169"/>
                        </a:cubicBezTo>
                        <a:cubicBezTo>
                          <a:pt x="106" y="172"/>
                          <a:pt x="106" y="172"/>
                          <a:pt x="106" y="172"/>
                        </a:cubicBezTo>
                        <a:cubicBezTo>
                          <a:pt x="103" y="174"/>
                          <a:pt x="103" y="174"/>
                          <a:pt x="103" y="174"/>
                        </a:cubicBezTo>
                        <a:cubicBezTo>
                          <a:pt x="102" y="171"/>
                          <a:pt x="102" y="171"/>
                          <a:pt x="102" y="171"/>
                        </a:cubicBezTo>
                        <a:cubicBezTo>
                          <a:pt x="101" y="174"/>
                          <a:pt x="101" y="174"/>
                          <a:pt x="101" y="174"/>
                        </a:cubicBezTo>
                        <a:cubicBezTo>
                          <a:pt x="98" y="171"/>
                          <a:pt x="98" y="171"/>
                          <a:pt x="98" y="171"/>
                        </a:cubicBezTo>
                        <a:cubicBezTo>
                          <a:pt x="97" y="173"/>
                          <a:pt x="97" y="173"/>
                          <a:pt x="97" y="173"/>
                        </a:cubicBezTo>
                        <a:cubicBezTo>
                          <a:pt x="92" y="170"/>
                          <a:pt x="92" y="170"/>
                          <a:pt x="92" y="170"/>
                        </a:cubicBezTo>
                        <a:cubicBezTo>
                          <a:pt x="94" y="166"/>
                          <a:pt x="94" y="166"/>
                          <a:pt x="94" y="166"/>
                        </a:cubicBezTo>
                        <a:cubicBezTo>
                          <a:pt x="99" y="166"/>
                          <a:pt x="99" y="166"/>
                          <a:pt x="99" y="166"/>
                        </a:cubicBezTo>
                        <a:cubicBezTo>
                          <a:pt x="103" y="163"/>
                          <a:pt x="103" y="163"/>
                          <a:pt x="103" y="163"/>
                        </a:cubicBezTo>
                        <a:cubicBezTo>
                          <a:pt x="98" y="165"/>
                          <a:pt x="98" y="165"/>
                          <a:pt x="98" y="165"/>
                        </a:cubicBezTo>
                        <a:cubicBezTo>
                          <a:pt x="95" y="165"/>
                          <a:pt x="95" y="165"/>
                          <a:pt x="95" y="165"/>
                        </a:cubicBezTo>
                        <a:cubicBezTo>
                          <a:pt x="95" y="162"/>
                          <a:pt x="95" y="162"/>
                          <a:pt x="95" y="162"/>
                        </a:cubicBezTo>
                        <a:cubicBezTo>
                          <a:pt x="103" y="160"/>
                          <a:pt x="103" y="160"/>
                          <a:pt x="103" y="160"/>
                        </a:cubicBezTo>
                        <a:cubicBezTo>
                          <a:pt x="96" y="160"/>
                          <a:pt x="96" y="160"/>
                          <a:pt x="96" y="160"/>
                        </a:cubicBezTo>
                        <a:cubicBezTo>
                          <a:pt x="98" y="155"/>
                          <a:pt x="98" y="155"/>
                          <a:pt x="98" y="155"/>
                        </a:cubicBezTo>
                        <a:cubicBezTo>
                          <a:pt x="104" y="155"/>
                          <a:pt x="104" y="155"/>
                          <a:pt x="104" y="155"/>
                        </a:cubicBezTo>
                        <a:cubicBezTo>
                          <a:pt x="100" y="153"/>
                          <a:pt x="100" y="153"/>
                          <a:pt x="100" y="153"/>
                        </a:cubicBezTo>
                        <a:cubicBezTo>
                          <a:pt x="100" y="151"/>
                          <a:pt x="100" y="151"/>
                          <a:pt x="100" y="151"/>
                        </a:cubicBezTo>
                        <a:cubicBezTo>
                          <a:pt x="106" y="150"/>
                          <a:pt x="106" y="150"/>
                          <a:pt x="106" y="150"/>
                        </a:cubicBezTo>
                        <a:cubicBezTo>
                          <a:pt x="106" y="155"/>
                          <a:pt x="106" y="155"/>
                          <a:pt x="106" y="155"/>
                        </a:cubicBezTo>
                        <a:cubicBezTo>
                          <a:pt x="112" y="153"/>
                          <a:pt x="112" y="153"/>
                          <a:pt x="112" y="153"/>
                        </a:cubicBezTo>
                        <a:cubicBezTo>
                          <a:pt x="116" y="159"/>
                          <a:pt x="116" y="159"/>
                          <a:pt x="116" y="159"/>
                        </a:cubicBezTo>
                        <a:cubicBezTo>
                          <a:pt x="114" y="161"/>
                          <a:pt x="114" y="161"/>
                          <a:pt x="114" y="161"/>
                        </a:cubicBezTo>
                        <a:cubicBezTo>
                          <a:pt x="117" y="161"/>
                          <a:pt x="117" y="161"/>
                          <a:pt x="117" y="161"/>
                        </a:cubicBezTo>
                        <a:cubicBezTo>
                          <a:pt x="119" y="166"/>
                          <a:pt x="119" y="166"/>
                          <a:pt x="119" y="166"/>
                        </a:cubicBezTo>
                        <a:cubicBezTo>
                          <a:pt x="127" y="165"/>
                          <a:pt x="127" y="165"/>
                          <a:pt x="127" y="165"/>
                        </a:cubicBezTo>
                        <a:cubicBezTo>
                          <a:pt x="128" y="163"/>
                          <a:pt x="128" y="163"/>
                          <a:pt x="128" y="163"/>
                        </a:cubicBezTo>
                        <a:cubicBezTo>
                          <a:pt x="124" y="160"/>
                          <a:pt x="124" y="160"/>
                          <a:pt x="124" y="160"/>
                        </a:cubicBezTo>
                        <a:cubicBezTo>
                          <a:pt x="127" y="158"/>
                          <a:pt x="127" y="158"/>
                          <a:pt x="127" y="158"/>
                        </a:cubicBezTo>
                        <a:cubicBezTo>
                          <a:pt x="121" y="151"/>
                          <a:pt x="121" y="151"/>
                          <a:pt x="121" y="151"/>
                        </a:cubicBezTo>
                        <a:cubicBezTo>
                          <a:pt x="125" y="150"/>
                          <a:pt x="125" y="150"/>
                          <a:pt x="125" y="150"/>
                        </a:cubicBezTo>
                        <a:cubicBezTo>
                          <a:pt x="126" y="144"/>
                          <a:pt x="126" y="144"/>
                          <a:pt x="126" y="144"/>
                        </a:cubicBezTo>
                        <a:cubicBezTo>
                          <a:pt x="128" y="144"/>
                          <a:pt x="128" y="144"/>
                          <a:pt x="128" y="144"/>
                        </a:cubicBezTo>
                        <a:cubicBezTo>
                          <a:pt x="130" y="146"/>
                          <a:pt x="130" y="146"/>
                          <a:pt x="130" y="146"/>
                        </a:cubicBezTo>
                        <a:cubicBezTo>
                          <a:pt x="128" y="148"/>
                          <a:pt x="128" y="148"/>
                          <a:pt x="128" y="148"/>
                        </a:cubicBezTo>
                        <a:cubicBezTo>
                          <a:pt x="131" y="152"/>
                          <a:pt x="131" y="152"/>
                          <a:pt x="131" y="152"/>
                        </a:cubicBezTo>
                        <a:cubicBezTo>
                          <a:pt x="130" y="157"/>
                          <a:pt x="130" y="157"/>
                          <a:pt x="130" y="157"/>
                        </a:cubicBezTo>
                        <a:cubicBezTo>
                          <a:pt x="133" y="158"/>
                          <a:pt x="133" y="158"/>
                          <a:pt x="133" y="158"/>
                        </a:cubicBezTo>
                        <a:cubicBezTo>
                          <a:pt x="131" y="161"/>
                          <a:pt x="131" y="161"/>
                          <a:pt x="131" y="161"/>
                        </a:cubicBezTo>
                        <a:cubicBezTo>
                          <a:pt x="134" y="159"/>
                          <a:pt x="134" y="159"/>
                          <a:pt x="134" y="159"/>
                        </a:cubicBezTo>
                        <a:cubicBezTo>
                          <a:pt x="136" y="163"/>
                          <a:pt x="136" y="163"/>
                          <a:pt x="136" y="163"/>
                        </a:cubicBezTo>
                        <a:cubicBezTo>
                          <a:pt x="136" y="158"/>
                          <a:pt x="136" y="158"/>
                          <a:pt x="136" y="158"/>
                        </a:cubicBezTo>
                        <a:cubicBezTo>
                          <a:pt x="140" y="158"/>
                          <a:pt x="140" y="158"/>
                          <a:pt x="140" y="158"/>
                        </a:cubicBezTo>
                        <a:cubicBezTo>
                          <a:pt x="142" y="165"/>
                          <a:pt x="142" y="165"/>
                          <a:pt x="142" y="165"/>
                        </a:cubicBezTo>
                        <a:cubicBezTo>
                          <a:pt x="140" y="166"/>
                          <a:pt x="140" y="166"/>
                          <a:pt x="140" y="166"/>
                        </a:cubicBezTo>
                        <a:cubicBezTo>
                          <a:pt x="139" y="173"/>
                          <a:pt x="139" y="173"/>
                          <a:pt x="139" y="173"/>
                        </a:cubicBezTo>
                        <a:close/>
                        <a:moveTo>
                          <a:pt x="163" y="127"/>
                        </a:moveTo>
                        <a:cubicBezTo>
                          <a:pt x="160" y="125"/>
                          <a:pt x="160" y="125"/>
                          <a:pt x="160" y="125"/>
                        </a:cubicBezTo>
                        <a:cubicBezTo>
                          <a:pt x="159" y="119"/>
                          <a:pt x="159" y="119"/>
                          <a:pt x="159" y="119"/>
                        </a:cubicBezTo>
                        <a:cubicBezTo>
                          <a:pt x="157" y="119"/>
                          <a:pt x="157" y="119"/>
                          <a:pt x="157" y="119"/>
                        </a:cubicBezTo>
                        <a:cubicBezTo>
                          <a:pt x="156" y="117"/>
                          <a:pt x="156" y="117"/>
                          <a:pt x="156" y="117"/>
                        </a:cubicBezTo>
                        <a:cubicBezTo>
                          <a:pt x="152" y="118"/>
                          <a:pt x="152" y="118"/>
                          <a:pt x="152" y="118"/>
                        </a:cubicBezTo>
                        <a:cubicBezTo>
                          <a:pt x="152" y="116"/>
                          <a:pt x="152" y="116"/>
                          <a:pt x="152" y="116"/>
                        </a:cubicBezTo>
                        <a:cubicBezTo>
                          <a:pt x="147" y="119"/>
                          <a:pt x="147" y="119"/>
                          <a:pt x="147" y="119"/>
                        </a:cubicBezTo>
                        <a:cubicBezTo>
                          <a:pt x="143" y="115"/>
                          <a:pt x="143" y="115"/>
                          <a:pt x="143" y="115"/>
                        </a:cubicBezTo>
                        <a:cubicBezTo>
                          <a:pt x="144" y="112"/>
                          <a:pt x="144" y="112"/>
                          <a:pt x="144" y="112"/>
                        </a:cubicBezTo>
                        <a:cubicBezTo>
                          <a:pt x="145" y="112"/>
                          <a:pt x="145" y="112"/>
                          <a:pt x="145" y="112"/>
                        </a:cubicBezTo>
                        <a:cubicBezTo>
                          <a:pt x="149" y="114"/>
                          <a:pt x="149" y="114"/>
                          <a:pt x="149" y="114"/>
                        </a:cubicBezTo>
                        <a:cubicBezTo>
                          <a:pt x="150" y="112"/>
                          <a:pt x="150" y="112"/>
                          <a:pt x="150" y="112"/>
                        </a:cubicBezTo>
                        <a:cubicBezTo>
                          <a:pt x="147" y="111"/>
                          <a:pt x="147" y="111"/>
                          <a:pt x="147" y="111"/>
                        </a:cubicBezTo>
                        <a:cubicBezTo>
                          <a:pt x="150" y="108"/>
                          <a:pt x="150" y="108"/>
                          <a:pt x="150" y="108"/>
                        </a:cubicBezTo>
                        <a:cubicBezTo>
                          <a:pt x="146" y="107"/>
                          <a:pt x="146" y="107"/>
                          <a:pt x="146" y="107"/>
                        </a:cubicBezTo>
                        <a:cubicBezTo>
                          <a:pt x="147" y="105"/>
                          <a:pt x="147" y="105"/>
                          <a:pt x="147" y="105"/>
                        </a:cubicBezTo>
                        <a:cubicBezTo>
                          <a:pt x="146" y="104"/>
                          <a:pt x="146" y="104"/>
                          <a:pt x="146" y="104"/>
                        </a:cubicBezTo>
                        <a:cubicBezTo>
                          <a:pt x="143" y="107"/>
                          <a:pt x="143" y="107"/>
                          <a:pt x="143" y="107"/>
                        </a:cubicBezTo>
                        <a:cubicBezTo>
                          <a:pt x="144" y="103"/>
                          <a:pt x="144" y="103"/>
                          <a:pt x="144" y="103"/>
                        </a:cubicBezTo>
                        <a:cubicBezTo>
                          <a:pt x="141" y="103"/>
                          <a:pt x="141" y="103"/>
                          <a:pt x="141" y="103"/>
                        </a:cubicBezTo>
                        <a:cubicBezTo>
                          <a:pt x="140" y="100"/>
                          <a:pt x="140" y="100"/>
                          <a:pt x="140" y="100"/>
                        </a:cubicBezTo>
                        <a:cubicBezTo>
                          <a:pt x="141" y="97"/>
                          <a:pt x="141" y="97"/>
                          <a:pt x="141" y="97"/>
                        </a:cubicBezTo>
                        <a:cubicBezTo>
                          <a:pt x="147" y="95"/>
                          <a:pt x="147" y="95"/>
                          <a:pt x="147" y="95"/>
                        </a:cubicBezTo>
                        <a:cubicBezTo>
                          <a:pt x="148" y="98"/>
                          <a:pt x="148" y="98"/>
                          <a:pt x="148" y="98"/>
                        </a:cubicBezTo>
                        <a:cubicBezTo>
                          <a:pt x="150" y="97"/>
                          <a:pt x="150" y="97"/>
                          <a:pt x="150" y="97"/>
                        </a:cubicBezTo>
                        <a:cubicBezTo>
                          <a:pt x="150" y="103"/>
                          <a:pt x="150" y="103"/>
                          <a:pt x="150" y="103"/>
                        </a:cubicBezTo>
                        <a:cubicBezTo>
                          <a:pt x="151" y="104"/>
                          <a:pt x="151" y="104"/>
                          <a:pt x="151" y="104"/>
                        </a:cubicBezTo>
                        <a:cubicBezTo>
                          <a:pt x="151" y="100"/>
                          <a:pt x="151" y="100"/>
                          <a:pt x="151" y="100"/>
                        </a:cubicBezTo>
                        <a:cubicBezTo>
                          <a:pt x="153" y="99"/>
                          <a:pt x="153" y="99"/>
                          <a:pt x="153" y="99"/>
                        </a:cubicBezTo>
                        <a:cubicBezTo>
                          <a:pt x="156" y="103"/>
                          <a:pt x="156" y="103"/>
                          <a:pt x="156" y="103"/>
                        </a:cubicBezTo>
                        <a:cubicBezTo>
                          <a:pt x="157" y="102"/>
                          <a:pt x="157" y="102"/>
                          <a:pt x="157" y="102"/>
                        </a:cubicBezTo>
                        <a:cubicBezTo>
                          <a:pt x="158" y="105"/>
                          <a:pt x="158" y="105"/>
                          <a:pt x="158" y="105"/>
                        </a:cubicBezTo>
                        <a:cubicBezTo>
                          <a:pt x="159" y="105"/>
                          <a:pt x="159" y="105"/>
                          <a:pt x="159" y="105"/>
                        </a:cubicBezTo>
                        <a:cubicBezTo>
                          <a:pt x="163" y="110"/>
                          <a:pt x="163" y="110"/>
                          <a:pt x="163" y="110"/>
                        </a:cubicBezTo>
                        <a:cubicBezTo>
                          <a:pt x="164" y="110"/>
                          <a:pt x="164" y="110"/>
                          <a:pt x="164" y="110"/>
                        </a:cubicBezTo>
                        <a:cubicBezTo>
                          <a:pt x="163" y="114"/>
                          <a:pt x="163" y="114"/>
                          <a:pt x="163" y="114"/>
                        </a:cubicBezTo>
                        <a:cubicBezTo>
                          <a:pt x="163" y="117"/>
                          <a:pt x="163" y="117"/>
                          <a:pt x="163" y="117"/>
                        </a:cubicBezTo>
                        <a:cubicBezTo>
                          <a:pt x="164" y="117"/>
                          <a:pt x="164" y="117"/>
                          <a:pt x="164" y="117"/>
                        </a:cubicBezTo>
                        <a:cubicBezTo>
                          <a:pt x="167" y="122"/>
                          <a:pt x="167" y="122"/>
                          <a:pt x="167" y="122"/>
                        </a:cubicBezTo>
                        <a:cubicBezTo>
                          <a:pt x="166" y="124"/>
                          <a:pt x="166" y="124"/>
                          <a:pt x="166" y="124"/>
                        </a:cubicBezTo>
                        <a:cubicBezTo>
                          <a:pt x="166" y="125"/>
                          <a:pt x="166" y="125"/>
                          <a:pt x="166" y="125"/>
                        </a:cubicBezTo>
                        <a:cubicBezTo>
                          <a:pt x="163" y="127"/>
                          <a:pt x="163" y="127"/>
                          <a:pt x="163" y="127"/>
                        </a:cubicBezTo>
                        <a:close/>
                        <a:moveTo>
                          <a:pt x="153" y="125"/>
                        </a:moveTo>
                        <a:cubicBezTo>
                          <a:pt x="156" y="128"/>
                          <a:pt x="156" y="128"/>
                          <a:pt x="156" y="128"/>
                        </a:cubicBezTo>
                        <a:cubicBezTo>
                          <a:pt x="158" y="127"/>
                          <a:pt x="158" y="127"/>
                          <a:pt x="158" y="127"/>
                        </a:cubicBezTo>
                        <a:cubicBezTo>
                          <a:pt x="160" y="127"/>
                          <a:pt x="160" y="127"/>
                          <a:pt x="160" y="127"/>
                        </a:cubicBezTo>
                        <a:cubicBezTo>
                          <a:pt x="156" y="124"/>
                          <a:pt x="156" y="124"/>
                          <a:pt x="156" y="124"/>
                        </a:cubicBezTo>
                        <a:cubicBezTo>
                          <a:pt x="153" y="125"/>
                          <a:pt x="153" y="125"/>
                          <a:pt x="153" y="125"/>
                        </a:cubicBezTo>
                        <a:close/>
                        <a:moveTo>
                          <a:pt x="143" y="138"/>
                        </a:moveTo>
                        <a:cubicBezTo>
                          <a:pt x="140" y="132"/>
                          <a:pt x="140" y="132"/>
                          <a:pt x="140" y="132"/>
                        </a:cubicBezTo>
                        <a:cubicBezTo>
                          <a:pt x="140" y="129"/>
                          <a:pt x="140" y="129"/>
                          <a:pt x="140" y="129"/>
                        </a:cubicBezTo>
                        <a:cubicBezTo>
                          <a:pt x="139" y="128"/>
                          <a:pt x="139" y="128"/>
                          <a:pt x="139" y="128"/>
                        </a:cubicBezTo>
                        <a:cubicBezTo>
                          <a:pt x="143" y="129"/>
                          <a:pt x="143" y="129"/>
                          <a:pt x="143" y="129"/>
                        </a:cubicBezTo>
                        <a:cubicBezTo>
                          <a:pt x="144" y="133"/>
                          <a:pt x="144" y="133"/>
                          <a:pt x="144" y="133"/>
                        </a:cubicBezTo>
                        <a:cubicBezTo>
                          <a:pt x="145" y="134"/>
                          <a:pt x="145" y="134"/>
                          <a:pt x="145" y="134"/>
                        </a:cubicBezTo>
                        <a:cubicBezTo>
                          <a:pt x="146" y="138"/>
                          <a:pt x="146" y="138"/>
                          <a:pt x="146" y="138"/>
                        </a:cubicBezTo>
                        <a:cubicBezTo>
                          <a:pt x="145" y="140"/>
                          <a:pt x="145" y="140"/>
                          <a:pt x="145" y="140"/>
                        </a:cubicBezTo>
                        <a:cubicBezTo>
                          <a:pt x="143" y="138"/>
                          <a:pt x="143" y="138"/>
                          <a:pt x="143" y="138"/>
                        </a:cubicBezTo>
                        <a:close/>
                        <a:moveTo>
                          <a:pt x="156" y="148"/>
                        </a:moveTo>
                        <a:cubicBezTo>
                          <a:pt x="160" y="145"/>
                          <a:pt x="160" y="145"/>
                          <a:pt x="160" y="145"/>
                        </a:cubicBezTo>
                        <a:cubicBezTo>
                          <a:pt x="161" y="146"/>
                          <a:pt x="161" y="146"/>
                          <a:pt x="161" y="146"/>
                        </a:cubicBezTo>
                        <a:cubicBezTo>
                          <a:pt x="158" y="149"/>
                          <a:pt x="158" y="149"/>
                          <a:pt x="158" y="149"/>
                        </a:cubicBezTo>
                        <a:cubicBezTo>
                          <a:pt x="156" y="149"/>
                          <a:pt x="156" y="149"/>
                          <a:pt x="156" y="149"/>
                        </a:cubicBezTo>
                        <a:cubicBezTo>
                          <a:pt x="156" y="148"/>
                          <a:pt x="156" y="148"/>
                          <a:pt x="156" y="148"/>
                        </a:cubicBezTo>
                        <a:close/>
                        <a:moveTo>
                          <a:pt x="146" y="153"/>
                        </a:moveTo>
                        <a:cubicBezTo>
                          <a:pt x="149" y="153"/>
                          <a:pt x="149" y="153"/>
                          <a:pt x="149" y="153"/>
                        </a:cubicBezTo>
                        <a:cubicBezTo>
                          <a:pt x="151" y="151"/>
                          <a:pt x="151" y="151"/>
                          <a:pt x="151" y="151"/>
                        </a:cubicBezTo>
                        <a:cubicBezTo>
                          <a:pt x="147" y="147"/>
                          <a:pt x="147" y="147"/>
                          <a:pt x="147" y="147"/>
                        </a:cubicBezTo>
                        <a:cubicBezTo>
                          <a:pt x="144" y="148"/>
                          <a:pt x="144" y="148"/>
                          <a:pt x="144" y="148"/>
                        </a:cubicBezTo>
                        <a:cubicBezTo>
                          <a:pt x="146" y="150"/>
                          <a:pt x="146" y="150"/>
                          <a:pt x="146" y="150"/>
                        </a:cubicBezTo>
                        <a:cubicBezTo>
                          <a:pt x="145" y="151"/>
                          <a:pt x="145" y="151"/>
                          <a:pt x="145" y="151"/>
                        </a:cubicBezTo>
                        <a:cubicBezTo>
                          <a:pt x="146" y="153"/>
                          <a:pt x="146" y="153"/>
                          <a:pt x="146" y="153"/>
                        </a:cubicBezTo>
                        <a:close/>
                        <a:moveTo>
                          <a:pt x="145" y="156"/>
                        </a:moveTo>
                        <a:cubicBezTo>
                          <a:pt x="146" y="155"/>
                          <a:pt x="146" y="155"/>
                          <a:pt x="146" y="155"/>
                        </a:cubicBezTo>
                        <a:cubicBezTo>
                          <a:pt x="150" y="153"/>
                          <a:pt x="150" y="153"/>
                          <a:pt x="150" y="153"/>
                        </a:cubicBezTo>
                        <a:cubicBezTo>
                          <a:pt x="153" y="154"/>
                          <a:pt x="153" y="154"/>
                          <a:pt x="153" y="154"/>
                        </a:cubicBezTo>
                        <a:cubicBezTo>
                          <a:pt x="153" y="156"/>
                          <a:pt x="153" y="156"/>
                          <a:pt x="153" y="156"/>
                        </a:cubicBezTo>
                        <a:cubicBezTo>
                          <a:pt x="149" y="157"/>
                          <a:pt x="149" y="157"/>
                          <a:pt x="149" y="157"/>
                        </a:cubicBezTo>
                        <a:cubicBezTo>
                          <a:pt x="145" y="156"/>
                          <a:pt x="145" y="156"/>
                          <a:pt x="145" y="156"/>
                        </a:cubicBezTo>
                        <a:close/>
                        <a:moveTo>
                          <a:pt x="147" y="160"/>
                        </a:moveTo>
                        <a:cubicBezTo>
                          <a:pt x="149" y="160"/>
                          <a:pt x="149" y="160"/>
                          <a:pt x="149" y="160"/>
                        </a:cubicBezTo>
                        <a:cubicBezTo>
                          <a:pt x="153" y="158"/>
                          <a:pt x="153" y="158"/>
                          <a:pt x="153" y="158"/>
                        </a:cubicBezTo>
                        <a:cubicBezTo>
                          <a:pt x="154" y="157"/>
                          <a:pt x="154" y="157"/>
                          <a:pt x="154" y="157"/>
                        </a:cubicBezTo>
                        <a:cubicBezTo>
                          <a:pt x="153" y="157"/>
                          <a:pt x="153" y="157"/>
                          <a:pt x="153" y="157"/>
                        </a:cubicBezTo>
                        <a:cubicBezTo>
                          <a:pt x="147" y="160"/>
                          <a:pt x="147" y="160"/>
                          <a:pt x="147" y="160"/>
                        </a:cubicBezTo>
                        <a:close/>
                        <a:moveTo>
                          <a:pt x="150" y="162"/>
                        </a:moveTo>
                        <a:cubicBezTo>
                          <a:pt x="151" y="159"/>
                          <a:pt x="151" y="159"/>
                          <a:pt x="151" y="159"/>
                        </a:cubicBezTo>
                        <a:cubicBezTo>
                          <a:pt x="154" y="159"/>
                          <a:pt x="154" y="159"/>
                          <a:pt x="154" y="159"/>
                        </a:cubicBezTo>
                        <a:cubicBezTo>
                          <a:pt x="154" y="160"/>
                          <a:pt x="154" y="160"/>
                          <a:pt x="154" y="160"/>
                        </a:cubicBezTo>
                        <a:cubicBezTo>
                          <a:pt x="153" y="162"/>
                          <a:pt x="153" y="162"/>
                          <a:pt x="153" y="162"/>
                        </a:cubicBezTo>
                        <a:cubicBezTo>
                          <a:pt x="150" y="162"/>
                          <a:pt x="150" y="162"/>
                          <a:pt x="150" y="162"/>
                        </a:cubicBezTo>
                        <a:close/>
                        <a:moveTo>
                          <a:pt x="145" y="168"/>
                        </a:moveTo>
                        <a:cubicBezTo>
                          <a:pt x="143" y="172"/>
                          <a:pt x="143" y="172"/>
                          <a:pt x="143" y="172"/>
                        </a:cubicBezTo>
                        <a:cubicBezTo>
                          <a:pt x="147" y="174"/>
                          <a:pt x="147" y="174"/>
                          <a:pt x="147" y="174"/>
                        </a:cubicBezTo>
                        <a:cubicBezTo>
                          <a:pt x="149" y="172"/>
                          <a:pt x="149" y="172"/>
                          <a:pt x="149" y="172"/>
                        </a:cubicBezTo>
                        <a:cubicBezTo>
                          <a:pt x="147" y="168"/>
                          <a:pt x="147" y="168"/>
                          <a:pt x="147" y="168"/>
                        </a:cubicBezTo>
                        <a:cubicBezTo>
                          <a:pt x="145" y="168"/>
                          <a:pt x="145" y="168"/>
                          <a:pt x="145" y="168"/>
                        </a:cubicBezTo>
                        <a:close/>
                        <a:moveTo>
                          <a:pt x="175" y="169"/>
                        </a:moveTo>
                        <a:cubicBezTo>
                          <a:pt x="174" y="166"/>
                          <a:pt x="174" y="166"/>
                          <a:pt x="174" y="166"/>
                        </a:cubicBezTo>
                        <a:cubicBezTo>
                          <a:pt x="176" y="164"/>
                          <a:pt x="176" y="164"/>
                          <a:pt x="176" y="164"/>
                        </a:cubicBezTo>
                        <a:cubicBezTo>
                          <a:pt x="176" y="168"/>
                          <a:pt x="176" y="168"/>
                          <a:pt x="176" y="168"/>
                        </a:cubicBezTo>
                        <a:cubicBezTo>
                          <a:pt x="175" y="169"/>
                          <a:pt x="175" y="169"/>
                          <a:pt x="175" y="169"/>
                        </a:cubicBezTo>
                        <a:close/>
                        <a:moveTo>
                          <a:pt x="170" y="174"/>
                        </a:moveTo>
                        <a:cubicBezTo>
                          <a:pt x="170" y="172"/>
                          <a:pt x="170" y="172"/>
                          <a:pt x="170" y="172"/>
                        </a:cubicBezTo>
                        <a:cubicBezTo>
                          <a:pt x="172" y="173"/>
                          <a:pt x="172" y="173"/>
                          <a:pt x="172" y="173"/>
                        </a:cubicBezTo>
                        <a:cubicBezTo>
                          <a:pt x="170" y="169"/>
                          <a:pt x="170" y="169"/>
                          <a:pt x="170" y="169"/>
                        </a:cubicBezTo>
                        <a:cubicBezTo>
                          <a:pt x="171" y="165"/>
                          <a:pt x="171" y="165"/>
                          <a:pt x="171" y="165"/>
                        </a:cubicBezTo>
                        <a:cubicBezTo>
                          <a:pt x="173" y="168"/>
                          <a:pt x="173" y="168"/>
                          <a:pt x="173" y="168"/>
                        </a:cubicBezTo>
                        <a:cubicBezTo>
                          <a:pt x="173" y="164"/>
                          <a:pt x="173" y="164"/>
                          <a:pt x="173" y="164"/>
                        </a:cubicBezTo>
                        <a:cubicBezTo>
                          <a:pt x="171" y="162"/>
                          <a:pt x="171" y="162"/>
                          <a:pt x="171" y="162"/>
                        </a:cubicBezTo>
                        <a:cubicBezTo>
                          <a:pt x="172" y="161"/>
                          <a:pt x="172" y="161"/>
                          <a:pt x="172" y="161"/>
                        </a:cubicBezTo>
                        <a:cubicBezTo>
                          <a:pt x="172" y="156"/>
                          <a:pt x="172" y="156"/>
                          <a:pt x="172" y="156"/>
                        </a:cubicBezTo>
                        <a:cubicBezTo>
                          <a:pt x="171" y="154"/>
                          <a:pt x="171" y="154"/>
                          <a:pt x="171" y="154"/>
                        </a:cubicBezTo>
                        <a:cubicBezTo>
                          <a:pt x="172" y="151"/>
                          <a:pt x="172" y="151"/>
                          <a:pt x="172" y="151"/>
                        </a:cubicBezTo>
                        <a:cubicBezTo>
                          <a:pt x="169" y="148"/>
                          <a:pt x="169" y="148"/>
                          <a:pt x="169" y="148"/>
                        </a:cubicBezTo>
                        <a:cubicBezTo>
                          <a:pt x="167" y="151"/>
                          <a:pt x="167" y="151"/>
                          <a:pt x="167" y="151"/>
                        </a:cubicBezTo>
                        <a:cubicBezTo>
                          <a:pt x="167" y="150"/>
                          <a:pt x="167" y="150"/>
                          <a:pt x="167" y="150"/>
                        </a:cubicBezTo>
                        <a:cubicBezTo>
                          <a:pt x="162" y="147"/>
                          <a:pt x="162" y="147"/>
                          <a:pt x="162" y="147"/>
                        </a:cubicBezTo>
                        <a:cubicBezTo>
                          <a:pt x="159" y="150"/>
                          <a:pt x="159" y="150"/>
                          <a:pt x="159" y="150"/>
                        </a:cubicBezTo>
                        <a:cubicBezTo>
                          <a:pt x="162" y="153"/>
                          <a:pt x="162" y="153"/>
                          <a:pt x="162" y="153"/>
                        </a:cubicBezTo>
                        <a:cubicBezTo>
                          <a:pt x="162" y="156"/>
                          <a:pt x="162" y="156"/>
                          <a:pt x="162" y="156"/>
                        </a:cubicBezTo>
                        <a:cubicBezTo>
                          <a:pt x="164" y="159"/>
                          <a:pt x="164" y="159"/>
                          <a:pt x="164" y="159"/>
                        </a:cubicBezTo>
                        <a:cubicBezTo>
                          <a:pt x="161" y="158"/>
                          <a:pt x="161" y="158"/>
                          <a:pt x="161" y="158"/>
                        </a:cubicBezTo>
                        <a:cubicBezTo>
                          <a:pt x="156" y="150"/>
                          <a:pt x="156" y="150"/>
                          <a:pt x="156" y="150"/>
                        </a:cubicBezTo>
                        <a:cubicBezTo>
                          <a:pt x="154" y="153"/>
                          <a:pt x="154" y="153"/>
                          <a:pt x="154" y="153"/>
                        </a:cubicBezTo>
                        <a:cubicBezTo>
                          <a:pt x="156" y="159"/>
                          <a:pt x="156" y="159"/>
                          <a:pt x="156" y="159"/>
                        </a:cubicBezTo>
                        <a:cubicBezTo>
                          <a:pt x="157" y="159"/>
                          <a:pt x="157" y="159"/>
                          <a:pt x="157" y="159"/>
                        </a:cubicBezTo>
                        <a:cubicBezTo>
                          <a:pt x="158" y="162"/>
                          <a:pt x="158" y="162"/>
                          <a:pt x="158" y="162"/>
                        </a:cubicBezTo>
                        <a:cubicBezTo>
                          <a:pt x="155" y="161"/>
                          <a:pt x="155" y="161"/>
                          <a:pt x="155" y="161"/>
                        </a:cubicBezTo>
                        <a:cubicBezTo>
                          <a:pt x="155" y="163"/>
                          <a:pt x="155" y="163"/>
                          <a:pt x="155" y="163"/>
                        </a:cubicBezTo>
                        <a:cubicBezTo>
                          <a:pt x="153" y="163"/>
                          <a:pt x="153" y="163"/>
                          <a:pt x="153" y="163"/>
                        </a:cubicBezTo>
                        <a:cubicBezTo>
                          <a:pt x="153" y="166"/>
                          <a:pt x="153" y="166"/>
                          <a:pt x="153" y="166"/>
                        </a:cubicBezTo>
                        <a:cubicBezTo>
                          <a:pt x="161" y="163"/>
                          <a:pt x="161" y="163"/>
                          <a:pt x="161" y="163"/>
                        </a:cubicBezTo>
                        <a:cubicBezTo>
                          <a:pt x="167" y="162"/>
                          <a:pt x="167" y="162"/>
                          <a:pt x="167" y="162"/>
                        </a:cubicBezTo>
                        <a:cubicBezTo>
                          <a:pt x="164" y="164"/>
                          <a:pt x="164" y="164"/>
                          <a:pt x="164" y="164"/>
                        </a:cubicBezTo>
                        <a:cubicBezTo>
                          <a:pt x="160" y="171"/>
                          <a:pt x="160" y="171"/>
                          <a:pt x="160" y="171"/>
                        </a:cubicBezTo>
                        <a:cubicBezTo>
                          <a:pt x="162" y="174"/>
                          <a:pt x="162" y="174"/>
                          <a:pt x="162" y="174"/>
                        </a:cubicBezTo>
                        <a:cubicBezTo>
                          <a:pt x="170" y="174"/>
                          <a:pt x="170" y="174"/>
                          <a:pt x="170" y="174"/>
                        </a:cubicBezTo>
                        <a:close/>
                        <a:moveTo>
                          <a:pt x="178" y="166"/>
                        </a:moveTo>
                        <a:cubicBezTo>
                          <a:pt x="177" y="163"/>
                          <a:pt x="177" y="163"/>
                          <a:pt x="177" y="163"/>
                        </a:cubicBezTo>
                        <a:cubicBezTo>
                          <a:pt x="178" y="165"/>
                          <a:pt x="178" y="165"/>
                          <a:pt x="178" y="165"/>
                        </a:cubicBezTo>
                        <a:cubicBezTo>
                          <a:pt x="178" y="166"/>
                          <a:pt x="178" y="166"/>
                          <a:pt x="178" y="166"/>
                        </a:cubicBezTo>
                        <a:close/>
                        <a:moveTo>
                          <a:pt x="182" y="164"/>
                        </a:moveTo>
                        <a:cubicBezTo>
                          <a:pt x="177" y="171"/>
                          <a:pt x="177" y="171"/>
                          <a:pt x="177" y="171"/>
                        </a:cubicBezTo>
                        <a:cubicBezTo>
                          <a:pt x="178" y="176"/>
                          <a:pt x="178" y="176"/>
                          <a:pt x="178" y="176"/>
                        </a:cubicBezTo>
                        <a:cubicBezTo>
                          <a:pt x="184" y="180"/>
                          <a:pt x="184" y="180"/>
                          <a:pt x="184" y="180"/>
                        </a:cubicBezTo>
                        <a:cubicBezTo>
                          <a:pt x="188" y="180"/>
                          <a:pt x="188" y="180"/>
                          <a:pt x="188" y="180"/>
                        </a:cubicBezTo>
                        <a:cubicBezTo>
                          <a:pt x="188" y="170"/>
                          <a:pt x="188" y="170"/>
                          <a:pt x="188" y="170"/>
                        </a:cubicBezTo>
                        <a:cubicBezTo>
                          <a:pt x="185" y="166"/>
                          <a:pt x="185" y="166"/>
                          <a:pt x="185" y="166"/>
                        </a:cubicBezTo>
                        <a:cubicBezTo>
                          <a:pt x="182" y="164"/>
                          <a:pt x="182" y="164"/>
                          <a:pt x="182" y="164"/>
                        </a:cubicBezTo>
                        <a:close/>
                        <a:moveTo>
                          <a:pt x="240" y="175"/>
                        </a:moveTo>
                        <a:cubicBezTo>
                          <a:pt x="242" y="178"/>
                          <a:pt x="242" y="178"/>
                          <a:pt x="242" y="178"/>
                        </a:cubicBezTo>
                        <a:cubicBezTo>
                          <a:pt x="245" y="176"/>
                          <a:pt x="245" y="176"/>
                          <a:pt x="245" y="176"/>
                        </a:cubicBezTo>
                        <a:cubicBezTo>
                          <a:pt x="243" y="174"/>
                          <a:pt x="243" y="174"/>
                          <a:pt x="243" y="174"/>
                        </a:cubicBezTo>
                        <a:cubicBezTo>
                          <a:pt x="240" y="175"/>
                          <a:pt x="240" y="175"/>
                          <a:pt x="240" y="175"/>
                        </a:cubicBezTo>
                        <a:close/>
                        <a:moveTo>
                          <a:pt x="243" y="162"/>
                        </a:moveTo>
                        <a:cubicBezTo>
                          <a:pt x="246" y="162"/>
                          <a:pt x="246" y="162"/>
                          <a:pt x="246" y="162"/>
                        </a:cubicBezTo>
                        <a:cubicBezTo>
                          <a:pt x="245" y="160"/>
                          <a:pt x="245" y="160"/>
                          <a:pt x="245" y="160"/>
                        </a:cubicBezTo>
                        <a:cubicBezTo>
                          <a:pt x="245" y="157"/>
                          <a:pt x="245" y="157"/>
                          <a:pt x="245" y="157"/>
                        </a:cubicBezTo>
                        <a:cubicBezTo>
                          <a:pt x="243" y="160"/>
                          <a:pt x="243" y="160"/>
                          <a:pt x="243" y="160"/>
                        </a:cubicBezTo>
                        <a:cubicBezTo>
                          <a:pt x="243" y="162"/>
                          <a:pt x="243" y="162"/>
                          <a:pt x="243" y="162"/>
                        </a:cubicBezTo>
                        <a:close/>
                        <a:moveTo>
                          <a:pt x="195" y="180"/>
                        </a:moveTo>
                        <a:cubicBezTo>
                          <a:pt x="191" y="169"/>
                          <a:pt x="191" y="169"/>
                          <a:pt x="191" y="169"/>
                        </a:cubicBezTo>
                        <a:cubicBezTo>
                          <a:pt x="194" y="165"/>
                          <a:pt x="194" y="165"/>
                          <a:pt x="194" y="165"/>
                        </a:cubicBezTo>
                        <a:cubicBezTo>
                          <a:pt x="189" y="153"/>
                          <a:pt x="189" y="153"/>
                          <a:pt x="189" y="153"/>
                        </a:cubicBezTo>
                        <a:cubicBezTo>
                          <a:pt x="182" y="155"/>
                          <a:pt x="182" y="155"/>
                          <a:pt x="182" y="155"/>
                        </a:cubicBezTo>
                        <a:cubicBezTo>
                          <a:pt x="174" y="143"/>
                          <a:pt x="174" y="143"/>
                          <a:pt x="174" y="143"/>
                        </a:cubicBezTo>
                        <a:cubicBezTo>
                          <a:pt x="178" y="139"/>
                          <a:pt x="178" y="139"/>
                          <a:pt x="178" y="139"/>
                        </a:cubicBezTo>
                        <a:cubicBezTo>
                          <a:pt x="189" y="143"/>
                          <a:pt x="189" y="143"/>
                          <a:pt x="189" y="143"/>
                        </a:cubicBezTo>
                        <a:cubicBezTo>
                          <a:pt x="187" y="151"/>
                          <a:pt x="187" y="151"/>
                          <a:pt x="187" y="151"/>
                        </a:cubicBezTo>
                        <a:cubicBezTo>
                          <a:pt x="197" y="147"/>
                          <a:pt x="197" y="147"/>
                          <a:pt x="197" y="147"/>
                        </a:cubicBezTo>
                        <a:cubicBezTo>
                          <a:pt x="200" y="151"/>
                          <a:pt x="200" y="151"/>
                          <a:pt x="200" y="151"/>
                        </a:cubicBezTo>
                        <a:cubicBezTo>
                          <a:pt x="206" y="154"/>
                          <a:pt x="206" y="154"/>
                          <a:pt x="206" y="154"/>
                        </a:cubicBezTo>
                        <a:cubicBezTo>
                          <a:pt x="197" y="156"/>
                          <a:pt x="197" y="156"/>
                          <a:pt x="197" y="156"/>
                        </a:cubicBezTo>
                        <a:cubicBezTo>
                          <a:pt x="197" y="162"/>
                          <a:pt x="197" y="162"/>
                          <a:pt x="197" y="162"/>
                        </a:cubicBezTo>
                        <a:cubicBezTo>
                          <a:pt x="201" y="160"/>
                          <a:pt x="201" y="160"/>
                          <a:pt x="201" y="160"/>
                        </a:cubicBezTo>
                        <a:cubicBezTo>
                          <a:pt x="213" y="168"/>
                          <a:pt x="213" y="168"/>
                          <a:pt x="213" y="168"/>
                        </a:cubicBezTo>
                        <a:cubicBezTo>
                          <a:pt x="219" y="168"/>
                          <a:pt x="219" y="168"/>
                          <a:pt x="219" y="168"/>
                        </a:cubicBezTo>
                        <a:cubicBezTo>
                          <a:pt x="220" y="165"/>
                          <a:pt x="220" y="165"/>
                          <a:pt x="220" y="165"/>
                        </a:cubicBezTo>
                        <a:cubicBezTo>
                          <a:pt x="234" y="161"/>
                          <a:pt x="234" y="161"/>
                          <a:pt x="234" y="161"/>
                        </a:cubicBezTo>
                        <a:cubicBezTo>
                          <a:pt x="244" y="168"/>
                          <a:pt x="244" y="168"/>
                          <a:pt x="244" y="168"/>
                        </a:cubicBezTo>
                        <a:cubicBezTo>
                          <a:pt x="239" y="175"/>
                          <a:pt x="239" y="175"/>
                          <a:pt x="239" y="175"/>
                        </a:cubicBezTo>
                        <a:cubicBezTo>
                          <a:pt x="241" y="179"/>
                          <a:pt x="241" y="179"/>
                          <a:pt x="241" y="179"/>
                        </a:cubicBezTo>
                        <a:cubicBezTo>
                          <a:pt x="233" y="181"/>
                          <a:pt x="233" y="181"/>
                          <a:pt x="233" y="181"/>
                        </a:cubicBezTo>
                        <a:cubicBezTo>
                          <a:pt x="228" y="176"/>
                          <a:pt x="228" y="176"/>
                          <a:pt x="228" y="176"/>
                        </a:cubicBezTo>
                        <a:cubicBezTo>
                          <a:pt x="227" y="181"/>
                          <a:pt x="227" y="181"/>
                          <a:pt x="227" y="181"/>
                        </a:cubicBezTo>
                        <a:cubicBezTo>
                          <a:pt x="208" y="182"/>
                          <a:pt x="208" y="182"/>
                          <a:pt x="208" y="182"/>
                        </a:cubicBezTo>
                        <a:cubicBezTo>
                          <a:pt x="207" y="176"/>
                          <a:pt x="207" y="176"/>
                          <a:pt x="207" y="176"/>
                        </a:cubicBezTo>
                        <a:cubicBezTo>
                          <a:pt x="205" y="179"/>
                          <a:pt x="205" y="179"/>
                          <a:pt x="205" y="179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4" y="181"/>
                          <a:pt x="204" y="181"/>
                          <a:pt x="204" y="181"/>
                        </a:cubicBezTo>
                        <a:cubicBezTo>
                          <a:pt x="202" y="183"/>
                          <a:pt x="202" y="183"/>
                          <a:pt x="202" y="183"/>
                        </a:cubicBezTo>
                        <a:cubicBezTo>
                          <a:pt x="199" y="179"/>
                          <a:pt x="199" y="179"/>
                          <a:pt x="199" y="179"/>
                        </a:cubicBezTo>
                        <a:cubicBezTo>
                          <a:pt x="195" y="180"/>
                          <a:pt x="195" y="180"/>
                          <a:pt x="195" y="180"/>
                        </a:cubicBezTo>
                        <a:close/>
                        <a:moveTo>
                          <a:pt x="239" y="194"/>
                        </a:moveTo>
                        <a:cubicBezTo>
                          <a:pt x="239" y="200"/>
                          <a:pt x="239" y="200"/>
                          <a:pt x="239" y="200"/>
                        </a:cubicBezTo>
                        <a:cubicBezTo>
                          <a:pt x="242" y="202"/>
                          <a:pt x="242" y="202"/>
                          <a:pt x="242" y="202"/>
                        </a:cubicBezTo>
                        <a:cubicBezTo>
                          <a:pt x="243" y="206"/>
                          <a:pt x="243" y="206"/>
                          <a:pt x="243" y="206"/>
                        </a:cubicBezTo>
                        <a:cubicBezTo>
                          <a:pt x="245" y="208"/>
                          <a:pt x="245" y="208"/>
                          <a:pt x="245" y="208"/>
                        </a:cubicBezTo>
                        <a:cubicBezTo>
                          <a:pt x="249" y="205"/>
                          <a:pt x="249" y="205"/>
                          <a:pt x="249" y="205"/>
                        </a:cubicBezTo>
                        <a:cubicBezTo>
                          <a:pt x="257" y="206"/>
                          <a:pt x="257" y="206"/>
                          <a:pt x="257" y="206"/>
                        </a:cubicBezTo>
                        <a:cubicBezTo>
                          <a:pt x="253" y="197"/>
                          <a:pt x="253" y="197"/>
                          <a:pt x="253" y="197"/>
                        </a:cubicBezTo>
                        <a:cubicBezTo>
                          <a:pt x="248" y="194"/>
                          <a:pt x="248" y="194"/>
                          <a:pt x="248" y="194"/>
                        </a:cubicBezTo>
                        <a:cubicBezTo>
                          <a:pt x="245" y="195"/>
                          <a:pt x="245" y="195"/>
                          <a:pt x="245" y="195"/>
                        </a:cubicBezTo>
                        <a:cubicBezTo>
                          <a:pt x="239" y="194"/>
                          <a:pt x="239" y="194"/>
                          <a:pt x="239" y="194"/>
                        </a:cubicBezTo>
                        <a:close/>
                        <a:moveTo>
                          <a:pt x="182" y="217"/>
                        </a:moveTo>
                        <a:cubicBezTo>
                          <a:pt x="186" y="216"/>
                          <a:pt x="186" y="216"/>
                          <a:pt x="186" y="216"/>
                        </a:cubicBezTo>
                        <a:cubicBezTo>
                          <a:pt x="189" y="210"/>
                          <a:pt x="189" y="210"/>
                          <a:pt x="189" y="210"/>
                        </a:cubicBezTo>
                        <a:cubicBezTo>
                          <a:pt x="186" y="207"/>
                          <a:pt x="186" y="207"/>
                          <a:pt x="186" y="207"/>
                        </a:cubicBezTo>
                        <a:cubicBezTo>
                          <a:pt x="190" y="207"/>
                          <a:pt x="190" y="207"/>
                          <a:pt x="190" y="207"/>
                        </a:cubicBezTo>
                        <a:cubicBezTo>
                          <a:pt x="194" y="207"/>
                          <a:pt x="194" y="207"/>
                          <a:pt x="194" y="207"/>
                        </a:cubicBezTo>
                        <a:cubicBezTo>
                          <a:pt x="201" y="191"/>
                          <a:pt x="201" y="191"/>
                          <a:pt x="201" y="191"/>
                        </a:cubicBezTo>
                        <a:cubicBezTo>
                          <a:pt x="195" y="189"/>
                          <a:pt x="195" y="189"/>
                          <a:pt x="195" y="189"/>
                        </a:cubicBezTo>
                        <a:cubicBezTo>
                          <a:pt x="194" y="190"/>
                          <a:pt x="194" y="190"/>
                          <a:pt x="194" y="190"/>
                        </a:cubicBezTo>
                        <a:cubicBezTo>
                          <a:pt x="188" y="186"/>
                          <a:pt x="188" y="186"/>
                          <a:pt x="188" y="186"/>
                        </a:cubicBezTo>
                        <a:cubicBezTo>
                          <a:pt x="181" y="191"/>
                          <a:pt x="181" y="191"/>
                          <a:pt x="181" y="191"/>
                        </a:cubicBezTo>
                        <a:cubicBezTo>
                          <a:pt x="184" y="194"/>
                          <a:pt x="184" y="194"/>
                          <a:pt x="184" y="194"/>
                        </a:cubicBezTo>
                        <a:cubicBezTo>
                          <a:pt x="180" y="193"/>
                          <a:pt x="180" y="193"/>
                          <a:pt x="180" y="193"/>
                        </a:cubicBezTo>
                        <a:cubicBezTo>
                          <a:pt x="180" y="207"/>
                          <a:pt x="180" y="207"/>
                          <a:pt x="180" y="207"/>
                        </a:cubicBezTo>
                        <a:cubicBezTo>
                          <a:pt x="182" y="211"/>
                          <a:pt x="182" y="211"/>
                          <a:pt x="182" y="211"/>
                        </a:cubicBezTo>
                        <a:cubicBezTo>
                          <a:pt x="182" y="217"/>
                          <a:pt x="182" y="217"/>
                          <a:pt x="182" y="217"/>
                        </a:cubicBezTo>
                        <a:close/>
                        <a:moveTo>
                          <a:pt x="175" y="201"/>
                        </a:moveTo>
                        <a:cubicBezTo>
                          <a:pt x="174" y="203"/>
                          <a:pt x="174" y="203"/>
                          <a:pt x="174" y="203"/>
                        </a:cubicBezTo>
                        <a:cubicBezTo>
                          <a:pt x="175" y="206"/>
                          <a:pt x="175" y="206"/>
                          <a:pt x="175" y="206"/>
                        </a:cubicBezTo>
                        <a:cubicBezTo>
                          <a:pt x="177" y="204"/>
                          <a:pt x="177" y="204"/>
                          <a:pt x="177" y="204"/>
                        </a:cubicBezTo>
                        <a:cubicBezTo>
                          <a:pt x="175" y="201"/>
                          <a:pt x="175" y="201"/>
                          <a:pt x="175" y="201"/>
                        </a:cubicBezTo>
                        <a:close/>
                        <a:moveTo>
                          <a:pt x="165" y="192"/>
                        </a:moveTo>
                        <a:cubicBezTo>
                          <a:pt x="168" y="193"/>
                          <a:pt x="168" y="193"/>
                          <a:pt x="168" y="193"/>
                        </a:cubicBezTo>
                        <a:cubicBezTo>
                          <a:pt x="172" y="189"/>
                          <a:pt x="172" y="189"/>
                          <a:pt x="172" y="189"/>
                        </a:cubicBezTo>
                        <a:cubicBezTo>
                          <a:pt x="168" y="189"/>
                          <a:pt x="168" y="189"/>
                          <a:pt x="168" y="189"/>
                        </a:cubicBezTo>
                        <a:cubicBezTo>
                          <a:pt x="165" y="192"/>
                          <a:pt x="165" y="192"/>
                          <a:pt x="165" y="192"/>
                        </a:cubicBezTo>
                        <a:close/>
                        <a:moveTo>
                          <a:pt x="168" y="227"/>
                        </a:moveTo>
                        <a:cubicBezTo>
                          <a:pt x="176" y="220"/>
                          <a:pt x="176" y="220"/>
                          <a:pt x="176" y="220"/>
                        </a:cubicBezTo>
                        <a:cubicBezTo>
                          <a:pt x="176" y="208"/>
                          <a:pt x="176" y="208"/>
                          <a:pt x="176" y="208"/>
                        </a:cubicBezTo>
                        <a:cubicBezTo>
                          <a:pt x="172" y="204"/>
                          <a:pt x="172" y="204"/>
                          <a:pt x="172" y="204"/>
                        </a:cubicBezTo>
                        <a:cubicBezTo>
                          <a:pt x="170" y="205"/>
                          <a:pt x="170" y="205"/>
                          <a:pt x="170" y="205"/>
                        </a:cubicBezTo>
                        <a:cubicBezTo>
                          <a:pt x="175" y="192"/>
                          <a:pt x="175" y="192"/>
                          <a:pt x="175" y="192"/>
                        </a:cubicBezTo>
                        <a:cubicBezTo>
                          <a:pt x="166" y="194"/>
                          <a:pt x="166" y="194"/>
                          <a:pt x="166" y="194"/>
                        </a:cubicBezTo>
                        <a:cubicBezTo>
                          <a:pt x="163" y="191"/>
                          <a:pt x="163" y="191"/>
                          <a:pt x="163" y="191"/>
                        </a:cubicBezTo>
                        <a:cubicBezTo>
                          <a:pt x="158" y="198"/>
                          <a:pt x="158" y="198"/>
                          <a:pt x="158" y="198"/>
                        </a:cubicBezTo>
                        <a:cubicBezTo>
                          <a:pt x="162" y="201"/>
                          <a:pt x="162" y="201"/>
                          <a:pt x="162" y="201"/>
                        </a:cubicBezTo>
                        <a:cubicBezTo>
                          <a:pt x="163" y="207"/>
                          <a:pt x="163" y="207"/>
                          <a:pt x="163" y="207"/>
                        </a:cubicBezTo>
                        <a:cubicBezTo>
                          <a:pt x="159" y="209"/>
                          <a:pt x="159" y="209"/>
                          <a:pt x="159" y="209"/>
                        </a:cubicBezTo>
                        <a:cubicBezTo>
                          <a:pt x="154" y="203"/>
                          <a:pt x="154" y="203"/>
                          <a:pt x="154" y="203"/>
                        </a:cubicBezTo>
                        <a:cubicBezTo>
                          <a:pt x="152" y="206"/>
                          <a:pt x="152" y="206"/>
                          <a:pt x="152" y="206"/>
                        </a:cubicBezTo>
                        <a:cubicBezTo>
                          <a:pt x="157" y="214"/>
                          <a:pt x="157" y="214"/>
                          <a:pt x="157" y="214"/>
                        </a:cubicBezTo>
                        <a:cubicBezTo>
                          <a:pt x="161" y="214"/>
                          <a:pt x="161" y="214"/>
                          <a:pt x="161" y="214"/>
                        </a:cubicBezTo>
                        <a:cubicBezTo>
                          <a:pt x="168" y="227"/>
                          <a:pt x="168" y="227"/>
                          <a:pt x="168" y="227"/>
                        </a:cubicBezTo>
                        <a:close/>
                        <a:moveTo>
                          <a:pt x="242" y="247"/>
                        </a:moveTo>
                        <a:cubicBezTo>
                          <a:pt x="242" y="246"/>
                          <a:pt x="242" y="246"/>
                          <a:pt x="242" y="246"/>
                        </a:cubicBezTo>
                        <a:cubicBezTo>
                          <a:pt x="243" y="246"/>
                          <a:pt x="243" y="246"/>
                          <a:pt x="243" y="246"/>
                        </a:cubicBezTo>
                        <a:cubicBezTo>
                          <a:pt x="245" y="245"/>
                          <a:pt x="245" y="245"/>
                          <a:pt x="245" y="245"/>
                        </a:cubicBezTo>
                        <a:cubicBezTo>
                          <a:pt x="240" y="243"/>
                          <a:pt x="240" y="243"/>
                          <a:pt x="240" y="243"/>
                        </a:cubicBezTo>
                        <a:cubicBezTo>
                          <a:pt x="242" y="247"/>
                          <a:pt x="242" y="247"/>
                          <a:pt x="242" y="247"/>
                        </a:cubicBezTo>
                        <a:close/>
                        <a:moveTo>
                          <a:pt x="244" y="254"/>
                        </a:moveTo>
                        <a:cubicBezTo>
                          <a:pt x="247" y="253"/>
                          <a:pt x="247" y="253"/>
                          <a:pt x="247" y="253"/>
                        </a:cubicBezTo>
                        <a:cubicBezTo>
                          <a:pt x="249" y="248"/>
                          <a:pt x="249" y="248"/>
                          <a:pt x="249" y="248"/>
                        </a:cubicBezTo>
                        <a:cubicBezTo>
                          <a:pt x="249" y="248"/>
                          <a:pt x="244" y="254"/>
                          <a:pt x="244" y="254"/>
                        </a:cubicBezTo>
                        <a:close/>
                        <a:moveTo>
                          <a:pt x="262" y="264"/>
                        </a:moveTo>
                        <a:cubicBezTo>
                          <a:pt x="264" y="266"/>
                          <a:pt x="264" y="266"/>
                          <a:pt x="264" y="266"/>
                        </a:cubicBezTo>
                        <a:cubicBezTo>
                          <a:pt x="266" y="266"/>
                          <a:pt x="266" y="266"/>
                          <a:pt x="266" y="266"/>
                        </a:cubicBezTo>
                        <a:cubicBezTo>
                          <a:pt x="267" y="266"/>
                          <a:pt x="267" y="266"/>
                          <a:pt x="267" y="266"/>
                        </a:cubicBezTo>
                        <a:cubicBezTo>
                          <a:pt x="268" y="266"/>
                          <a:pt x="268" y="266"/>
                          <a:pt x="268" y="266"/>
                        </a:cubicBezTo>
                        <a:cubicBezTo>
                          <a:pt x="266" y="263"/>
                          <a:pt x="266" y="263"/>
                          <a:pt x="266" y="263"/>
                        </a:cubicBezTo>
                        <a:cubicBezTo>
                          <a:pt x="265" y="263"/>
                          <a:pt x="265" y="263"/>
                          <a:pt x="265" y="263"/>
                        </a:cubicBezTo>
                        <a:cubicBezTo>
                          <a:pt x="264" y="262"/>
                          <a:pt x="264" y="262"/>
                          <a:pt x="264" y="262"/>
                        </a:cubicBezTo>
                        <a:cubicBezTo>
                          <a:pt x="263" y="263"/>
                          <a:pt x="263" y="263"/>
                          <a:pt x="263" y="263"/>
                        </a:cubicBezTo>
                        <a:cubicBezTo>
                          <a:pt x="262" y="264"/>
                          <a:pt x="262" y="264"/>
                          <a:pt x="262" y="264"/>
                        </a:cubicBezTo>
                        <a:close/>
                        <a:moveTo>
                          <a:pt x="256" y="272"/>
                        </a:moveTo>
                        <a:cubicBezTo>
                          <a:pt x="259" y="271"/>
                          <a:pt x="259" y="271"/>
                          <a:pt x="259" y="271"/>
                        </a:cubicBezTo>
                        <a:cubicBezTo>
                          <a:pt x="261" y="268"/>
                          <a:pt x="261" y="268"/>
                          <a:pt x="261" y="268"/>
                        </a:cubicBezTo>
                        <a:cubicBezTo>
                          <a:pt x="261" y="261"/>
                          <a:pt x="261" y="261"/>
                          <a:pt x="261" y="261"/>
                        </a:cubicBezTo>
                        <a:cubicBezTo>
                          <a:pt x="260" y="261"/>
                          <a:pt x="260" y="261"/>
                          <a:pt x="260" y="261"/>
                        </a:cubicBezTo>
                        <a:cubicBezTo>
                          <a:pt x="257" y="260"/>
                          <a:pt x="257" y="260"/>
                          <a:pt x="257" y="260"/>
                        </a:cubicBezTo>
                        <a:cubicBezTo>
                          <a:pt x="255" y="261"/>
                          <a:pt x="255" y="261"/>
                          <a:pt x="255" y="261"/>
                        </a:cubicBezTo>
                        <a:cubicBezTo>
                          <a:pt x="253" y="266"/>
                          <a:pt x="253" y="266"/>
                          <a:pt x="253" y="266"/>
                        </a:cubicBezTo>
                        <a:cubicBezTo>
                          <a:pt x="254" y="271"/>
                          <a:pt x="254" y="271"/>
                          <a:pt x="254" y="271"/>
                        </a:cubicBezTo>
                        <a:cubicBezTo>
                          <a:pt x="256" y="272"/>
                          <a:pt x="256" y="272"/>
                          <a:pt x="256" y="272"/>
                        </a:cubicBezTo>
                        <a:close/>
                        <a:moveTo>
                          <a:pt x="277" y="314"/>
                        </a:moveTo>
                        <a:cubicBezTo>
                          <a:pt x="279" y="315"/>
                          <a:pt x="279" y="315"/>
                          <a:pt x="279" y="315"/>
                        </a:cubicBezTo>
                        <a:cubicBezTo>
                          <a:pt x="280" y="315"/>
                          <a:pt x="280" y="315"/>
                          <a:pt x="280" y="315"/>
                        </a:cubicBezTo>
                        <a:cubicBezTo>
                          <a:pt x="279" y="314"/>
                          <a:pt x="279" y="314"/>
                          <a:pt x="279" y="314"/>
                        </a:cubicBezTo>
                        <a:cubicBezTo>
                          <a:pt x="279" y="314"/>
                          <a:pt x="277" y="314"/>
                          <a:pt x="277" y="314"/>
                        </a:cubicBezTo>
                        <a:close/>
                        <a:moveTo>
                          <a:pt x="300" y="323"/>
                        </a:moveTo>
                        <a:cubicBezTo>
                          <a:pt x="302" y="326"/>
                          <a:pt x="302" y="326"/>
                          <a:pt x="302" y="326"/>
                        </a:cubicBezTo>
                        <a:cubicBezTo>
                          <a:pt x="303" y="325"/>
                          <a:pt x="303" y="325"/>
                          <a:pt x="303" y="325"/>
                        </a:cubicBezTo>
                        <a:cubicBezTo>
                          <a:pt x="303" y="324"/>
                          <a:pt x="303" y="324"/>
                          <a:pt x="303" y="324"/>
                        </a:cubicBezTo>
                        <a:cubicBezTo>
                          <a:pt x="301" y="323"/>
                          <a:pt x="301" y="323"/>
                          <a:pt x="301" y="323"/>
                        </a:cubicBezTo>
                        <a:cubicBezTo>
                          <a:pt x="300" y="323"/>
                          <a:pt x="300" y="323"/>
                          <a:pt x="300" y="323"/>
                        </a:cubicBezTo>
                        <a:close/>
                        <a:moveTo>
                          <a:pt x="289" y="335"/>
                        </a:moveTo>
                        <a:cubicBezTo>
                          <a:pt x="290" y="334"/>
                          <a:pt x="290" y="334"/>
                          <a:pt x="290" y="334"/>
                        </a:cubicBezTo>
                        <a:cubicBezTo>
                          <a:pt x="290" y="334"/>
                          <a:pt x="290" y="334"/>
                          <a:pt x="290" y="334"/>
                        </a:cubicBezTo>
                        <a:cubicBezTo>
                          <a:pt x="290" y="332"/>
                          <a:pt x="290" y="332"/>
                          <a:pt x="290" y="332"/>
                        </a:cubicBezTo>
                        <a:cubicBezTo>
                          <a:pt x="289" y="333"/>
                          <a:pt x="289" y="333"/>
                          <a:pt x="289" y="333"/>
                        </a:cubicBezTo>
                        <a:cubicBezTo>
                          <a:pt x="289" y="333"/>
                          <a:pt x="289" y="335"/>
                          <a:pt x="289" y="335"/>
                        </a:cubicBezTo>
                        <a:close/>
                        <a:moveTo>
                          <a:pt x="244" y="368"/>
                        </a:moveTo>
                        <a:cubicBezTo>
                          <a:pt x="244" y="366"/>
                          <a:pt x="244" y="366"/>
                          <a:pt x="244" y="366"/>
                        </a:cubicBezTo>
                        <a:cubicBezTo>
                          <a:pt x="246" y="364"/>
                          <a:pt x="246" y="364"/>
                          <a:pt x="246" y="364"/>
                        </a:cubicBezTo>
                        <a:cubicBezTo>
                          <a:pt x="245" y="363"/>
                          <a:pt x="245" y="363"/>
                          <a:pt x="245" y="363"/>
                        </a:cubicBezTo>
                        <a:cubicBezTo>
                          <a:pt x="243" y="365"/>
                          <a:pt x="243" y="365"/>
                          <a:pt x="243" y="365"/>
                        </a:cubicBezTo>
                        <a:cubicBezTo>
                          <a:pt x="244" y="368"/>
                          <a:pt x="244" y="368"/>
                          <a:pt x="244" y="368"/>
                        </a:cubicBezTo>
                        <a:close/>
                        <a:moveTo>
                          <a:pt x="234" y="388"/>
                        </a:moveTo>
                        <a:cubicBezTo>
                          <a:pt x="236" y="388"/>
                          <a:pt x="236" y="388"/>
                          <a:pt x="236" y="388"/>
                        </a:cubicBezTo>
                        <a:cubicBezTo>
                          <a:pt x="238" y="390"/>
                          <a:pt x="238" y="390"/>
                          <a:pt x="238" y="390"/>
                        </a:cubicBezTo>
                        <a:cubicBezTo>
                          <a:pt x="239" y="390"/>
                          <a:pt x="239" y="390"/>
                          <a:pt x="239" y="390"/>
                        </a:cubicBezTo>
                        <a:cubicBezTo>
                          <a:pt x="238" y="387"/>
                          <a:pt x="238" y="387"/>
                          <a:pt x="238" y="387"/>
                        </a:cubicBezTo>
                        <a:cubicBezTo>
                          <a:pt x="236" y="386"/>
                          <a:pt x="236" y="386"/>
                          <a:pt x="236" y="386"/>
                        </a:cubicBezTo>
                        <a:cubicBezTo>
                          <a:pt x="234" y="388"/>
                          <a:pt x="234" y="388"/>
                          <a:pt x="234" y="388"/>
                        </a:cubicBezTo>
                        <a:close/>
                        <a:moveTo>
                          <a:pt x="243" y="324"/>
                        </a:moveTo>
                        <a:cubicBezTo>
                          <a:pt x="243" y="322"/>
                          <a:pt x="243" y="322"/>
                          <a:pt x="243" y="322"/>
                        </a:cubicBezTo>
                        <a:cubicBezTo>
                          <a:pt x="244" y="317"/>
                          <a:pt x="244" y="317"/>
                          <a:pt x="244" y="317"/>
                        </a:cubicBezTo>
                        <a:cubicBezTo>
                          <a:pt x="241" y="318"/>
                          <a:pt x="241" y="318"/>
                          <a:pt x="241" y="318"/>
                        </a:cubicBezTo>
                        <a:cubicBezTo>
                          <a:pt x="241" y="322"/>
                          <a:pt x="241" y="322"/>
                          <a:pt x="241" y="322"/>
                        </a:cubicBezTo>
                        <a:cubicBezTo>
                          <a:pt x="243" y="324"/>
                          <a:pt x="243" y="324"/>
                          <a:pt x="243" y="324"/>
                        </a:cubicBezTo>
                        <a:close/>
                        <a:moveTo>
                          <a:pt x="227" y="320"/>
                        </a:moveTo>
                        <a:cubicBezTo>
                          <a:pt x="227" y="320"/>
                          <a:pt x="231" y="318"/>
                          <a:pt x="231" y="318"/>
                        </a:cubicBezTo>
                        <a:cubicBezTo>
                          <a:pt x="231" y="316"/>
                          <a:pt x="231" y="316"/>
                          <a:pt x="231" y="316"/>
                        </a:cubicBezTo>
                        <a:cubicBezTo>
                          <a:pt x="235" y="313"/>
                          <a:pt x="235" y="313"/>
                          <a:pt x="235" y="313"/>
                        </a:cubicBezTo>
                        <a:cubicBezTo>
                          <a:pt x="233" y="312"/>
                          <a:pt x="233" y="312"/>
                          <a:pt x="233" y="312"/>
                        </a:cubicBezTo>
                        <a:cubicBezTo>
                          <a:pt x="229" y="313"/>
                          <a:pt x="229" y="313"/>
                          <a:pt x="229" y="313"/>
                        </a:cubicBezTo>
                        <a:cubicBezTo>
                          <a:pt x="227" y="320"/>
                          <a:pt x="227" y="320"/>
                          <a:pt x="227" y="320"/>
                        </a:cubicBezTo>
                        <a:close/>
                        <a:moveTo>
                          <a:pt x="251" y="299"/>
                        </a:moveTo>
                        <a:cubicBezTo>
                          <a:pt x="256" y="301"/>
                          <a:pt x="256" y="301"/>
                          <a:pt x="256" y="301"/>
                        </a:cubicBezTo>
                        <a:cubicBezTo>
                          <a:pt x="258" y="298"/>
                          <a:pt x="258" y="298"/>
                          <a:pt x="258" y="298"/>
                        </a:cubicBezTo>
                        <a:cubicBezTo>
                          <a:pt x="263" y="299"/>
                          <a:pt x="263" y="299"/>
                          <a:pt x="263" y="299"/>
                        </a:cubicBezTo>
                        <a:cubicBezTo>
                          <a:pt x="262" y="296"/>
                          <a:pt x="262" y="296"/>
                          <a:pt x="262" y="296"/>
                        </a:cubicBezTo>
                        <a:cubicBezTo>
                          <a:pt x="263" y="295"/>
                          <a:pt x="263" y="295"/>
                          <a:pt x="263" y="295"/>
                        </a:cubicBezTo>
                        <a:cubicBezTo>
                          <a:pt x="268" y="297"/>
                          <a:pt x="268" y="297"/>
                          <a:pt x="268" y="297"/>
                        </a:cubicBezTo>
                        <a:cubicBezTo>
                          <a:pt x="272" y="305"/>
                          <a:pt x="272" y="305"/>
                          <a:pt x="272" y="305"/>
                        </a:cubicBezTo>
                        <a:cubicBezTo>
                          <a:pt x="274" y="304"/>
                          <a:pt x="274" y="304"/>
                          <a:pt x="274" y="304"/>
                        </a:cubicBezTo>
                        <a:cubicBezTo>
                          <a:pt x="277" y="307"/>
                          <a:pt x="277" y="307"/>
                          <a:pt x="277" y="307"/>
                        </a:cubicBezTo>
                        <a:cubicBezTo>
                          <a:pt x="274" y="308"/>
                          <a:pt x="274" y="308"/>
                          <a:pt x="274" y="308"/>
                        </a:cubicBezTo>
                        <a:cubicBezTo>
                          <a:pt x="281" y="314"/>
                          <a:pt x="281" y="314"/>
                          <a:pt x="281" y="314"/>
                        </a:cubicBezTo>
                        <a:cubicBezTo>
                          <a:pt x="284" y="313"/>
                          <a:pt x="284" y="313"/>
                          <a:pt x="284" y="313"/>
                        </a:cubicBezTo>
                        <a:cubicBezTo>
                          <a:pt x="289" y="318"/>
                          <a:pt x="289" y="318"/>
                          <a:pt x="289" y="318"/>
                        </a:cubicBezTo>
                        <a:cubicBezTo>
                          <a:pt x="295" y="319"/>
                          <a:pt x="295" y="319"/>
                          <a:pt x="295" y="319"/>
                        </a:cubicBezTo>
                        <a:cubicBezTo>
                          <a:pt x="298" y="321"/>
                          <a:pt x="298" y="321"/>
                          <a:pt x="298" y="321"/>
                        </a:cubicBezTo>
                        <a:cubicBezTo>
                          <a:pt x="297" y="319"/>
                          <a:pt x="297" y="319"/>
                          <a:pt x="297" y="319"/>
                        </a:cubicBezTo>
                        <a:cubicBezTo>
                          <a:pt x="297" y="318"/>
                          <a:pt x="297" y="318"/>
                          <a:pt x="297" y="318"/>
                        </a:cubicBezTo>
                        <a:cubicBezTo>
                          <a:pt x="286" y="305"/>
                          <a:pt x="286" y="305"/>
                          <a:pt x="286" y="305"/>
                        </a:cubicBezTo>
                        <a:cubicBezTo>
                          <a:pt x="287" y="305"/>
                          <a:pt x="287" y="305"/>
                          <a:pt x="287" y="305"/>
                        </a:cubicBezTo>
                        <a:cubicBezTo>
                          <a:pt x="294" y="310"/>
                          <a:pt x="294" y="310"/>
                          <a:pt x="294" y="310"/>
                        </a:cubicBezTo>
                        <a:cubicBezTo>
                          <a:pt x="295" y="311"/>
                          <a:pt x="295" y="311"/>
                          <a:pt x="295" y="311"/>
                        </a:cubicBezTo>
                        <a:cubicBezTo>
                          <a:pt x="301" y="313"/>
                          <a:pt x="301" y="313"/>
                          <a:pt x="301" y="313"/>
                        </a:cubicBezTo>
                        <a:cubicBezTo>
                          <a:pt x="302" y="316"/>
                          <a:pt x="302" y="316"/>
                          <a:pt x="302" y="316"/>
                        </a:cubicBezTo>
                        <a:cubicBezTo>
                          <a:pt x="303" y="312"/>
                          <a:pt x="303" y="312"/>
                          <a:pt x="303" y="312"/>
                        </a:cubicBezTo>
                        <a:cubicBezTo>
                          <a:pt x="302" y="308"/>
                          <a:pt x="302" y="308"/>
                          <a:pt x="302" y="308"/>
                        </a:cubicBezTo>
                        <a:cubicBezTo>
                          <a:pt x="303" y="308"/>
                          <a:pt x="303" y="308"/>
                          <a:pt x="303" y="308"/>
                        </a:cubicBezTo>
                        <a:cubicBezTo>
                          <a:pt x="303" y="303"/>
                          <a:pt x="303" y="303"/>
                          <a:pt x="303" y="303"/>
                        </a:cubicBezTo>
                        <a:cubicBezTo>
                          <a:pt x="300" y="301"/>
                          <a:pt x="300" y="301"/>
                          <a:pt x="300" y="301"/>
                        </a:cubicBezTo>
                        <a:cubicBezTo>
                          <a:pt x="302" y="298"/>
                          <a:pt x="302" y="298"/>
                          <a:pt x="302" y="298"/>
                        </a:cubicBezTo>
                        <a:cubicBezTo>
                          <a:pt x="298" y="295"/>
                          <a:pt x="298" y="295"/>
                          <a:pt x="298" y="295"/>
                        </a:cubicBezTo>
                        <a:cubicBezTo>
                          <a:pt x="295" y="295"/>
                          <a:pt x="295" y="295"/>
                          <a:pt x="295" y="295"/>
                        </a:cubicBezTo>
                        <a:cubicBezTo>
                          <a:pt x="293" y="288"/>
                          <a:pt x="293" y="288"/>
                          <a:pt x="293" y="288"/>
                        </a:cubicBezTo>
                        <a:cubicBezTo>
                          <a:pt x="291" y="287"/>
                          <a:pt x="291" y="287"/>
                          <a:pt x="291" y="287"/>
                        </a:cubicBezTo>
                        <a:cubicBezTo>
                          <a:pt x="293" y="284"/>
                          <a:pt x="293" y="284"/>
                          <a:pt x="293" y="284"/>
                        </a:cubicBezTo>
                        <a:cubicBezTo>
                          <a:pt x="289" y="280"/>
                          <a:pt x="289" y="280"/>
                          <a:pt x="289" y="280"/>
                        </a:cubicBezTo>
                        <a:cubicBezTo>
                          <a:pt x="293" y="280"/>
                          <a:pt x="293" y="280"/>
                          <a:pt x="293" y="280"/>
                        </a:cubicBezTo>
                        <a:cubicBezTo>
                          <a:pt x="293" y="278"/>
                          <a:pt x="293" y="278"/>
                          <a:pt x="293" y="278"/>
                        </a:cubicBezTo>
                        <a:cubicBezTo>
                          <a:pt x="295" y="279"/>
                          <a:pt x="295" y="279"/>
                          <a:pt x="295" y="279"/>
                        </a:cubicBezTo>
                        <a:cubicBezTo>
                          <a:pt x="295" y="281"/>
                          <a:pt x="295" y="281"/>
                          <a:pt x="295" y="281"/>
                        </a:cubicBezTo>
                        <a:cubicBezTo>
                          <a:pt x="298" y="284"/>
                          <a:pt x="298" y="284"/>
                          <a:pt x="298" y="284"/>
                        </a:cubicBezTo>
                        <a:cubicBezTo>
                          <a:pt x="300" y="284"/>
                          <a:pt x="300" y="284"/>
                          <a:pt x="300" y="284"/>
                        </a:cubicBezTo>
                        <a:cubicBezTo>
                          <a:pt x="303" y="291"/>
                          <a:pt x="303" y="291"/>
                          <a:pt x="303" y="291"/>
                        </a:cubicBezTo>
                        <a:cubicBezTo>
                          <a:pt x="308" y="294"/>
                          <a:pt x="308" y="294"/>
                          <a:pt x="308" y="294"/>
                        </a:cubicBezTo>
                        <a:cubicBezTo>
                          <a:pt x="308" y="286"/>
                          <a:pt x="308" y="286"/>
                          <a:pt x="308" y="286"/>
                        </a:cubicBezTo>
                        <a:cubicBezTo>
                          <a:pt x="311" y="288"/>
                          <a:pt x="311" y="288"/>
                          <a:pt x="311" y="288"/>
                        </a:cubicBezTo>
                        <a:cubicBezTo>
                          <a:pt x="313" y="284"/>
                          <a:pt x="313" y="284"/>
                          <a:pt x="313" y="284"/>
                        </a:cubicBezTo>
                        <a:cubicBezTo>
                          <a:pt x="311" y="282"/>
                          <a:pt x="311" y="282"/>
                          <a:pt x="311" y="282"/>
                        </a:cubicBezTo>
                        <a:cubicBezTo>
                          <a:pt x="312" y="280"/>
                          <a:pt x="312" y="280"/>
                          <a:pt x="312" y="280"/>
                        </a:cubicBezTo>
                        <a:cubicBezTo>
                          <a:pt x="315" y="282"/>
                          <a:pt x="315" y="282"/>
                          <a:pt x="315" y="282"/>
                        </a:cubicBezTo>
                        <a:cubicBezTo>
                          <a:pt x="315" y="280"/>
                          <a:pt x="315" y="280"/>
                          <a:pt x="315" y="280"/>
                        </a:cubicBezTo>
                        <a:cubicBezTo>
                          <a:pt x="317" y="278"/>
                          <a:pt x="317" y="278"/>
                          <a:pt x="317" y="278"/>
                        </a:cubicBezTo>
                        <a:cubicBezTo>
                          <a:pt x="312" y="273"/>
                          <a:pt x="312" y="273"/>
                          <a:pt x="312" y="273"/>
                        </a:cubicBezTo>
                        <a:cubicBezTo>
                          <a:pt x="308" y="275"/>
                          <a:pt x="308" y="275"/>
                          <a:pt x="308" y="275"/>
                        </a:cubicBezTo>
                        <a:cubicBezTo>
                          <a:pt x="309" y="271"/>
                          <a:pt x="309" y="271"/>
                          <a:pt x="309" y="271"/>
                        </a:cubicBezTo>
                        <a:cubicBezTo>
                          <a:pt x="305" y="271"/>
                          <a:pt x="305" y="271"/>
                          <a:pt x="305" y="271"/>
                        </a:cubicBezTo>
                        <a:cubicBezTo>
                          <a:pt x="306" y="270"/>
                          <a:pt x="306" y="270"/>
                          <a:pt x="306" y="270"/>
                        </a:cubicBezTo>
                        <a:cubicBezTo>
                          <a:pt x="303" y="265"/>
                          <a:pt x="303" y="265"/>
                          <a:pt x="303" y="265"/>
                        </a:cubicBezTo>
                        <a:cubicBezTo>
                          <a:pt x="302" y="265"/>
                          <a:pt x="302" y="265"/>
                          <a:pt x="302" y="265"/>
                        </a:cubicBezTo>
                        <a:cubicBezTo>
                          <a:pt x="302" y="263"/>
                          <a:pt x="302" y="263"/>
                          <a:pt x="302" y="263"/>
                        </a:cubicBezTo>
                        <a:cubicBezTo>
                          <a:pt x="297" y="265"/>
                          <a:pt x="297" y="265"/>
                          <a:pt x="297" y="265"/>
                        </a:cubicBezTo>
                        <a:cubicBezTo>
                          <a:pt x="297" y="262"/>
                          <a:pt x="297" y="262"/>
                          <a:pt x="297" y="262"/>
                        </a:cubicBezTo>
                        <a:cubicBezTo>
                          <a:pt x="295" y="261"/>
                          <a:pt x="295" y="261"/>
                          <a:pt x="295" y="261"/>
                        </a:cubicBezTo>
                        <a:cubicBezTo>
                          <a:pt x="295" y="259"/>
                          <a:pt x="295" y="259"/>
                          <a:pt x="295" y="259"/>
                        </a:cubicBezTo>
                        <a:cubicBezTo>
                          <a:pt x="288" y="257"/>
                          <a:pt x="288" y="257"/>
                          <a:pt x="288" y="257"/>
                        </a:cubicBezTo>
                        <a:cubicBezTo>
                          <a:pt x="291" y="256"/>
                          <a:pt x="291" y="256"/>
                          <a:pt x="291" y="256"/>
                        </a:cubicBezTo>
                        <a:cubicBezTo>
                          <a:pt x="289" y="253"/>
                          <a:pt x="289" y="253"/>
                          <a:pt x="289" y="253"/>
                        </a:cubicBezTo>
                        <a:cubicBezTo>
                          <a:pt x="290" y="253"/>
                          <a:pt x="290" y="253"/>
                          <a:pt x="290" y="253"/>
                        </a:cubicBezTo>
                        <a:cubicBezTo>
                          <a:pt x="288" y="250"/>
                          <a:pt x="288" y="250"/>
                          <a:pt x="288" y="250"/>
                        </a:cubicBezTo>
                        <a:cubicBezTo>
                          <a:pt x="290" y="250"/>
                          <a:pt x="290" y="250"/>
                          <a:pt x="290" y="250"/>
                        </a:cubicBezTo>
                        <a:cubicBezTo>
                          <a:pt x="293" y="251"/>
                          <a:pt x="293" y="251"/>
                          <a:pt x="293" y="251"/>
                        </a:cubicBezTo>
                        <a:cubicBezTo>
                          <a:pt x="296" y="251"/>
                          <a:pt x="296" y="251"/>
                          <a:pt x="296" y="251"/>
                        </a:cubicBezTo>
                        <a:cubicBezTo>
                          <a:pt x="293" y="248"/>
                          <a:pt x="293" y="248"/>
                          <a:pt x="293" y="248"/>
                        </a:cubicBezTo>
                        <a:cubicBezTo>
                          <a:pt x="288" y="248"/>
                          <a:pt x="288" y="248"/>
                          <a:pt x="288" y="248"/>
                        </a:cubicBezTo>
                        <a:cubicBezTo>
                          <a:pt x="287" y="246"/>
                          <a:pt x="287" y="246"/>
                          <a:pt x="287" y="246"/>
                        </a:cubicBezTo>
                        <a:cubicBezTo>
                          <a:pt x="292" y="243"/>
                          <a:pt x="292" y="243"/>
                          <a:pt x="292" y="243"/>
                        </a:cubicBezTo>
                        <a:cubicBezTo>
                          <a:pt x="293" y="244"/>
                          <a:pt x="293" y="244"/>
                          <a:pt x="293" y="244"/>
                        </a:cubicBezTo>
                        <a:cubicBezTo>
                          <a:pt x="294" y="242"/>
                          <a:pt x="294" y="242"/>
                          <a:pt x="294" y="242"/>
                        </a:cubicBezTo>
                        <a:cubicBezTo>
                          <a:pt x="289" y="238"/>
                          <a:pt x="289" y="238"/>
                          <a:pt x="289" y="238"/>
                        </a:cubicBezTo>
                        <a:cubicBezTo>
                          <a:pt x="289" y="240"/>
                          <a:pt x="289" y="240"/>
                          <a:pt x="289" y="240"/>
                        </a:cubicBezTo>
                        <a:cubicBezTo>
                          <a:pt x="286" y="242"/>
                          <a:pt x="286" y="242"/>
                          <a:pt x="286" y="242"/>
                        </a:cubicBezTo>
                        <a:cubicBezTo>
                          <a:pt x="287" y="239"/>
                          <a:pt x="287" y="239"/>
                          <a:pt x="287" y="239"/>
                        </a:cubicBezTo>
                        <a:cubicBezTo>
                          <a:pt x="283" y="239"/>
                          <a:pt x="283" y="239"/>
                          <a:pt x="283" y="239"/>
                        </a:cubicBezTo>
                        <a:cubicBezTo>
                          <a:pt x="287" y="236"/>
                          <a:pt x="287" y="236"/>
                          <a:pt x="287" y="236"/>
                        </a:cubicBezTo>
                        <a:cubicBezTo>
                          <a:pt x="288" y="236"/>
                          <a:pt x="288" y="236"/>
                          <a:pt x="288" y="236"/>
                        </a:cubicBezTo>
                        <a:cubicBezTo>
                          <a:pt x="288" y="235"/>
                          <a:pt x="288" y="235"/>
                          <a:pt x="288" y="235"/>
                        </a:cubicBezTo>
                        <a:cubicBezTo>
                          <a:pt x="282" y="233"/>
                          <a:pt x="282" y="233"/>
                          <a:pt x="282" y="233"/>
                        </a:cubicBezTo>
                        <a:cubicBezTo>
                          <a:pt x="280" y="235"/>
                          <a:pt x="280" y="235"/>
                          <a:pt x="280" y="235"/>
                        </a:cubicBezTo>
                        <a:cubicBezTo>
                          <a:pt x="282" y="231"/>
                          <a:pt x="282" y="231"/>
                          <a:pt x="282" y="231"/>
                        </a:cubicBezTo>
                        <a:cubicBezTo>
                          <a:pt x="278" y="233"/>
                          <a:pt x="278" y="233"/>
                          <a:pt x="278" y="233"/>
                        </a:cubicBezTo>
                        <a:cubicBezTo>
                          <a:pt x="279" y="229"/>
                          <a:pt x="279" y="229"/>
                          <a:pt x="279" y="229"/>
                        </a:cubicBezTo>
                        <a:cubicBezTo>
                          <a:pt x="275" y="230"/>
                          <a:pt x="275" y="230"/>
                          <a:pt x="275" y="230"/>
                        </a:cubicBezTo>
                        <a:cubicBezTo>
                          <a:pt x="273" y="229"/>
                          <a:pt x="273" y="229"/>
                          <a:pt x="273" y="229"/>
                        </a:cubicBezTo>
                        <a:cubicBezTo>
                          <a:pt x="277" y="228"/>
                          <a:pt x="277" y="228"/>
                          <a:pt x="277" y="228"/>
                        </a:cubicBezTo>
                        <a:cubicBezTo>
                          <a:pt x="272" y="221"/>
                          <a:pt x="272" y="221"/>
                          <a:pt x="272" y="221"/>
                        </a:cubicBezTo>
                        <a:cubicBezTo>
                          <a:pt x="268" y="225"/>
                          <a:pt x="268" y="225"/>
                          <a:pt x="268" y="225"/>
                        </a:cubicBezTo>
                        <a:cubicBezTo>
                          <a:pt x="266" y="220"/>
                          <a:pt x="266" y="220"/>
                          <a:pt x="266" y="220"/>
                        </a:cubicBezTo>
                        <a:cubicBezTo>
                          <a:pt x="264" y="221"/>
                          <a:pt x="264" y="221"/>
                          <a:pt x="264" y="221"/>
                        </a:cubicBezTo>
                        <a:cubicBezTo>
                          <a:pt x="264" y="217"/>
                          <a:pt x="264" y="217"/>
                          <a:pt x="264" y="217"/>
                        </a:cubicBezTo>
                        <a:cubicBezTo>
                          <a:pt x="261" y="216"/>
                          <a:pt x="261" y="216"/>
                          <a:pt x="261" y="216"/>
                        </a:cubicBezTo>
                        <a:cubicBezTo>
                          <a:pt x="260" y="211"/>
                          <a:pt x="260" y="211"/>
                          <a:pt x="260" y="211"/>
                        </a:cubicBezTo>
                        <a:cubicBezTo>
                          <a:pt x="251" y="207"/>
                          <a:pt x="251" y="207"/>
                          <a:pt x="251" y="207"/>
                        </a:cubicBezTo>
                        <a:cubicBezTo>
                          <a:pt x="247" y="213"/>
                          <a:pt x="247" y="213"/>
                          <a:pt x="247" y="213"/>
                        </a:cubicBezTo>
                        <a:cubicBezTo>
                          <a:pt x="242" y="210"/>
                          <a:pt x="242" y="210"/>
                          <a:pt x="242" y="210"/>
                        </a:cubicBezTo>
                        <a:cubicBezTo>
                          <a:pt x="239" y="218"/>
                          <a:pt x="239" y="218"/>
                          <a:pt x="239" y="218"/>
                        </a:cubicBezTo>
                        <a:cubicBezTo>
                          <a:pt x="240" y="206"/>
                          <a:pt x="240" y="206"/>
                          <a:pt x="240" y="206"/>
                        </a:cubicBezTo>
                        <a:cubicBezTo>
                          <a:pt x="237" y="200"/>
                          <a:pt x="237" y="200"/>
                          <a:pt x="237" y="200"/>
                        </a:cubicBezTo>
                        <a:cubicBezTo>
                          <a:pt x="237" y="198"/>
                          <a:pt x="237" y="198"/>
                          <a:pt x="237" y="198"/>
                        </a:cubicBezTo>
                        <a:cubicBezTo>
                          <a:pt x="236" y="193"/>
                          <a:pt x="236" y="193"/>
                          <a:pt x="236" y="193"/>
                        </a:cubicBezTo>
                        <a:cubicBezTo>
                          <a:pt x="227" y="196"/>
                          <a:pt x="227" y="196"/>
                          <a:pt x="227" y="196"/>
                        </a:cubicBezTo>
                        <a:cubicBezTo>
                          <a:pt x="222" y="201"/>
                          <a:pt x="222" y="201"/>
                          <a:pt x="222" y="201"/>
                        </a:cubicBezTo>
                        <a:cubicBezTo>
                          <a:pt x="225" y="204"/>
                          <a:pt x="225" y="204"/>
                          <a:pt x="225" y="204"/>
                        </a:cubicBezTo>
                        <a:cubicBezTo>
                          <a:pt x="221" y="203"/>
                          <a:pt x="221" y="203"/>
                          <a:pt x="221" y="203"/>
                        </a:cubicBezTo>
                        <a:cubicBezTo>
                          <a:pt x="220" y="211"/>
                          <a:pt x="220" y="211"/>
                          <a:pt x="220" y="211"/>
                        </a:cubicBezTo>
                        <a:cubicBezTo>
                          <a:pt x="222" y="212"/>
                          <a:pt x="222" y="212"/>
                          <a:pt x="222" y="212"/>
                        </a:cubicBezTo>
                        <a:cubicBezTo>
                          <a:pt x="218" y="216"/>
                          <a:pt x="218" y="216"/>
                          <a:pt x="218" y="216"/>
                        </a:cubicBezTo>
                        <a:cubicBezTo>
                          <a:pt x="224" y="222"/>
                          <a:pt x="224" y="222"/>
                          <a:pt x="224" y="222"/>
                        </a:cubicBezTo>
                        <a:cubicBezTo>
                          <a:pt x="221" y="230"/>
                          <a:pt x="221" y="230"/>
                          <a:pt x="221" y="230"/>
                        </a:cubicBezTo>
                        <a:cubicBezTo>
                          <a:pt x="220" y="228"/>
                          <a:pt x="220" y="228"/>
                          <a:pt x="220" y="228"/>
                        </a:cubicBezTo>
                        <a:cubicBezTo>
                          <a:pt x="215" y="229"/>
                          <a:pt x="215" y="229"/>
                          <a:pt x="215" y="229"/>
                        </a:cubicBezTo>
                        <a:cubicBezTo>
                          <a:pt x="221" y="225"/>
                          <a:pt x="221" y="225"/>
                          <a:pt x="221" y="225"/>
                        </a:cubicBezTo>
                        <a:cubicBezTo>
                          <a:pt x="216" y="217"/>
                          <a:pt x="216" y="217"/>
                          <a:pt x="216" y="217"/>
                        </a:cubicBezTo>
                        <a:cubicBezTo>
                          <a:pt x="216" y="212"/>
                          <a:pt x="216" y="212"/>
                          <a:pt x="216" y="212"/>
                        </a:cubicBezTo>
                        <a:cubicBezTo>
                          <a:pt x="215" y="207"/>
                          <a:pt x="215" y="207"/>
                          <a:pt x="215" y="207"/>
                        </a:cubicBezTo>
                        <a:cubicBezTo>
                          <a:pt x="220" y="196"/>
                          <a:pt x="220" y="196"/>
                          <a:pt x="220" y="196"/>
                        </a:cubicBezTo>
                        <a:cubicBezTo>
                          <a:pt x="223" y="193"/>
                          <a:pt x="223" y="193"/>
                          <a:pt x="223" y="193"/>
                        </a:cubicBezTo>
                        <a:cubicBezTo>
                          <a:pt x="215" y="192"/>
                          <a:pt x="215" y="192"/>
                          <a:pt x="215" y="192"/>
                        </a:cubicBezTo>
                        <a:cubicBezTo>
                          <a:pt x="206" y="200"/>
                          <a:pt x="206" y="200"/>
                          <a:pt x="206" y="200"/>
                        </a:cubicBezTo>
                        <a:cubicBezTo>
                          <a:pt x="202" y="218"/>
                          <a:pt x="202" y="218"/>
                          <a:pt x="202" y="218"/>
                        </a:cubicBezTo>
                        <a:cubicBezTo>
                          <a:pt x="203" y="221"/>
                          <a:pt x="203" y="221"/>
                          <a:pt x="203" y="221"/>
                        </a:cubicBezTo>
                        <a:cubicBezTo>
                          <a:pt x="202" y="225"/>
                          <a:pt x="202" y="225"/>
                          <a:pt x="202" y="225"/>
                        </a:cubicBezTo>
                        <a:cubicBezTo>
                          <a:pt x="210" y="226"/>
                          <a:pt x="210" y="226"/>
                          <a:pt x="210" y="226"/>
                        </a:cubicBezTo>
                        <a:cubicBezTo>
                          <a:pt x="213" y="229"/>
                          <a:pt x="213" y="229"/>
                          <a:pt x="213" y="229"/>
                        </a:cubicBezTo>
                        <a:cubicBezTo>
                          <a:pt x="209" y="231"/>
                          <a:pt x="209" y="231"/>
                          <a:pt x="209" y="231"/>
                        </a:cubicBezTo>
                        <a:cubicBezTo>
                          <a:pt x="205" y="229"/>
                          <a:pt x="205" y="229"/>
                          <a:pt x="205" y="229"/>
                        </a:cubicBezTo>
                        <a:cubicBezTo>
                          <a:pt x="208" y="237"/>
                          <a:pt x="208" y="237"/>
                          <a:pt x="208" y="237"/>
                        </a:cubicBezTo>
                        <a:cubicBezTo>
                          <a:pt x="216" y="238"/>
                          <a:pt x="216" y="238"/>
                          <a:pt x="216" y="238"/>
                        </a:cubicBezTo>
                        <a:cubicBezTo>
                          <a:pt x="221" y="242"/>
                          <a:pt x="221" y="242"/>
                          <a:pt x="221" y="242"/>
                        </a:cubicBezTo>
                        <a:cubicBezTo>
                          <a:pt x="230" y="241"/>
                          <a:pt x="230" y="241"/>
                          <a:pt x="230" y="241"/>
                        </a:cubicBezTo>
                        <a:cubicBezTo>
                          <a:pt x="235" y="244"/>
                          <a:pt x="235" y="244"/>
                          <a:pt x="235" y="244"/>
                        </a:cubicBezTo>
                        <a:cubicBezTo>
                          <a:pt x="235" y="242"/>
                          <a:pt x="235" y="242"/>
                          <a:pt x="235" y="242"/>
                        </a:cubicBezTo>
                        <a:cubicBezTo>
                          <a:pt x="239" y="244"/>
                          <a:pt x="239" y="244"/>
                          <a:pt x="239" y="244"/>
                        </a:cubicBezTo>
                        <a:cubicBezTo>
                          <a:pt x="237" y="241"/>
                          <a:pt x="237" y="241"/>
                          <a:pt x="237" y="241"/>
                        </a:cubicBezTo>
                        <a:cubicBezTo>
                          <a:pt x="242" y="241"/>
                          <a:pt x="242" y="241"/>
                          <a:pt x="242" y="241"/>
                        </a:cubicBezTo>
                        <a:cubicBezTo>
                          <a:pt x="243" y="243"/>
                          <a:pt x="243" y="243"/>
                          <a:pt x="243" y="243"/>
                        </a:cubicBezTo>
                        <a:cubicBezTo>
                          <a:pt x="248" y="242"/>
                          <a:pt x="248" y="242"/>
                          <a:pt x="248" y="242"/>
                        </a:cubicBezTo>
                        <a:cubicBezTo>
                          <a:pt x="244" y="237"/>
                          <a:pt x="244" y="237"/>
                          <a:pt x="244" y="237"/>
                        </a:cubicBezTo>
                        <a:cubicBezTo>
                          <a:pt x="250" y="239"/>
                          <a:pt x="250" y="239"/>
                          <a:pt x="250" y="239"/>
                        </a:cubicBezTo>
                        <a:cubicBezTo>
                          <a:pt x="252" y="244"/>
                          <a:pt x="252" y="244"/>
                          <a:pt x="252" y="244"/>
                        </a:cubicBezTo>
                        <a:cubicBezTo>
                          <a:pt x="260" y="251"/>
                          <a:pt x="260" y="251"/>
                          <a:pt x="260" y="251"/>
                        </a:cubicBezTo>
                        <a:cubicBezTo>
                          <a:pt x="255" y="252"/>
                          <a:pt x="255" y="252"/>
                          <a:pt x="255" y="252"/>
                        </a:cubicBezTo>
                        <a:cubicBezTo>
                          <a:pt x="255" y="257"/>
                          <a:pt x="255" y="257"/>
                          <a:pt x="255" y="257"/>
                        </a:cubicBezTo>
                        <a:cubicBezTo>
                          <a:pt x="262" y="252"/>
                          <a:pt x="262" y="252"/>
                          <a:pt x="262" y="252"/>
                        </a:cubicBezTo>
                        <a:cubicBezTo>
                          <a:pt x="265" y="252"/>
                          <a:pt x="265" y="252"/>
                          <a:pt x="265" y="252"/>
                        </a:cubicBezTo>
                        <a:cubicBezTo>
                          <a:pt x="263" y="255"/>
                          <a:pt x="263" y="255"/>
                          <a:pt x="263" y="255"/>
                        </a:cubicBezTo>
                        <a:cubicBezTo>
                          <a:pt x="265" y="258"/>
                          <a:pt x="265" y="258"/>
                          <a:pt x="265" y="258"/>
                        </a:cubicBezTo>
                        <a:cubicBezTo>
                          <a:pt x="266" y="256"/>
                          <a:pt x="266" y="256"/>
                          <a:pt x="266" y="256"/>
                        </a:cubicBezTo>
                        <a:cubicBezTo>
                          <a:pt x="267" y="261"/>
                          <a:pt x="267" y="261"/>
                          <a:pt x="267" y="261"/>
                        </a:cubicBezTo>
                        <a:cubicBezTo>
                          <a:pt x="269" y="261"/>
                          <a:pt x="269" y="261"/>
                          <a:pt x="269" y="261"/>
                        </a:cubicBezTo>
                        <a:cubicBezTo>
                          <a:pt x="272" y="272"/>
                          <a:pt x="272" y="272"/>
                          <a:pt x="272" y="272"/>
                        </a:cubicBezTo>
                        <a:cubicBezTo>
                          <a:pt x="270" y="277"/>
                          <a:pt x="270" y="277"/>
                          <a:pt x="270" y="277"/>
                        </a:cubicBezTo>
                        <a:cubicBezTo>
                          <a:pt x="264" y="282"/>
                          <a:pt x="264" y="282"/>
                          <a:pt x="264" y="282"/>
                        </a:cubicBezTo>
                        <a:cubicBezTo>
                          <a:pt x="268" y="290"/>
                          <a:pt x="268" y="290"/>
                          <a:pt x="268" y="290"/>
                        </a:cubicBezTo>
                        <a:cubicBezTo>
                          <a:pt x="265" y="288"/>
                          <a:pt x="265" y="288"/>
                          <a:pt x="265" y="288"/>
                        </a:cubicBezTo>
                        <a:cubicBezTo>
                          <a:pt x="261" y="291"/>
                          <a:pt x="261" y="291"/>
                          <a:pt x="261" y="291"/>
                        </a:cubicBezTo>
                        <a:cubicBezTo>
                          <a:pt x="252" y="289"/>
                          <a:pt x="252" y="289"/>
                          <a:pt x="252" y="289"/>
                        </a:cubicBezTo>
                        <a:cubicBezTo>
                          <a:pt x="252" y="292"/>
                          <a:pt x="252" y="292"/>
                          <a:pt x="252" y="292"/>
                        </a:cubicBezTo>
                        <a:cubicBezTo>
                          <a:pt x="250" y="295"/>
                          <a:pt x="250" y="295"/>
                          <a:pt x="250" y="295"/>
                        </a:cubicBezTo>
                        <a:cubicBezTo>
                          <a:pt x="250" y="298"/>
                          <a:pt x="250" y="298"/>
                          <a:pt x="250" y="298"/>
                        </a:cubicBezTo>
                        <a:cubicBezTo>
                          <a:pt x="251" y="299"/>
                          <a:pt x="251" y="299"/>
                          <a:pt x="251" y="299"/>
                        </a:cubicBezTo>
                        <a:close/>
                        <a:moveTo>
                          <a:pt x="273" y="294"/>
                        </a:moveTo>
                        <a:cubicBezTo>
                          <a:pt x="273" y="294"/>
                          <a:pt x="275" y="298"/>
                          <a:pt x="275" y="297"/>
                        </a:cubicBezTo>
                        <a:cubicBezTo>
                          <a:pt x="276" y="297"/>
                          <a:pt x="279" y="295"/>
                          <a:pt x="279" y="295"/>
                        </a:cubicBezTo>
                        <a:cubicBezTo>
                          <a:pt x="279" y="297"/>
                          <a:pt x="279" y="297"/>
                          <a:pt x="279" y="297"/>
                        </a:cubicBezTo>
                        <a:cubicBezTo>
                          <a:pt x="281" y="297"/>
                          <a:pt x="281" y="297"/>
                          <a:pt x="281" y="297"/>
                        </a:cubicBezTo>
                        <a:cubicBezTo>
                          <a:pt x="279" y="293"/>
                          <a:pt x="279" y="293"/>
                          <a:pt x="279" y="293"/>
                        </a:cubicBezTo>
                        <a:cubicBezTo>
                          <a:pt x="275" y="289"/>
                          <a:pt x="275" y="289"/>
                          <a:pt x="275" y="289"/>
                        </a:cubicBezTo>
                        <a:cubicBezTo>
                          <a:pt x="276" y="295"/>
                          <a:pt x="276" y="295"/>
                          <a:pt x="276" y="295"/>
                        </a:cubicBezTo>
                        <a:cubicBezTo>
                          <a:pt x="273" y="294"/>
                          <a:pt x="273" y="294"/>
                          <a:pt x="273" y="294"/>
                        </a:cubicBezTo>
                        <a:close/>
                        <a:moveTo>
                          <a:pt x="253" y="306"/>
                        </a:moveTo>
                        <a:cubicBezTo>
                          <a:pt x="253" y="308"/>
                          <a:pt x="253" y="308"/>
                          <a:pt x="253" y="308"/>
                        </a:cubicBezTo>
                        <a:cubicBezTo>
                          <a:pt x="256" y="308"/>
                          <a:pt x="256" y="308"/>
                          <a:pt x="256" y="308"/>
                        </a:cubicBezTo>
                        <a:cubicBezTo>
                          <a:pt x="254" y="306"/>
                          <a:pt x="254" y="306"/>
                          <a:pt x="254" y="306"/>
                        </a:cubicBezTo>
                        <a:cubicBezTo>
                          <a:pt x="253" y="306"/>
                          <a:pt x="253" y="306"/>
                          <a:pt x="253" y="306"/>
                        </a:cubicBezTo>
                        <a:close/>
                        <a:moveTo>
                          <a:pt x="248" y="308"/>
                        </a:moveTo>
                        <a:cubicBezTo>
                          <a:pt x="251" y="311"/>
                          <a:pt x="251" y="311"/>
                          <a:pt x="251" y="311"/>
                        </a:cubicBezTo>
                        <a:cubicBezTo>
                          <a:pt x="252" y="309"/>
                          <a:pt x="252" y="309"/>
                          <a:pt x="252" y="309"/>
                        </a:cubicBezTo>
                        <a:cubicBezTo>
                          <a:pt x="250" y="307"/>
                          <a:pt x="250" y="307"/>
                          <a:pt x="250" y="307"/>
                        </a:cubicBezTo>
                        <a:cubicBezTo>
                          <a:pt x="248" y="308"/>
                          <a:pt x="248" y="308"/>
                          <a:pt x="248" y="308"/>
                        </a:cubicBezTo>
                        <a:close/>
                        <a:moveTo>
                          <a:pt x="224" y="283"/>
                        </a:moveTo>
                        <a:cubicBezTo>
                          <a:pt x="227" y="287"/>
                          <a:pt x="227" y="287"/>
                          <a:pt x="227" y="287"/>
                        </a:cubicBezTo>
                        <a:cubicBezTo>
                          <a:pt x="230" y="288"/>
                          <a:pt x="230" y="288"/>
                          <a:pt x="230" y="288"/>
                        </a:cubicBezTo>
                        <a:cubicBezTo>
                          <a:pt x="228" y="286"/>
                          <a:pt x="228" y="286"/>
                          <a:pt x="228" y="286"/>
                        </a:cubicBezTo>
                        <a:cubicBezTo>
                          <a:pt x="228" y="285"/>
                          <a:pt x="228" y="285"/>
                          <a:pt x="228" y="285"/>
                        </a:cubicBezTo>
                        <a:cubicBezTo>
                          <a:pt x="224" y="283"/>
                          <a:pt x="224" y="283"/>
                          <a:pt x="224" y="283"/>
                        </a:cubicBezTo>
                        <a:close/>
                        <a:moveTo>
                          <a:pt x="220" y="285"/>
                        </a:moveTo>
                        <a:cubicBezTo>
                          <a:pt x="218" y="289"/>
                          <a:pt x="218" y="289"/>
                          <a:pt x="218" y="289"/>
                        </a:cubicBezTo>
                        <a:cubicBezTo>
                          <a:pt x="217" y="297"/>
                          <a:pt x="217" y="297"/>
                          <a:pt x="217" y="297"/>
                        </a:cubicBezTo>
                        <a:cubicBezTo>
                          <a:pt x="218" y="301"/>
                          <a:pt x="218" y="301"/>
                          <a:pt x="218" y="301"/>
                        </a:cubicBezTo>
                        <a:cubicBezTo>
                          <a:pt x="214" y="304"/>
                          <a:pt x="214" y="304"/>
                          <a:pt x="214" y="304"/>
                        </a:cubicBezTo>
                        <a:cubicBezTo>
                          <a:pt x="214" y="307"/>
                          <a:pt x="214" y="307"/>
                          <a:pt x="214" y="307"/>
                        </a:cubicBezTo>
                        <a:cubicBezTo>
                          <a:pt x="220" y="304"/>
                          <a:pt x="220" y="304"/>
                          <a:pt x="220" y="304"/>
                        </a:cubicBezTo>
                        <a:cubicBezTo>
                          <a:pt x="221" y="310"/>
                          <a:pt x="221" y="310"/>
                          <a:pt x="221" y="310"/>
                        </a:cubicBezTo>
                        <a:cubicBezTo>
                          <a:pt x="224" y="309"/>
                          <a:pt x="224" y="309"/>
                          <a:pt x="224" y="309"/>
                        </a:cubicBezTo>
                        <a:cubicBezTo>
                          <a:pt x="228" y="304"/>
                          <a:pt x="228" y="304"/>
                          <a:pt x="228" y="304"/>
                        </a:cubicBezTo>
                        <a:cubicBezTo>
                          <a:pt x="228" y="302"/>
                          <a:pt x="228" y="302"/>
                          <a:pt x="228" y="302"/>
                        </a:cubicBezTo>
                        <a:cubicBezTo>
                          <a:pt x="231" y="301"/>
                          <a:pt x="231" y="301"/>
                          <a:pt x="231" y="301"/>
                        </a:cubicBezTo>
                        <a:cubicBezTo>
                          <a:pt x="230" y="303"/>
                          <a:pt x="230" y="303"/>
                          <a:pt x="230" y="303"/>
                        </a:cubicBezTo>
                        <a:cubicBezTo>
                          <a:pt x="233" y="304"/>
                          <a:pt x="233" y="304"/>
                          <a:pt x="233" y="304"/>
                        </a:cubicBezTo>
                        <a:cubicBezTo>
                          <a:pt x="233" y="305"/>
                          <a:pt x="233" y="305"/>
                          <a:pt x="233" y="305"/>
                        </a:cubicBezTo>
                        <a:cubicBezTo>
                          <a:pt x="238" y="307"/>
                          <a:pt x="238" y="307"/>
                          <a:pt x="238" y="307"/>
                        </a:cubicBezTo>
                        <a:cubicBezTo>
                          <a:pt x="241" y="304"/>
                          <a:pt x="241" y="304"/>
                          <a:pt x="241" y="304"/>
                        </a:cubicBezTo>
                        <a:cubicBezTo>
                          <a:pt x="239" y="301"/>
                          <a:pt x="239" y="301"/>
                          <a:pt x="239" y="301"/>
                        </a:cubicBezTo>
                        <a:cubicBezTo>
                          <a:pt x="236" y="303"/>
                          <a:pt x="236" y="303"/>
                          <a:pt x="236" y="303"/>
                        </a:cubicBezTo>
                        <a:cubicBezTo>
                          <a:pt x="234" y="297"/>
                          <a:pt x="234" y="297"/>
                          <a:pt x="234" y="297"/>
                        </a:cubicBezTo>
                        <a:cubicBezTo>
                          <a:pt x="229" y="294"/>
                          <a:pt x="229" y="294"/>
                          <a:pt x="229" y="294"/>
                        </a:cubicBezTo>
                        <a:cubicBezTo>
                          <a:pt x="228" y="292"/>
                          <a:pt x="228" y="292"/>
                          <a:pt x="228" y="292"/>
                        </a:cubicBezTo>
                        <a:cubicBezTo>
                          <a:pt x="225" y="291"/>
                          <a:pt x="225" y="291"/>
                          <a:pt x="225" y="291"/>
                        </a:cubicBezTo>
                        <a:cubicBezTo>
                          <a:pt x="224" y="289"/>
                          <a:pt x="224" y="289"/>
                          <a:pt x="224" y="289"/>
                        </a:cubicBezTo>
                        <a:cubicBezTo>
                          <a:pt x="223" y="291"/>
                          <a:pt x="223" y="291"/>
                          <a:pt x="223" y="291"/>
                        </a:cubicBezTo>
                        <a:cubicBezTo>
                          <a:pt x="222" y="289"/>
                          <a:pt x="222" y="289"/>
                          <a:pt x="222" y="289"/>
                        </a:cubicBezTo>
                        <a:cubicBezTo>
                          <a:pt x="222" y="287"/>
                          <a:pt x="222" y="287"/>
                          <a:pt x="222" y="287"/>
                        </a:cubicBezTo>
                        <a:cubicBezTo>
                          <a:pt x="220" y="285"/>
                          <a:pt x="220" y="285"/>
                          <a:pt x="220" y="285"/>
                        </a:cubicBezTo>
                        <a:close/>
                        <a:moveTo>
                          <a:pt x="216" y="266"/>
                        </a:moveTo>
                        <a:cubicBezTo>
                          <a:pt x="216" y="265"/>
                          <a:pt x="216" y="265"/>
                          <a:pt x="216" y="265"/>
                        </a:cubicBezTo>
                        <a:cubicBezTo>
                          <a:pt x="216" y="261"/>
                          <a:pt x="216" y="261"/>
                          <a:pt x="216" y="261"/>
                        </a:cubicBezTo>
                        <a:cubicBezTo>
                          <a:pt x="216" y="260"/>
                          <a:pt x="216" y="260"/>
                          <a:pt x="216" y="260"/>
                        </a:cubicBezTo>
                        <a:cubicBezTo>
                          <a:pt x="215" y="261"/>
                          <a:pt x="215" y="261"/>
                          <a:pt x="215" y="261"/>
                        </a:cubicBezTo>
                        <a:cubicBezTo>
                          <a:pt x="215" y="265"/>
                          <a:pt x="215" y="265"/>
                          <a:pt x="215" y="265"/>
                        </a:cubicBezTo>
                        <a:cubicBezTo>
                          <a:pt x="216" y="266"/>
                          <a:pt x="216" y="266"/>
                          <a:pt x="216" y="266"/>
                        </a:cubicBezTo>
                        <a:close/>
                        <a:moveTo>
                          <a:pt x="165" y="252"/>
                        </a:moveTo>
                        <a:cubicBezTo>
                          <a:pt x="165" y="254"/>
                          <a:pt x="165" y="254"/>
                          <a:pt x="165" y="254"/>
                        </a:cubicBezTo>
                        <a:cubicBezTo>
                          <a:pt x="166" y="255"/>
                          <a:pt x="166" y="255"/>
                          <a:pt x="166" y="255"/>
                        </a:cubicBezTo>
                        <a:cubicBezTo>
                          <a:pt x="168" y="254"/>
                          <a:pt x="168" y="254"/>
                          <a:pt x="168" y="254"/>
                        </a:cubicBezTo>
                        <a:cubicBezTo>
                          <a:pt x="177" y="259"/>
                          <a:pt x="177" y="259"/>
                          <a:pt x="177" y="259"/>
                        </a:cubicBezTo>
                        <a:cubicBezTo>
                          <a:pt x="180" y="256"/>
                          <a:pt x="180" y="256"/>
                          <a:pt x="180" y="256"/>
                        </a:cubicBezTo>
                        <a:cubicBezTo>
                          <a:pt x="182" y="255"/>
                          <a:pt x="182" y="255"/>
                          <a:pt x="182" y="255"/>
                        </a:cubicBezTo>
                        <a:cubicBezTo>
                          <a:pt x="179" y="254"/>
                          <a:pt x="179" y="254"/>
                          <a:pt x="179" y="254"/>
                        </a:cubicBezTo>
                        <a:cubicBezTo>
                          <a:pt x="179" y="251"/>
                          <a:pt x="179" y="251"/>
                          <a:pt x="179" y="251"/>
                        </a:cubicBezTo>
                        <a:cubicBezTo>
                          <a:pt x="171" y="243"/>
                          <a:pt x="171" y="243"/>
                          <a:pt x="171" y="243"/>
                        </a:cubicBezTo>
                        <a:cubicBezTo>
                          <a:pt x="169" y="250"/>
                          <a:pt x="169" y="250"/>
                          <a:pt x="169" y="250"/>
                        </a:cubicBezTo>
                        <a:cubicBezTo>
                          <a:pt x="165" y="252"/>
                          <a:pt x="165" y="252"/>
                          <a:pt x="165" y="252"/>
                        </a:cubicBezTo>
                        <a:close/>
                        <a:moveTo>
                          <a:pt x="142" y="204"/>
                        </a:moveTo>
                        <a:cubicBezTo>
                          <a:pt x="138" y="198"/>
                          <a:pt x="138" y="198"/>
                          <a:pt x="138" y="198"/>
                        </a:cubicBezTo>
                        <a:cubicBezTo>
                          <a:pt x="135" y="197"/>
                          <a:pt x="135" y="197"/>
                          <a:pt x="135" y="197"/>
                        </a:cubicBezTo>
                        <a:cubicBezTo>
                          <a:pt x="138" y="194"/>
                          <a:pt x="138" y="194"/>
                          <a:pt x="138" y="194"/>
                        </a:cubicBezTo>
                        <a:cubicBezTo>
                          <a:pt x="142" y="193"/>
                          <a:pt x="142" y="193"/>
                          <a:pt x="142" y="193"/>
                        </a:cubicBezTo>
                        <a:cubicBezTo>
                          <a:pt x="145" y="195"/>
                          <a:pt x="145" y="195"/>
                          <a:pt x="145" y="195"/>
                        </a:cubicBezTo>
                        <a:cubicBezTo>
                          <a:pt x="145" y="201"/>
                          <a:pt x="145" y="201"/>
                          <a:pt x="145" y="201"/>
                        </a:cubicBezTo>
                        <a:cubicBezTo>
                          <a:pt x="143" y="202"/>
                          <a:pt x="143" y="202"/>
                          <a:pt x="143" y="202"/>
                        </a:cubicBezTo>
                        <a:cubicBezTo>
                          <a:pt x="142" y="204"/>
                          <a:pt x="142" y="204"/>
                          <a:pt x="142" y="204"/>
                        </a:cubicBezTo>
                        <a:close/>
                        <a:moveTo>
                          <a:pt x="93" y="223"/>
                        </a:moveTo>
                        <a:cubicBezTo>
                          <a:pt x="99" y="222"/>
                          <a:pt x="99" y="222"/>
                          <a:pt x="99" y="222"/>
                        </a:cubicBezTo>
                        <a:cubicBezTo>
                          <a:pt x="100" y="224"/>
                          <a:pt x="100" y="224"/>
                          <a:pt x="100" y="224"/>
                        </a:cubicBezTo>
                        <a:cubicBezTo>
                          <a:pt x="98" y="224"/>
                          <a:pt x="98" y="224"/>
                          <a:pt x="98" y="224"/>
                        </a:cubicBezTo>
                        <a:cubicBezTo>
                          <a:pt x="90" y="229"/>
                          <a:pt x="90" y="229"/>
                          <a:pt x="90" y="229"/>
                        </a:cubicBezTo>
                        <a:cubicBezTo>
                          <a:pt x="95" y="233"/>
                          <a:pt x="95" y="233"/>
                          <a:pt x="95" y="233"/>
                        </a:cubicBezTo>
                        <a:cubicBezTo>
                          <a:pt x="108" y="233"/>
                          <a:pt x="108" y="233"/>
                          <a:pt x="108" y="233"/>
                        </a:cubicBezTo>
                        <a:cubicBezTo>
                          <a:pt x="115" y="237"/>
                          <a:pt x="115" y="237"/>
                          <a:pt x="115" y="237"/>
                        </a:cubicBezTo>
                        <a:cubicBezTo>
                          <a:pt x="115" y="238"/>
                          <a:pt x="115" y="238"/>
                          <a:pt x="115" y="238"/>
                        </a:cubicBezTo>
                        <a:cubicBezTo>
                          <a:pt x="106" y="236"/>
                          <a:pt x="106" y="236"/>
                          <a:pt x="106" y="236"/>
                        </a:cubicBezTo>
                        <a:cubicBezTo>
                          <a:pt x="94" y="241"/>
                          <a:pt x="94" y="241"/>
                          <a:pt x="94" y="241"/>
                        </a:cubicBezTo>
                        <a:cubicBezTo>
                          <a:pt x="96" y="245"/>
                          <a:pt x="96" y="245"/>
                          <a:pt x="96" y="245"/>
                        </a:cubicBezTo>
                        <a:cubicBezTo>
                          <a:pt x="101" y="249"/>
                          <a:pt x="101" y="249"/>
                          <a:pt x="101" y="249"/>
                        </a:cubicBezTo>
                        <a:cubicBezTo>
                          <a:pt x="107" y="248"/>
                          <a:pt x="107" y="248"/>
                          <a:pt x="107" y="248"/>
                        </a:cubicBezTo>
                        <a:cubicBezTo>
                          <a:pt x="111" y="257"/>
                          <a:pt x="111" y="257"/>
                          <a:pt x="111" y="257"/>
                        </a:cubicBezTo>
                        <a:cubicBezTo>
                          <a:pt x="127" y="255"/>
                          <a:pt x="127" y="255"/>
                          <a:pt x="127" y="255"/>
                        </a:cubicBezTo>
                        <a:cubicBezTo>
                          <a:pt x="138" y="247"/>
                          <a:pt x="138" y="247"/>
                          <a:pt x="138" y="247"/>
                        </a:cubicBezTo>
                        <a:cubicBezTo>
                          <a:pt x="138" y="249"/>
                          <a:pt x="138" y="249"/>
                          <a:pt x="138" y="249"/>
                        </a:cubicBezTo>
                        <a:cubicBezTo>
                          <a:pt x="148" y="255"/>
                          <a:pt x="148" y="255"/>
                          <a:pt x="148" y="255"/>
                        </a:cubicBezTo>
                        <a:cubicBezTo>
                          <a:pt x="157" y="251"/>
                          <a:pt x="157" y="251"/>
                          <a:pt x="157" y="251"/>
                        </a:cubicBezTo>
                        <a:cubicBezTo>
                          <a:pt x="154" y="247"/>
                          <a:pt x="154" y="247"/>
                          <a:pt x="154" y="247"/>
                        </a:cubicBezTo>
                        <a:cubicBezTo>
                          <a:pt x="150" y="249"/>
                          <a:pt x="150" y="249"/>
                          <a:pt x="150" y="249"/>
                        </a:cubicBezTo>
                        <a:cubicBezTo>
                          <a:pt x="153" y="242"/>
                          <a:pt x="153" y="242"/>
                          <a:pt x="153" y="242"/>
                        </a:cubicBezTo>
                        <a:cubicBezTo>
                          <a:pt x="159" y="244"/>
                          <a:pt x="159" y="244"/>
                          <a:pt x="159" y="244"/>
                        </a:cubicBezTo>
                        <a:cubicBezTo>
                          <a:pt x="160" y="240"/>
                          <a:pt x="160" y="240"/>
                          <a:pt x="160" y="240"/>
                        </a:cubicBezTo>
                        <a:cubicBezTo>
                          <a:pt x="150" y="234"/>
                          <a:pt x="150" y="234"/>
                          <a:pt x="150" y="234"/>
                        </a:cubicBezTo>
                        <a:cubicBezTo>
                          <a:pt x="144" y="228"/>
                          <a:pt x="144" y="228"/>
                          <a:pt x="144" y="228"/>
                        </a:cubicBezTo>
                        <a:cubicBezTo>
                          <a:pt x="145" y="224"/>
                          <a:pt x="145" y="224"/>
                          <a:pt x="145" y="224"/>
                        </a:cubicBezTo>
                        <a:cubicBezTo>
                          <a:pt x="141" y="205"/>
                          <a:pt x="141" y="205"/>
                          <a:pt x="141" y="205"/>
                        </a:cubicBezTo>
                        <a:cubicBezTo>
                          <a:pt x="131" y="199"/>
                          <a:pt x="131" y="199"/>
                          <a:pt x="131" y="199"/>
                        </a:cubicBezTo>
                        <a:cubicBezTo>
                          <a:pt x="135" y="218"/>
                          <a:pt x="135" y="218"/>
                          <a:pt x="135" y="218"/>
                        </a:cubicBezTo>
                        <a:cubicBezTo>
                          <a:pt x="131" y="221"/>
                          <a:pt x="131" y="221"/>
                          <a:pt x="131" y="221"/>
                        </a:cubicBezTo>
                        <a:cubicBezTo>
                          <a:pt x="128" y="208"/>
                          <a:pt x="128" y="208"/>
                          <a:pt x="128" y="208"/>
                        </a:cubicBezTo>
                        <a:cubicBezTo>
                          <a:pt x="121" y="204"/>
                          <a:pt x="121" y="204"/>
                          <a:pt x="121" y="204"/>
                        </a:cubicBezTo>
                        <a:cubicBezTo>
                          <a:pt x="123" y="209"/>
                          <a:pt x="123" y="209"/>
                          <a:pt x="123" y="209"/>
                        </a:cubicBezTo>
                        <a:cubicBezTo>
                          <a:pt x="115" y="212"/>
                          <a:pt x="115" y="212"/>
                          <a:pt x="115" y="212"/>
                        </a:cubicBezTo>
                        <a:cubicBezTo>
                          <a:pt x="118" y="209"/>
                          <a:pt x="118" y="209"/>
                          <a:pt x="118" y="209"/>
                        </a:cubicBezTo>
                        <a:cubicBezTo>
                          <a:pt x="110" y="203"/>
                          <a:pt x="110" y="203"/>
                          <a:pt x="110" y="203"/>
                        </a:cubicBezTo>
                        <a:cubicBezTo>
                          <a:pt x="107" y="204"/>
                          <a:pt x="107" y="204"/>
                          <a:pt x="107" y="204"/>
                        </a:cubicBezTo>
                        <a:cubicBezTo>
                          <a:pt x="108" y="208"/>
                          <a:pt x="108" y="208"/>
                          <a:pt x="108" y="208"/>
                        </a:cubicBezTo>
                        <a:cubicBezTo>
                          <a:pt x="104" y="208"/>
                          <a:pt x="104" y="208"/>
                          <a:pt x="104" y="208"/>
                        </a:cubicBezTo>
                        <a:cubicBezTo>
                          <a:pt x="106" y="198"/>
                          <a:pt x="106" y="198"/>
                          <a:pt x="106" y="198"/>
                        </a:cubicBezTo>
                        <a:cubicBezTo>
                          <a:pt x="91" y="207"/>
                          <a:pt x="91" y="207"/>
                          <a:pt x="91" y="207"/>
                        </a:cubicBezTo>
                        <a:cubicBezTo>
                          <a:pt x="87" y="219"/>
                          <a:pt x="87" y="219"/>
                          <a:pt x="87" y="219"/>
                        </a:cubicBezTo>
                        <a:cubicBezTo>
                          <a:pt x="93" y="223"/>
                          <a:pt x="93" y="223"/>
                          <a:pt x="93" y="223"/>
                        </a:cubicBezTo>
                        <a:close/>
                        <a:moveTo>
                          <a:pt x="71" y="228"/>
                        </a:moveTo>
                        <a:cubicBezTo>
                          <a:pt x="75" y="223"/>
                          <a:pt x="75" y="223"/>
                          <a:pt x="75" y="223"/>
                        </a:cubicBezTo>
                        <a:cubicBezTo>
                          <a:pt x="82" y="225"/>
                          <a:pt x="82" y="225"/>
                          <a:pt x="82" y="225"/>
                        </a:cubicBezTo>
                        <a:cubicBezTo>
                          <a:pt x="83" y="214"/>
                          <a:pt x="83" y="214"/>
                          <a:pt x="83" y="214"/>
                        </a:cubicBezTo>
                        <a:cubicBezTo>
                          <a:pt x="102" y="195"/>
                          <a:pt x="102" y="195"/>
                          <a:pt x="102" y="195"/>
                        </a:cubicBezTo>
                        <a:cubicBezTo>
                          <a:pt x="93" y="185"/>
                          <a:pt x="93" y="185"/>
                          <a:pt x="93" y="185"/>
                        </a:cubicBezTo>
                        <a:cubicBezTo>
                          <a:pt x="85" y="186"/>
                          <a:pt x="85" y="186"/>
                          <a:pt x="85" y="186"/>
                        </a:cubicBezTo>
                        <a:cubicBezTo>
                          <a:pt x="78" y="180"/>
                          <a:pt x="78" y="180"/>
                          <a:pt x="78" y="180"/>
                        </a:cubicBezTo>
                        <a:cubicBezTo>
                          <a:pt x="65" y="183"/>
                          <a:pt x="65" y="183"/>
                          <a:pt x="65" y="183"/>
                        </a:cubicBezTo>
                        <a:cubicBezTo>
                          <a:pt x="69" y="192"/>
                          <a:pt x="69" y="192"/>
                          <a:pt x="69" y="192"/>
                        </a:cubicBezTo>
                        <a:cubicBezTo>
                          <a:pt x="63" y="205"/>
                          <a:pt x="63" y="205"/>
                          <a:pt x="63" y="205"/>
                        </a:cubicBezTo>
                        <a:cubicBezTo>
                          <a:pt x="63" y="209"/>
                          <a:pt x="63" y="209"/>
                          <a:pt x="63" y="209"/>
                        </a:cubicBezTo>
                        <a:cubicBezTo>
                          <a:pt x="60" y="217"/>
                          <a:pt x="60" y="217"/>
                          <a:pt x="60" y="217"/>
                        </a:cubicBezTo>
                        <a:cubicBezTo>
                          <a:pt x="68" y="219"/>
                          <a:pt x="68" y="219"/>
                          <a:pt x="68" y="219"/>
                        </a:cubicBezTo>
                        <a:cubicBezTo>
                          <a:pt x="71" y="228"/>
                          <a:pt x="71" y="228"/>
                          <a:pt x="71" y="228"/>
                        </a:cubicBezTo>
                        <a:close/>
                        <a:moveTo>
                          <a:pt x="324" y="421"/>
                        </a:moveTo>
                        <a:cubicBezTo>
                          <a:pt x="328" y="421"/>
                          <a:pt x="328" y="421"/>
                          <a:pt x="328" y="421"/>
                        </a:cubicBezTo>
                        <a:cubicBezTo>
                          <a:pt x="333" y="422"/>
                          <a:pt x="333" y="422"/>
                          <a:pt x="333" y="422"/>
                        </a:cubicBezTo>
                        <a:cubicBezTo>
                          <a:pt x="338" y="421"/>
                          <a:pt x="338" y="421"/>
                          <a:pt x="338" y="421"/>
                        </a:cubicBezTo>
                        <a:cubicBezTo>
                          <a:pt x="337" y="422"/>
                          <a:pt x="337" y="422"/>
                          <a:pt x="337" y="422"/>
                        </a:cubicBezTo>
                        <a:cubicBezTo>
                          <a:pt x="342" y="421"/>
                          <a:pt x="342" y="421"/>
                          <a:pt x="342" y="421"/>
                        </a:cubicBezTo>
                        <a:cubicBezTo>
                          <a:pt x="337" y="426"/>
                          <a:pt x="337" y="426"/>
                          <a:pt x="337" y="426"/>
                        </a:cubicBezTo>
                        <a:cubicBezTo>
                          <a:pt x="343" y="423"/>
                          <a:pt x="343" y="423"/>
                          <a:pt x="343" y="423"/>
                        </a:cubicBezTo>
                        <a:cubicBezTo>
                          <a:pt x="344" y="420"/>
                          <a:pt x="344" y="420"/>
                          <a:pt x="344" y="420"/>
                        </a:cubicBezTo>
                        <a:cubicBezTo>
                          <a:pt x="346" y="427"/>
                          <a:pt x="346" y="427"/>
                          <a:pt x="346" y="427"/>
                        </a:cubicBezTo>
                        <a:cubicBezTo>
                          <a:pt x="349" y="427"/>
                          <a:pt x="349" y="427"/>
                          <a:pt x="349" y="427"/>
                        </a:cubicBezTo>
                        <a:cubicBezTo>
                          <a:pt x="350" y="419"/>
                          <a:pt x="350" y="419"/>
                          <a:pt x="350" y="419"/>
                        </a:cubicBezTo>
                        <a:cubicBezTo>
                          <a:pt x="347" y="421"/>
                          <a:pt x="347" y="421"/>
                          <a:pt x="347" y="421"/>
                        </a:cubicBezTo>
                        <a:cubicBezTo>
                          <a:pt x="346" y="419"/>
                          <a:pt x="346" y="419"/>
                          <a:pt x="346" y="419"/>
                        </a:cubicBezTo>
                        <a:cubicBezTo>
                          <a:pt x="350" y="415"/>
                          <a:pt x="350" y="415"/>
                          <a:pt x="350" y="415"/>
                        </a:cubicBezTo>
                        <a:cubicBezTo>
                          <a:pt x="345" y="416"/>
                          <a:pt x="345" y="416"/>
                          <a:pt x="345" y="416"/>
                        </a:cubicBezTo>
                        <a:cubicBezTo>
                          <a:pt x="347" y="411"/>
                          <a:pt x="347" y="411"/>
                          <a:pt x="347" y="411"/>
                        </a:cubicBezTo>
                        <a:cubicBezTo>
                          <a:pt x="338" y="410"/>
                          <a:pt x="338" y="410"/>
                          <a:pt x="338" y="410"/>
                        </a:cubicBezTo>
                        <a:cubicBezTo>
                          <a:pt x="339" y="407"/>
                          <a:pt x="339" y="407"/>
                          <a:pt x="339" y="407"/>
                        </a:cubicBezTo>
                        <a:cubicBezTo>
                          <a:pt x="337" y="406"/>
                          <a:pt x="337" y="406"/>
                          <a:pt x="337" y="406"/>
                        </a:cubicBezTo>
                        <a:cubicBezTo>
                          <a:pt x="334" y="410"/>
                          <a:pt x="334" y="410"/>
                          <a:pt x="334" y="410"/>
                        </a:cubicBezTo>
                        <a:cubicBezTo>
                          <a:pt x="334" y="408"/>
                          <a:pt x="334" y="408"/>
                          <a:pt x="334" y="408"/>
                        </a:cubicBezTo>
                        <a:cubicBezTo>
                          <a:pt x="339" y="397"/>
                          <a:pt x="339" y="397"/>
                          <a:pt x="339" y="397"/>
                        </a:cubicBezTo>
                        <a:cubicBezTo>
                          <a:pt x="335" y="397"/>
                          <a:pt x="335" y="397"/>
                          <a:pt x="335" y="397"/>
                        </a:cubicBezTo>
                        <a:cubicBezTo>
                          <a:pt x="332" y="402"/>
                          <a:pt x="332" y="402"/>
                          <a:pt x="332" y="402"/>
                        </a:cubicBezTo>
                        <a:cubicBezTo>
                          <a:pt x="332" y="406"/>
                          <a:pt x="332" y="406"/>
                          <a:pt x="332" y="406"/>
                        </a:cubicBezTo>
                        <a:cubicBezTo>
                          <a:pt x="328" y="412"/>
                          <a:pt x="328" y="412"/>
                          <a:pt x="328" y="412"/>
                        </a:cubicBezTo>
                        <a:cubicBezTo>
                          <a:pt x="324" y="421"/>
                          <a:pt x="324" y="421"/>
                          <a:pt x="324" y="421"/>
                        </a:cubicBezTo>
                        <a:close/>
                        <a:moveTo>
                          <a:pt x="304" y="408"/>
                        </a:moveTo>
                        <a:cubicBezTo>
                          <a:pt x="307" y="409"/>
                          <a:pt x="307" y="409"/>
                          <a:pt x="307" y="409"/>
                        </a:cubicBezTo>
                        <a:cubicBezTo>
                          <a:pt x="308" y="411"/>
                          <a:pt x="308" y="411"/>
                          <a:pt x="308" y="411"/>
                        </a:cubicBezTo>
                        <a:cubicBezTo>
                          <a:pt x="312" y="412"/>
                          <a:pt x="312" y="412"/>
                          <a:pt x="312" y="412"/>
                        </a:cubicBezTo>
                        <a:cubicBezTo>
                          <a:pt x="315" y="412"/>
                          <a:pt x="315" y="412"/>
                          <a:pt x="315" y="412"/>
                        </a:cubicBezTo>
                        <a:cubicBezTo>
                          <a:pt x="314" y="411"/>
                          <a:pt x="314" y="411"/>
                          <a:pt x="314" y="411"/>
                        </a:cubicBezTo>
                        <a:cubicBezTo>
                          <a:pt x="313" y="410"/>
                          <a:pt x="313" y="410"/>
                          <a:pt x="313" y="410"/>
                        </a:cubicBezTo>
                        <a:cubicBezTo>
                          <a:pt x="311" y="409"/>
                          <a:pt x="311" y="409"/>
                          <a:pt x="311" y="409"/>
                        </a:cubicBezTo>
                        <a:cubicBezTo>
                          <a:pt x="305" y="407"/>
                          <a:pt x="305" y="407"/>
                          <a:pt x="305" y="407"/>
                        </a:cubicBezTo>
                        <a:cubicBezTo>
                          <a:pt x="304" y="408"/>
                          <a:pt x="304" y="408"/>
                          <a:pt x="304" y="408"/>
                        </a:cubicBezTo>
                        <a:close/>
                        <a:moveTo>
                          <a:pt x="316" y="433"/>
                        </a:moveTo>
                        <a:cubicBezTo>
                          <a:pt x="318" y="433"/>
                          <a:pt x="318" y="433"/>
                          <a:pt x="318" y="433"/>
                        </a:cubicBezTo>
                        <a:cubicBezTo>
                          <a:pt x="320" y="433"/>
                          <a:pt x="320" y="433"/>
                          <a:pt x="320" y="433"/>
                        </a:cubicBezTo>
                        <a:cubicBezTo>
                          <a:pt x="322" y="431"/>
                          <a:pt x="322" y="431"/>
                          <a:pt x="322" y="431"/>
                        </a:cubicBezTo>
                        <a:cubicBezTo>
                          <a:pt x="322" y="429"/>
                          <a:pt x="322" y="429"/>
                          <a:pt x="322" y="429"/>
                        </a:cubicBezTo>
                        <a:cubicBezTo>
                          <a:pt x="319" y="430"/>
                          <a:pt x="319" y="430"/>
                          <a:pt x="319" y="430"/>
                        </a:cubicBezTo>
                        <a:cubicBezTo>
                          <a:pt x="320" y="427"/>
                          <a:pt x="320" y="427"/>
                          <a:pt x="320" y="427"/>
                        </a:cubicBezTo>
                        <a:cubicBezTo>
                          <a:pt x="320" y="425"/>
                          <a:pt x="320" y="425"/>
                          <a:pt x="320" y="425"/>
                        </a:cubicBezTo>
                        <a:cubicBezTo>
                          <a:pt x="318" y="427"/>
                          <a:pt x="318" y="427"/>
                          <a:pt x="318" y="427"/>
                        </a:cubicBezTo>
                        <a:cubicBezTo>
                          <a:pt x="318" y="428"/>
                          <a:pt x="318" y="428"/>
                          <a:pt x="318" y="428"/>
                        </a:cubicBezTo>
                        <a:cubicBezTo>
                          <a:pt x="316" y="432"/>
                          <a:pt x="316" y="432"/>
                          <a:pt x="316" y="432"/>
                        </a:cubicBezTo>
                        <a:cubicBezTo>
                          <a:pt x="316" y="433"/>
                          <a:pt x="316" y="433"/>
                          <a:pt x="316" y="433"/>
                        </a:cubicBezTo>
                        <a:close/>
                        <a:moveTo>
                          <a:pt x="304" y="427"/>
                        </a:moveTo>
                        <a:cubicBezTo>
                          <a:pt x="308" y="430"/>
                          <a:pt x="308" y="430"/>
                          <a:pt x="308" y="430"/>
                        </a:cubicBezTo>
                        <a:cubicBezTo>
                          <a:pt x="310" y="430"/>
                          <a:pt x="310" y="430"/>
                          <a:pt x="310" y="430"/>
                        </a:cubicBezTo>
                        <a:cubicBezTo>
                          <a:pt x="311" y="431"/>
                          <a:pt x="311" y="431"/>
                          <a:pt x="311" y="431"/>
                        </a:cubicBezTo>
                        <a:cubicBezTo>
                          <a:pt x="312" y="429"/>
                          <a:pt x="312" y="429"/>
                          <a:pt x="312" y="429"/>
                        </a:cubicBezTo>
                        <a:cubicBezTo>
                          <a:pt x="314" y="428"/>
                          <a:pt x="314" y="428"/>
                          <a:pt x="314" y="428"/>
                        </a:cubicBezTo>
                        <a:cubicBezTo>
                          <a:pt x="310" y="428"/>
                          <a:pt x="310" y="428"/>
                          <a:pt x="310" y="428"/>
                        </a:cubicBezTo>
                        <a:cubicBezTo>
                          <a:pt x="306" y="428"/>
                          <a:pt x="306" y="428"/>
                          <a:pt x="306" y="428"/>
                        </a:cubicBezTo>
                        <a:cubicBezTo>
                          <a:pt x="305" y="426"/>
                          <a:pt x="305" y="426"/>
                          <a:pt x="305" y="426"/>
                        </a:cubicBezTo>
                        <a:cubicBezTo>
                          <a:pt x="306" y="424"/>
                          <a:pt x="306" y="424"/>
                          <a:pt x="306" y="424"/>
                        </a:cubicBezTo>
                        <a:cubicBezTo>
                          <a:pt x="304" y="427"/>
                          <a:pt x="304" y="427"/>
                          <a:pt x="304" y="427"/>
                        </a:cubicBezTo>
                        <a:close/>
                        <a:moveTo>
                          <a:pt x="161" y="383"/>
                        </a:moveTo>
                        <a:cubicBezTo>
                          <a:pt x="159" y="384"/>
                          <a:pt x="159" y="384"/>
                          <a:pt x="159" y="384"/>
                        </a:cubicBezTo>
                        <a:cubicBezTo>
                          <a:pt x="161" y="386"/>
                          <a:pt x="161" y="386"/>
                          <a:pt x="161" y="386"/>
                        </a:cubicBezTo>
                        <a:cubicBezTo>
                          <a:pt x="159" y="387"/>
                          <a:pt x="159" y="387"/>
                          <a:pt x="159" y="387"/>
                        </a:cubicBezTo>
                        <a:cubicBezTo>
                          <a:pt x="160" y="389"/>
                          <a:pt x="160" y="389"/>
                          <a:pt x="160" y="389"/>
                        </a:cubicBezTo>
                        <a:cubicBezTo>
                          <a:pt x="162" y="388"/>
                          <a:pt x="162" y="388"/>
                          <a:pt x="162" y="388"/>
                        </a:cubicBezTo>
                        <a:cubicBezTo>
                          <a:pt x="163" y="396"/>
                          <a:pt x="163" y="396"/>
                          <a:pt x="163" y="396"/>
                        </a:cubicBezTo>
                        <a:cubicBezTo>
                          <a:pt x="166" y="398"/>
                          <a:pt x="166" y="398"/>
                          <a:pt x="166" y="398"/>
                        </a:cubicBezTo>
                        <a:cubicBezTo>
                          <a:pt x="169" y="406"/>
                          <a:pt x="169" y="406"/>
                          <a:pt x="169" y="406"/>
                        </a:cubicBezTo>
                        <a:cubicBezTo>
                          <a:pt x="171" y="405"/>
                          <a:pt x="171" y="405"/>
                          <a:pt x="171" y="405"/>
                        </a:cubicBezTo>
                        <a:cubicBezTo>
                          <a:pt x="168" y="401"/>
                          <a:pt x="168" y="401"/>
                          <a:pt x="168" y="401"/>
                        </a:cubicBezTo>
                        <a:cubicBezTo>
                          <a:pt x="168" y="399"/>
                          <a:pt x="168" y="399"/>
                          <a:pt x="168" y="399"/>
                        </a:cubicBezTo>
                        <a:cubicBezTo>
                          <a:pt x="167" y="395"/>
                          <a:pt x="167" y="395"/>
                          <a:pt x="167" y="395"/>
                        </a:cubicBezTo>
                        <a:cubicBezTo>
                          <a:pt x="164" y="395"/>
                          <a:pt x="164" y="395"/>
                          <a:pt x="164" y="395"/>
                        </a:cubicBezTo>
                        <a:cubicBezTo>
                          <a:pt x="163" y="392"/>
                          <a:pt x="163" y="392"/>
                          <a:pt x="163" y="392"/>
                        </a:cubicBezTo>
                        <a:cubicBezTo>
                          <a:pt x="164" y="388"/>
                          <a:pt x="164" y="388"/>
                          <a:pt x="164" y="388"/>
                        </a:cubicBezTo>
                        <a:cubicBezTo>
                          <a:pt x="163" y="387"/>
                          <a:pt x="163" y="387"/>
                          <a:pt x="163" y="387"/>
                        </a:cubicBezTo>
                        <a:cubicBezTo>
                          <a:pt x="169" y="387"/>
                          <a:pt x="169" y="387"/>
                          <a:pt x="169" y="387"/>
                        </a:cubicBezTo>
                        <a:cubicBezTo>
                          <a:pt x="168" y="389"/>
                          <a:pt x="168" y="389"/>
                          <a:pt x="168" y="389"/>
                        </a:cubicBezTo>
                        <a:cubicBezTo>
                          <a:pt x="172" y="395"/>
                          <a:pt x="172" y="395"/>
                          <a:pt x="172" y="395"/>
                        </a:cubicBezTo>
                        <a:cubicBezTo>
                          <a:pt x="172" y="394"/>
                          <a:pt x="172" y="394"/>
                          <a:pt x="172" y="394"/>
                        </a:cubicBezTo>
                        <a:cubicBezTo>
                          <a:pt x="174" y="398"/>
                          <a:pt x="174" y="398"/>
                          <a:pt x="174" y="398"/>
                        </a:cubicBezTo>
                        <a:cubicBezTo>
                          <a:pt x="175" y="397"/>
                          <a:pt x="175" y="397"/>
                          <a:pt x="175" y="397"/>
                        </a:cubicBezTo>
                        <a:cubicBezTo>
                          <a:pt x="176" y="406"/>
                          <a:pt x="176" y="406"/>
                          <a:pt x="176" y="406"/>
                        </a:cubicBezTo>
                        <a:cubicBezTo>
                          <a:pt x="178" y="402"/>
                          <a:pt x="178" y="402"/>
                          <a:pt x="178" y="402"/>
                        </a:cubicBezTo>
                        <a:cubicBezTo>
                          <a:pt x="178" y="399"/>
                          <a:pt x="178" y="399"/>
                          <a:pt x="178" y="399"/>
                        </a:cubicBezTo>
                        <a:cubicBezTo>
                          <a:pt x="175" y="393"/>
                          <a:pt x="175" y="393"/>
                          <a:pt x="175" y="393"/>
                        </a:cubicBezTo>
                        <a:cubicBezTo>
                          <a:pt x="174" y="387"/>
                          <a:pt x="174" y="387"/>
                          <a:pt x="174" y="387"/>
                        </a:cubicBezTo>
                        <a:cubicBezTo>
                          <a:pt x="173" y="386"/>
                          <a:pt x="173" y="386"/>
                          <a:pt x="173" y="386"/>
                        </a:cubicBezTo>
                        <a:cubicBezTo>
                          <a:pt x="172" y="382"/>
                          <a:pt x="172" y="382"/>
                          <a:pt x="172" y="382"/>
                        </a:cubicBezTo>
                        <a:cubicBezTo>
                          <a:pt x="172" y="380"/>
                          <a:pt x="172" y="380"/>
                          <a:pt x="172" y="380"/>
                        </a:cubicBezTo>
                        <a:cubicBezTo>
                          <a:pt x="170" y="381"/>
                          <a:pt x="170" y="381"/>
                          <a:pt x="170" y="381"/>
                        </a:cubicBezTo>
                        <a:cubicBezTo>
                          <a:pt x="171" y="379"/>
                          <a:pt x="171" y="379"/>
                          <a:pt x="171" y="379"/>
                        </a:cubicBezTo>
                        <a:cubicBezTo>
                          <a:pt x="169" y="378"/>
                          <a:pt x="169" y="378"/>
                          <a:pt x="169" y="378"/>
                        </a:cubicBezTo>
                        <a:cubicBezTo>
                          <a:pt x="170" y="379"/>
                          <a:pt x="170" y="379"/>
                          <a:pt x="170" y="379"/>
                        </a:cubicBezTo>
                        <a:cubicBezTo>
                          <a:pt x="170" y="382"/>
                          <a:pt x="170" y="382"/>
                          <a:pt x="170" y="382"/>
                        </a:cubicBezTo>
                        <a:cubicBezTo>
                          <a:pt x="171" y="384"/>
                          <a:pt x="171" y="384"/>
                          <a:pt x="171" y="384"/>
                        </a:cubicBezTo>
                        <a:cubicBezTo>
                          <a:pt x="168" y="382"/>
                          <a:pt x="168" y="382"/>
                          <a:pt x="168" y="382"/>
                        </a:cubicBezTo>
                        <a:cubicBezTo>
                          <a:pt x="166" y="386"/>
                          <a:pt x="166" y="386"/>
                          <a:pt x="166" y="386"/>
                        </a:cubicBezTo>
                        <a:cubicBezTo>
                          <a:pt x="163" y="386"/>
                          <a:pt x="163" y="386"/>
                          <a:pt x="163" y="386"/>
                        </a:cubicBezTo>
                        <a:cubicBezTo>
                          <a:pt x="161" y="383"/>
                          <a:pt x="161" y="383"/>
                          <a:pt x="161" y="383"/>
                        </a:cubicBezTo>
                        <a:close/>
                        <a:moveTo>
                          <a:pt x="164" y="363"/>
                        </a:moveTo>
                        <a:cubicBezTo>
                          <a:pt x="165" y="362"/>
                          <a:pt x="165" y="362"/>
                          <a:pt x="165" y="362"/>
                        </a:cubicBezTo>
                        <a:cubicBezTo>
                          <a:pt x="166" y="362"/>
                          <a:pt x="166" y="362"/>
                          <a:pt x="166" y="362"/>
                        </a:cubicBezTo>
                        <a:cubicBezTo>
                          <a:pt x="169" y="359"/>
                          <a:pt x="169" y="359"/>
                          <a:pt x="169" y="359"/>
                        </a:cubicBezTo>
                        <a:cubicBezTo>
                          <a:pt x="170" y="359"/>
                          <a:pt x="170" y="359"/>
                          <a:pt x="170" y="359"/>
                        </a:cubicBezTo>
                        <a:cubicBezTo>
                          <a:pt x="172" y="357"/>
                          <a:pt x="172" y="357"/>
                          <a:pt x="172" y="357"/>
                        </a:cubicBezTo>
                        <a:cubicBezTo>
                          <a:pt x="174" y="358"/>
                          <a:pt x="174" y="358"/>
                          <a:pt x="174" y="358"/>
                        </a:cubicBezTo>
                        <a:cubicBezTo>
                          <a:pt x="174" y="357"/>
                          <a:pt x="174" y="357"/>
                          <a:pt x="174" y="357"/>
                        </a:cubicBezTo>
                        <a:cubicBezTo>
                          <a:pt x="170" y="357"/>
                          <a:pt x="170" y="357"/>
                          <a:pt x="170" y="357"/>
                        </a:cubicBezTo>
                        <a:cubicBezTo>
                          <a:pt x="170" y="355"/>
                          <a:pt x="170" y="355"/>
                          <a:pt x="170" y="355"/>
                        </a:cubicBezTo>
                        <a:cubicBezTo>
                          <a:pt x="168" y="356"/>
                          <a:pt x="168" y="356"/>
                          <a:pt x="168" y="356"/>
                        </a:cubicBezTo>
                        <a:cubicBezTo>
                          <a:pt x="169" y="357"/>
                          <a:pt x="169" y="357"/>
                          <a:pt x="169" y="357"/>
                        </a:cubicBezTo>
                        <a:cubicBezTo>
                          <a:pt x="167" y="360"/>
                          <a:pt x="167" y="360"/>
                          <a:pt x="167" y="360"/>
                        </a:cubicBezTo>
                        <a:cubicBezTo>
                          <a:pt x="166" y="360"/>
                          <a:pt x="166" y="360"/>
                          <a:pt x="166" y="360"/>
                        </a:cubicBezTo>
                        <a:cubicBezTo>
                          <a:pt x="166" y="360"/>
                          <a:pt x="164" y="362"/>
                          <a:pt x="164" y="363"/>
                        </a:cubicBezTo>
                        <a:close/>
                        <a:moveTo>
                          <a:pt x="118" y="346"/>
                        </a:moveTo>
                        <a:cubicBezTo>
                          <a:pt x="119" y="347"/>
                          <a:pt x="119" y="347"/>
                          <a:pt x="119" y="347"/>
                        </a:cubicBezTo>
                        <a:cubicBezTo>
                          <a:pt x="123" y="347"/>
                          <a:pt x="123" y="347"/>
                          <a:pt x="123" y="347"/>
                        </a:cubicBezTo>
                        <a:cubicBezTo>
                          <a:pt x="122" y="346"/>
                          <a:pt x="122" y="346"/>
                          <a:pt x="122" y="346"/>
                        </a:cubicBezTo>
                        <a:cubicBezTo>
                          <a:pt x="126" y="344"/>
                          <a:pt x="126" y="344"/>
                          <a:pt x="126" y="344"/>
                        </a:cubicBezTo>
                        <a:cubicBezTo>
                          <a:pt x="130" y="344"/>
                          <a:pt x="130" y="344"/>
                          <a:pt x="130" y="344"/>
                        </a:cubicBezTo>
                        <a:cubicBezTo>
                          <a:pt x="132" y="342"/>
                          <a:pt x="132" y="342"/>
                          <a:pt x="132" y="342"/>
                        </a:cubicBezTo>
                        <a:cubicBezTo>
                          <a:pt x="139" y="342"/>
                          <a:pt x="139" y="342"/>
                          <a:pt x="139" y="342"/>
                        </a:cubicBezTo>
                        <a:cubicBezTo>
                          <a:pt x="132" y="341"/>
                          <a:pt x="132" y="341"/>
                          <a:pt x="132" y="341"/>
                        </a:cubicBezTo>
                        <a:cubicBezTo>
                          <a:pt x="128" y="342"/>
                          <a:pt x="128" y="342"/>
                          <a:pt x="128" y="342"/>
                        </a:cubicBezTo>
                        <a:cubicBezTo>
                          <a:pt x="129" y="340"/>
                          <a:pt x="129" y="340"/>
                          <a:pt x="129" y="340"/>
                        </a:cubicBezTo>
                        <a:cubicBezTo>
                          <a:pt x="126" y="340"/>
                          <a:pt x="126" y="340"/>
                          <a:pt x="126" y="340"/>
                        </a:cubicBezTo>
                        <a:cubicBezTo>
                          <a:pt x="130" y="338"/>
                          <a:pt x="130" y="338"/>
                          <a:pt x="130" y="338"/>
                        </a:cubicBezTo>
                        <a:cubicBezTo>
                          <a:pt x="126" y="337"/>
                          <a:pt x="126" y="337"/>
                          <a:pt x="126" y="337"/>
                        </a:cubicBezTo>
                        <a:cubicBezTo>
                          <a:pt x="124" y="339"/>
                          <a:pt x="124" y="339"/>
                          <a:pt x="124" y="339"/>
                        </a:cubicBezTo>
                        <a:cubicBezTo>
                          <a:pt x="124" y="341"/>
                          <a:pt x="124" y="341"/>
                          <a:pt x="124" y="341"/>
                        </a:cubicBezTo>
                        <a:cubicBezTo>
                          <a:pt x="118" y="346"/>
                          <a:pt x="118" y="346"/>
                          <a:pt x="118" y="346"/>
                        </a:cubicBezTo>
                        <a:close/>
                        <a:moveTo>
                          <a:pt x="90" y="324"/>
                        </a:moveTo>
                        <a:cubicBezTo>
                          <a:pt x="89" y="326"/>
                          <a:pt x="89" y="326"/>
                          <a:pt x="89" y="326"/>
                        </a:cubicBezTo>
                        <a:cubicBezTo>
                          <a:pt x="92" y="325"/>
                          <a:pt x="92" y="325"/>
                          <a:pt x="92" y="325"/>
                        </a:cubicBezTo>
                        <a:cubicBezTo>
                          <a:pt x="98" y="330"/>
                          <a:pt x="98" y="330"/>
                          <a:pt x="98" y="330"/>
                        </a:cubicBezTo>
                        <a:cubicBezTo>
                          <a:pt x="107" y="329"/>
                          <a:pt x="107" y="329"/>
                          <a:pt x="107" y="329"/>
                        </a:cubicBezTo>
                        <a:cubicBezTo>
                          <a:pt x="108" y="326"/>
                          <a:pt x="108" y="326"/>
                          <a:pt x="108" y="326"/>
                        </a:cubicBezTo>
                        <a:cubicBezTo>
                          <a:pt x="113" y="325"/>
                          <a:pt x="113" y="325"/>
                          <a:pt x="113" y="325"/>
                        </a:cubicBezTo>
                        <a:cubicBezTo>
                          <a:pt x="119" y="317"/>
                          <a:pt x="119" y="317"/>
                          <a:pt x="119" y="317"/>
                        </a:cubicBezTo>
                        <a:cubicBezTo>
                          <a:pt x="127" y="315"/>
                          <a:pt x="127" y="315"/>
                          <a:pt x="127" y="315"/>
                        </a:cubicBezTo>
                        <a:cubicBezTo>
                          <a:pt x="126" y="313"/>
                          <a:pt x="126" y="313"/>
                          <a:pt x="126" y="313"/>
                        </a:cubicBezTo>
                        <a:cubicBezTo>
                          <a:pt x="118" y="314"/>
                          <a:pt x="118" y="314"/>
                          <a:pt x="118" y="314"/>
                        </a:cubicBezTo>
                        <a:cubicBezTo>
                          <a:pt x="115" y="318"/>
                          <a:pt x="115" y="318"/>
                          <a:pt x="115" y="318"/>
                        </a:cubicBezTo>
                        <a:cubicBezTo>
                          <a:pt x="110" y="320"/>
                          <a:pt x="110" y="320"/>
                          <a:pt x="110" y="320"/>
                        </a:cubicBezTo>
                        <a:cubicBezTo>
                          <a:pt x="110" y="317"/>
                          <a:pt x="110" y="317"/>
                          <a:pt x="110" y="317"/>
                        </a:cubicBezTo>
                        <a:cubicBezTo>
                          <a:pt x="108" y="319"/>
                          <a:pt x="108" y="319"/>
                          <a:pt x="108" y="319"/>
                        </a:cubicBezTo>
                        <a:cubicBezTo>
                          <a:pt x="106" y="314"/>
                          <a:pt x="106" y="314"/>
                          <a:pt x="106" y="314"/>
                        </a:cubicBezTo>
                        <a:cubicBezTo>
                          <a:pt x="105" y="317"/>
                          <a:pt x="105" y="317"/>
                          <a:pt x="105" y="317"/>
                        </a:cubicBezTo>
                        <a:cubicBezTo>
                          <a:pt x="98" y="311"/>
                          <a:pt x="98" y="311"/>
                          <a:pt x="98" y="311"/>
                        </a:cubicBezTo>
                        <a:cubicBezTo>
                          <a:pt x="105" y="320"/>
                          <a:pt x="105" y="320"/>
                          <a:pt x="105" y="320"/>
                        </a:cubicBezTo>
                        <a:cubicBezTo>
                          <a:pt x="100" y="326"/>
                          <a:pt x="100" y="326"/>
                          <a:pt x="100" y="326"/>
                        </a:cubicBezTo>
                        <a:cubicBezTo>
                          <a:pt x="90" y="324"/>
                          <a:pt x="90" y="324"/>
                          <a:pt x="90" y="324"/>
                        </a:cubicBezTo>
                        <a:close/>
                        <a:moveTo>
                          <a:pt x="64" y="285"/>
                        </a:moveTo>
                        <a:cubicBezTo>
                          <a:pt x="65" y="283"/>
                          <a:pt x="65" y="283"/>
                          <a:pt x="65" y="283"/>
                        </a:cubicBezTo>
                        <a:cubicBezTo>
                          <a:pt x="71" y="281"/>
                          <a:pt x="71" y="281"/>
                          <a:pt x="71" y="281"/>
                        </a:cubicBezTo>
                        <a:cubicBezTo>
                          <a:pt x="79" y="284"/>
                          <a:pt x="79" y="284"/>
                          <a:pt x="79" y="284"/>
                        </a:cubicBezTo>
                        <a:cubicBezTo>
                          <a:pt x="74" y="285"/>
                          <a:pt x="74" y="285"/>
                          <a:pt x="74" y="285"/>
                        </a:cubicBezTo>
                        <a:cubicBezTo>
                          <a:pt x="75" y="287"/>
                          <a:pt x="75" y="287"/>
                          <a:pt x="75" y="287"/>
                        </a:cubicBezTo>
                        <a:cubicBezTo>
                          <a:pt x="70" y="293"/>
                          <a:pt x="70" y="293"/>
                          <a:pt x="70" y="293"/>
                        </a:cubicBezTo>
                        <a:cubicBezTo>
                          <a:pt x="76" y="294"/>
                          <a:pt x="76" y="294"/>
                          <a:pt x="76" y="294"/>
                        </a:cubicBezTo>
                        <a:cubicBezTo>
                          <a:pt x="77" y="291"/>
                          <a:pt x="77" y="291"/>
                          <a:pt x="77" y="291"/>
                        </a:cubicBezTo>
                        <a:cubicBezTo>
                          <a:pt x="82" y="288"/>
                          <a:pt x="82" y="288"/>
                          <a:pt x="82" y="288"/>
                        </a:cubicBezTo>
                        <a:cubicBezTo>
                          <a:pt x="78" y="296"/>
                          <a:pt x="78" y="296"/>
                          <a:pt x="78" y="296"/>
                        </a:cubicBezTo>
                        <a:cubicBezTo>
                          <a:pt x="86" y="291"/>
                          <a:pt x="86" y="291"/>
                          <a:pt x="86" y="291"/>
                        </a:cubicBezTo>
                        <a:cubicBezTo>
                          <a:pt x="85" y="287"/>
                          <a:pt x="85" y="287"/>
                          <a:pt x="85" y="287"/>
                        </a:cubicBezTo>
                        <a:cubicBezTo>
                          <a:pt x="90" y="286"/>
                          <a:pt x="90" y="286"/>
                          <a:pt x="90" y="286"/>
                        </a:cubicBezTo>
                        <a:cubicBezTo>
                          <a:pt x="94" y="277"/>
                          <a:pt x="94" y="277"/>
                          <a:pt x="94" y="277"/>
                        </a:cubicBezTo>
                        <a:cubicBezTo>
                          <a:pt x="91" y="280"/>
                          <a:pt x="91" y="280"/>
                          <a:pt x="91" y="280"/>
                        </a:cubicBezTo>
                        <a:cubicBezTo>
                          <a:pt x="82" y="280"/>
                          <a:pt x="82" y="280"/>
                          <a:pt x="82" y="280"/>
                        </a:cubicBezTo>
                        <a:cubicBezTo>
                          <a:pt x="88" y="275"/>
                          <a:pt x="88" y="275"/>
                          <a:pt x="88" y="275"/>
                        </a:cubicBezTo>
                        <a:cubicBezTo>
                          <a:pt x="84" y="274"/>
                          <a:pt x="84" y="274"/>
                          <a:pt x="84" y="274"/>
                        </a:cubicBezTo>
                        <a:cubicBezTo>
                          <a:pt x="69" y="281"/>
                          <a:pt x="69" y="281"/>
                          <a:pt x="69" y="281"/>
                        </a:cubicBezTo>
                        <a:cubicBezTo>
                          <a:pt x="64" y="281"/>
                          <a:pt x="64" y="281"/>
                          <a:pt x="64" y="281"/>
                        </a:cubicBezTo>
                        <a:lnTo>
                          <a:pt x="64" y="28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0" name="Freeform 149"/>
                  <p:cNvSpPr>
                    <a:spLocks noEditPoints="1"/>
                  </p:cNvSpPr>
                  <p:nvPr/>
                </p:nvSpPr>
                <p:spPr bwMode="auto">
                  <a:xfrm>
                    <a:off x="4469102" y="3797648"/>
                    <a:ext cx="656086" cy="435840"/>
                  </a:xfrm>
                  <a:custGeom>
                    <a:avLst/>
                    <a:gdLst>
                      <a:gd name="T0" fmla="*/ 8 w 119"/>
                      <a:gd name="T1" fmla="*/ 0 h 79"/>
                      <a:gd name="T2" fmla="*/ 35 w 119"/>
                      <a:gd name="T3" fmla="*/ 6 h 79"/>
                      <a:gd name="T4" fmla="*/ 42 w 119"/>
                      <a:gd name="T5" fmla="*/ 4 h 79"/>
                      <a:gd name="T6" fmla="*/ 49 w 119"/>
                      <a:gd name="T7" fmla="*/ 13 h 79"/>
                      <a:gd name="T8" fmla="*/ 57 w 119"/>
                      <a:gd name="T9" fmla="*/ 13 h 79"/>
                      <a:gd name="T10" fmla="*/ 68 w 119"/>
                      <a:gd name="T11" fmla="*/ 22 h 79"/>
                      <a:gd name="T12" fmla="*/ 72 w 119"/>
                      <a:gd name="T13" fmla="*/ 29 h 79"/>
                      <a:gd name="T14" fmla="*/ 80 w 119"/>
                      <a:gd name="T15" fmla="*/ 32 h 79"/>
                      <a:gd name="T16" fmla="*/ 78 w 119"/>
                      <a:gd name="T17" fmla="*/ 33 h 79"/>
                      <a:gd name="T18" fmla="*/ 76 w 119"/>
                      <a:gd name="T19" fmla="*/ 40 h 79"/>
                      <a:gd name="T20" fmla="*/ 77 w 119"/>
                      <a:gd name="T21" fmla="*/ 44 h 79"/>
                      <a:gd name="T22" fmla="*/ 79 w 119"/>
                      <a:gd name="T23" fmla="*/ 51 h 79"/>
                      <a:gd name="T24" fmla="*/ 81 w 119"/>
                      <a:gd name="T25" fmla="*/ 56 h 79"/>
                      <a:gd name="T26" fmla="*/ 87 w 119"/>
                      <a:gd name="T27" fmla="*/ 62 h 79"/>
                      <a:gd name="T28" fmla="*/ 99 w 119"/>
                      <a:gd name="T29" fmla="*/ 61 h 79"/>
                      <a:gd name="T30" fmla="*/ 101 w 119"/>
                      <a:gd name="T31" fmla="*/ 62 h 79"/>
                      <a:gd name="T32" fmla="*/ 104 w 119"/>
                      <a:gd name="T33" fmla="*/ 60 h 79"/>
                      <a:gd name="T34" fmla="*/ 107 w 119"/>
                      <a:gd name="T35" fmla="*/ 50 h 79"/>
                      <a:gd name="T36" fmla="*/ 114 w 119"/>
                      <a:gd name="T37" fmla="*/ 49 h 79"/>
                      <a:gd name="T38" fmla="*/ 119 w 119"/>
                      <a:gd name="T39" fmla="*/ 52 h 79"/>
                      <a:gd name="T40" fmla="*/ 116 w 119"/>
                      <a:gd name="T41" fmla="*/ 57 h 79"/>
                      <a:gd name="T42" fmla="*/ 115 w 119"/>
                      <a:gd name="T43" fmla="*/ 64 h 79"/>
                      <a:gd name="T44" fmla="*/ 114 w 119"/>
                      <a:gd name="T45" fmla="*/ 63 h 79"/>
                      <a:gd name="T46" fmla="*/ 112 w 119"/>
                      <a:gd name="T47" fmla="*/ 65 h 79"/>
                      <a:gd name="T48" fmla="*/ 110 w 119"/>
                      <a:gd name="T49" fmla="*/ 65 h 79"/>
                      <a:gd name="T50" fmla="*/ 103 w 119"/>
                      <a:gd name="T51" fmla="*/ 67 h 79"/>
                      <a:gd name="T52" fmla="*/ 106 w 119"/>
                      <a:gd name="T53" fmla="*/ 72 h 79"/>
                      <a:gd name="T54" fmla="*/ 99 w 119"/>
                      <a:gd name="T55" fmla="*/ 79 h 79"/>
                      <a:gd name="T56" fmla="*/ 88 w 119"/>
                      <a:gd name="T57" fmla="*/ 72 h 79"/>
                      <a:gd name="T58" fmla="*/ 78 w 119"/>
                      <a:gd name="T59" fmla="*/ 74 h 79"/>
                      <a:gd name="T60" fmla="*/ 62 w 119"/>
                      <a:gd name="T61" fmla="*/ 65 h 79"/>
                      <a:gd name="T62" fmla="*/ 53 w 119"/>
                      <a:gd name="T63" fmla="*/ 61 h 79"/>
                      <a:gd name="T64" fmla="*/ 46 w 119"/>
                      <a:gd name="T65" fmla="*/ 55 h 79"/>
                      <a:gd name="T66" fmla="*/ 47 w 119"/>
                      <a:gd name="T67" fmla="*/ 53 h 79"/>
                      <a:gd name="T68" fmla="*/ 46 w 119"/>
                      <a:gd name="T69" fmla="*/ 45 h 79"/>
                      <a:gd name="T70" fmla="*/ 37 w 119"/>
                      <a:gd name="T71" fmla="*/ 35 h 79"/>
                      <a:gd name="T72" fmla="*/ 33 w 119"/>
                      <a:gd name="T73" fmla="*/ 32 h 79"/>
                      <a:gd name="T74" fmla="*/ 32 w 119"/>
                      <a:gd name="T75" fmla="*/ 29 h 79"/>
                      <a:gd name="T76" fmla="*/ 26 w 119"/>
                      <a:gd name="T77" fmla="*/ 22 h 79"/>
                      <a:gd name="T78" fmla="*/ 19 w 119"/>
                      <a:gd name="T79" fmla="*/ 16 h 79"/>
                      <a:gd name="T80" fmla="*/ 10 w 119"/>
                      <a:gd name="T81" fmla="*/ 4 h 79"/>
                      <a:gd name="T82" fmla="*/ 10 w 119"/>
                      <a:gd name="T83" fmla="*/ 8 h 79"/>
                      <a:gd name="T84" fmla="*/ 17 w 119"/>
                      <a:gd name="T85" fmla="*/ 20 h 79"/>
                      <a:gd name="T86" fmla="*/ 21 w 119"/>
                      <a:gd name="T87" fmla="*/ 27 h 79"/>
                      <a:gd name="T88" fmla="*/ 23 w 119"/>
                      <a:gd name="T89" fmla="*/ 30 h 79"/>
                      <a:gd name="T90" fmla="*/ 25 w 119"/>
                      <a:gd name="T91" fmla="*/ 37 h 79"/>
                      <a:gd name="T92" fmla="*/ 28 w 119"/>
                      <a:gd name="T93" fmla="*/ 38 h 79"/>
                      <a:gd name="T94" fmla="*/ 30 w 119"/>
                      <a:gd name="T95" fmla="*/ 43 h 79"/>
                      <a:gd name="T96" fmla="*/ 27 w 119"/>
                      <a:gd name="T97" fmla="*/ 41 h 79"/>
                      <a:gd name="T98" fmla="*/ 20 w 119"/>
                      <a:gd name="T99" fmla="*/ 36 h 79"/>
                      <a:gd name="T100" fmla="*/ 19 w 119"/>
                      <a:gd name="T101" fmla="*/ 30 h 79"/>
                      <a:gd name="T102" fmla="*/ 16 w 119"/>
                      <a:gd name="T103" fmla="*/ 26 h 79"/>
                      <a:gd name="T104" fmla="*/ 9 w 119"/>
                      <a:gd name="T105" fmla="*/ 23 h 79"/>
                      <a:gd name="T106" fmla="*/ 13 w 119"/>
                      <a:gd name="T107" fmla="*/ 20 h 79"/>
                      <a:gd name="T108" fmla="*/ 6 w 119"/>
                      <a:gd name="T109" fmla="*/ 14 h 79"/>
                      <a:gd name="T110" fmla="*/ 0 w 119"/>
                      <a:gd name="T111" fmla="*/ 1 h 79"/>
                      <a:gd name="T112" fmla="*/ 19 w 119"/>
                      <a:gd name="T113" fmla="*/ 17 h 79"/>
                      <a:gd name="T114" fmla="*/ 20 w 119"/>
                      <a:gd name="T115" fmla="*/ 18 h 79"/>
                      <a:gd name="T116" fmla="*/ 19 w 119"/>
                      <a:gd name="T117" fmla="*/ 17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9" h="79">
                        <a:moveTo>
                          <a:pt x="0" y="1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24" y="6"/>
                          <a:pt x="24" y="6"/>
                          <a:pt x="24" y="6"/>
                        </a:cubicBezTo>
                        <a:cubicBezTo>
                          <a:pt x="35" y="6"/>
                          <a:pt x="35" y="6"/>
                          <a:pt x="35" y="6"/>
                        </a:cubicBezTo>
                        <a:cubicBezTo>
                          <a:pt x="35" y="4"/>
                          <a:pt x="35" y="4"/>
                          <a:pt x="35" y="4"/>
                        </a:cubicBezTo>
                        <a:cubicBezTo>
                          <a:pt x="42" y="4"/>
                          <a:pt x="42" y="4"/>
                          <a:pt x="42" y="4"/>
                        </a:cubicBezTo>
                        <a:cubicBezTo>
                          <a:pt x="48" y="9"/>
                          <a:pt x="48" y="9"/>
                          <a:pt x="48" y="9"/>
                        </a:cubicBezTo>
                        <a:cubicBezTo>
                          <a:pt x="49" y="13"/>
                          <a:pt x="49" y="13"/>
                          <a:pt x="49" y="13"/>
                        </a:cubicBezTo>
                        <a:cubicBezTo>
                          <a:pt x="55" y="17"/>
                          <a:pt x="55" y="17"/>
                          <a:pt x="55" y="17"/>
                        </a:cubicBezTo>
                        <a:cubicBezTo>
                          <a:pt x="57" y="13"/>
                          <a:pt x="57" y="13"/>
                          <a:pt x="57" y="13"/>
                        </a:cubicBezTo>
                        <a:cubicBezTo>
                          <a:pt x="62" y="13"/>
                          <a:pt x="62" y="13"/>
                          <a:pt x="62" y="13"/>
                        </a:cubicBezTo>
                        <a:cubicBezTo>
                          <a:pt x="68" y="22"/>
                          <a:pt x="68" y="22"/>
                          <a:pt x="68" y="22"/>
                        </a:cubicBezTo>
                        <a:cubicBezTo>
                          <a:pt x="70" y="23"/>
                          <a:pt x="70" y="23"/>
                          <a:pt x="70" y="23"/>
                        </a:cubicBezTo>
                        <a:cubicBezTo>
                          <a:pt x="72" y="29"/>
                          <a:pt x="72" y="29"/>
                          <a:pt x="72" y="29"/>
                        </a:cubicBezTo>
                        <a:cubicBezTo>
                          <a:pt x="79" y="31"/>
                          <a:pt x="79" y="31"/>
                          <a:pt x="79" y="31"/>
                        </a:cubicBezTo>
                        <a:cubicBezTo>
                          <a:pt x="80" y="32"/>
                          <a:pt x="80" y="32"/>
                          <a:pt x="80" y="32"/>
                        </a:cubicBezTo>
                        <a:cubicBezTo>
                          <a:pt x="80" y="32"/>
                          <a:pt x="79" y="35"/>
                          <a:pt x="78" y="35"/>
                        </a:cubicBezTo>
                        <a:cubicBezTo>
                          <a:pt x="78" y="35"/>
                          <a:pt x="78" y="33"/>
                          <a:pt x="78" y="33"/>
                        </a:cubicBezTo>
                        <a:cubicBezTo>
                          <a:pt x="76" y="36"/>
                          <a:pt x="76" y="36"/>
                          <a:pt x="76" y="36"/>
                        </a:cubicBezTo>
                        <a:cubicBezTo>
                          <a:pt x="76" y="40"/>
                          <a:pt x="76" y="40"/>
                          <a:pt x="76" y="40"/>
                        </a:cubicBezTo>
                        <a:cubicBezTo>
                          <a:pt x="77" y="40"/>
                          <a:pt x="77" y="40"/>
                          <a:pt x="77" y="40"/>
                        </a:cubicBezTo>
                        <a:cubicBezTo>
                          <a:pt x="77" y="44"/>
                          <a:pt x="77" y="44"/>
                          <a:pt x="77" y="44"/>
                        </a:cubicBezTo>
                        <a:cubicBezTo>
                          <a:pt x="77" y="47"/>
                          <a:pt x="77" y="47"/>
                          <a:pt x="77" y="47"/>
                        </a:cubicBezTo>
                        <a:cubicBezTo>
                          <a:pt x="79" y="51"/>
                          <a:pt x="79" y="51"/>
                          <a:pt x="79" y="51"/>
                        </a:cubicBezTo>
                        <a:cubicBezTo>
                          <a:pt x="78" y="52"/>
                          <a:pt x="78" y="52"/>
                          <a:pt x="78" y="52"/>
                        </a:cubicBezTo>
                        <a:cubicBezTo>
                          <a:pt x="81" y="56"/>
                          <a:pt x="81" y="56"/>
                          <a:pt x="81" y="56"/>
                        </a:cubicBezTo>
                        <a:cubicBezTo>
                          <a:pt x="84" y="61"/>
                          <a:pt x="84" y="61"/>
                          <a:pt x="84" y="61"/>
                        </a:cubicBezTo>
                        <a:cubicBezTo>
                          <a:pt x="87" y="62"/>
                          <a:pt x="87" y="62"/>
                          <a:pt x="87" y="62"/>
                        </a:cubicBezTo>
                        <a:cubicBezTo>
                          <a:pt x="89" y="64"/>
                          <a:pt x="89" y="64"/>
                          <a:pt x="89" y="64"/>
                        </a:cubicBezTo>
                        <a:cubicBezTo>
                          <a:pt x="99" y="61"/>
                          <a:pt x="99" y="61"/>
                          <a:pt x="99" y="61"/>
                        </a:cubicBezTo>
                        <a:cubicBezTo>
                          <a:pt x="100" y="63"/>
                          <a:pt x="100" y="63"/>
                          <a:pt x="100" y="63"/>
                        </a:cubicBezTo>
                        <a:cubicBezTo>
                          <a:pt x="101" y="62"/>
                          <a:pt x="101" y="62"/>
                          <a:pt x="101" y="62"/>
                        </a:cubicBezTo>
                        <a:cubicBezTo>
                          <a:pt x="102" y="61"/>
                          <a:pt x="102" y="61"/>
                          <a:pt x="102" y="61"/>
                        </a:cubicBezTo>
                        <a:cubicBezTo>
                          <a:pt x="104" y="60"/>
                          <a:pt x="104" y="60"/>
                          <a:pt x="104" y="60"/>
                        </a:cubicBezTo>
                        <a:cubicBezTo>
                          <a:pt x="105" y="52"/>
                          <a:pt x="105" y="52"/>
                          <a:pt x="105" y="52"/>
                        </a:cubicBezTo>
                        <a:cubicBezTo>
                          <a:pt x="107" y="50"/>
                          <a:pt x="107" y="50"/>
                          <a:pt x="107" y="50"/>
                        </a:cubicBezTo>
                        <a:cubicBezTo>
                          <a:pt x="111" y="50"/>
                          <a:pt x="111" y="50"/>
                          <a:pt x="111" y="50"/>
                        </a:cubicBezTo>
                        <a:cubicBezTo>
                          <a:pt x="114" y="49"/>
                          <a:pt x="114" y="49"/>
                          <a:pt x="114" y="49"/>
                        </a:cubicBezTo>
                        <a:cubicBezTo>
                          <a:pt x="119" y="50"/>
                          <a:pt x="119" y="50"/>
                          <a:pt x="119" y="50"/>
                        </a:cubicBezTo>
                        <a:cubicBezTo>
                          <a:pt x="119" y="52"/>
                          <a:pt x="119" y="52"/>
                          <a:pt x="119" y="52"/>
                        </a:cubicBezTo>
                        <a:cubicBezTo>
                          <a:pt x="117" y="54"/>
                          <a:pt x="117" y="54"/>
                          <a:pt x="117" y="54"/>
                        </a:cubicBezTo>
                        <a:cubicBezTo>
                          <a:pt x="116" y="57"/>
                          <a:pt x="116" y="57"/>
                          <a:pt x="116" y="57"/>
                        </a:cubicBezTo>
                        <a:cubicBezTo>
                          <a:pt x="117" y="60"/>
                          <a:pt x="117" y="60"/>
                          <a:pt x="117" y="60"/>
                        </a:cubicBezTo>
                        <a:cubicBezTo>
                          <a:pt x="115" y="64"/>
                          <a:pt x="115" y="64"/>
                          <a:pt x="115" y="64"/>
                        </a:cubicBezTo>
                        <a:cubicBezTo>
                          <a:pt x="115" y="61"/>
                          <a:pt x="115" y="61"/>
                          <a:pt x="115" y="61"/>
                        </a:cubicBezTo>
                        <a:cubicBezTo>
                          <a:pt x="114" y="63"/>
                          <a:pt x="114" y="63"/>
                          <a:pt x="114" y="63"/>
                        </a:cubicBezTo>
                        <a:cubicBezTo>
                          <a:pt x="113" y="62"/>
                          <a:pt x="113" y="62"/>
                          <a:pt x="113" y="62"/>
                        </a:cubicBezTo>
                        <a:cubicBezTo>
                          <a:pt x="112" y="65"/>
                          <a:pt x="112" y="65"/>
                          <a:pt x="112" y="65"/>
                        </a:cubicBezTo>
                        <a:cubicBezTo>
                          <a:pt x="110" y="65"/>
                          <a:pt x="110" y="65"/>
                          <a:pt x="110" y="65"/>
                        </a:cubicBezTo>
                        <a:cubicBezTo>
                          <a:pt x="110" y="65"/>
                          <a:pt x="110" y="65"/>
                          <a:pt x="110" y="65"/>
                        </a:cubicBezTo>
                        <a:cubicBezTo>
                          <a:pt x="103" y="65"/>
                          <a:pt x="103" y="65"/>
                          <a:pt x="103" y="65"/>
                        </a:cubicBezTo>
                        <a:cubicBezTo>
                          <a:pt x="103" y="67"/>
                          <a:pt x="103" y="67"/>
                          <a:pt x="103" y="67"/>
                        </a:cubicBezTo>
                        <a:cubicBezTo>
                          <a:pt x="101" y="67"/>
                          <a:pt x="101" y="67"/>
                          <a:pt x="101" y="67"/>
                        </a:cubicBezTo>
                        <a:cubicBezTo>
                          <a:pt x="106" y="72"/>
                          <a:pt x="106" y="72"/>
                          <a:pt x="106" y="72"/>
                        </a:cubicBezTo>
                        <a:cubicBezTo>
                          <a:pt x="101" y="73"/>
                          <a:pt x="101" y="73"/>
                          <a:pt x="101" y="73"/>
                        </a:cubicBezTo>
                        <a:cubicBezTo>
                          <a:pt x="99" y="79"/>
                          <a:pt x="99" y="79"/>
                          <a:pt x="99" y="79"/>
                        </a:cubicBezTo>
                        <a:cubicBezTo>
                          <a:pt x="94" y="74"/>
                          <a:pt x="94" y="74"/>
                          <a:pt x="94" y="74"/>
                        </a:cubicBezTo>
                        <a:cubicBezTo>
                          <a:pt x="88" y="72"/>
                          <a:pt x="88" y="72"/>
                          <a:pt x="88" y="72"/>
                        </a:cubicBezTo>
                        <a:cubicBezTo>
                          <a:pt x="84" y="74"/>
                          <a:pt x="84" y="74"/>
                          <a:pt x="84" y="74"/>
                        </a:cubicBezTo>
                        <a:cubicBezTo>
                          <a:pt x="78" y="74"/>
                          <a:pt x="78" y="74"/>
                          <a:pt x="78" y="74"/>
                        </a:cubicBezTo>
                        <a:cubicBezTo>
                          <a:pt x="64" y="68"/>
                          <a:pt x="64" y="68"/>
                          <a:pt x="64" y="68"/>
                        </a:cubicBezTo>
                        <a:cubicBezTo>
                          <a:pt x="62" y="65"/>
                          <a:pt x="62" y="65"/>
                          <a:pt x="62" y="65"/>
                        </a:cubicBezTo>
                        <a:cubicBezTo>
                          <a:pt x="54" y="64"/>
                          <a:pt x="54" y="64"/>
                          <a:pt x="54" y="64"/>
                        </a:cubicBezTo>
                        <a:cubicBezTo>
                          <a:pt x="53" y="61"/>
                          <a:pt x="53" y="61"/>
                          <a:pt x="53" y="61"/>
                        </a:cubicBezTo>
                        <a:cubicBezTo>
                          <a:pt x="47" y="58"/>
                          <a:pt x="47" y="58"/>
                          <a:pt x="47" y="58"/>
                        </a:cubicBezTo>
                        <a:cubicBezTo>
                          <a:pt x="46" y="55"/>
                          <a:pt x="46" y="55"/>
                          <a:pt x="46" y="55"/>
                        </a:cubicBezTo>
                        <a:cubicBezTo>
                          <a:pt x="48" y="54"/>
                          <a:pt x="48" y="54"/>
                          <a:pt x="48" y="54"/>
                        </a:cubicBezTo>
                        <a:cubicBezTo>
                          <a:pt x="47" y="53"/>
                          <a:pt x="47" y="53"/>
                          <a:pt x="47" y="53"/>
                        </a:cubicBezTo>
                        <a:cubicBezTo>
                          <a:pt x="48" y="51"/>
                          <a:pt x="48" y="51"/>
                          <a:pt x="48" y="51"/>
                        </a:cubicBezTo>
                        <a:cubicBezTo>
                          <a:pt x="46" y="45"/>
                          <a:pt x="46" y="45"/>
                          <a:pt x="46" y="45"/>
                        </a:cubicBezTo>
                        <a:cubicBezTo>
                          <a:pt x="37" y="36"/>
                          <a:pt x="37" y="36"/>
                          <a:pt x="37" y="36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35" y="34"/>
                          <a:pt x="35" y="34"/>
                          <a:pt x="35" y="34"/>
                        </a:cubicBezTo>
                        <a:cubicBezTo>
                          <a:pt x="33" y="32"/>
                          <a:pt x="33" y="32"/>
                          <a:pt x="33" y="32"/>
                        </a:cubicBezTo>
                        <a:cubicBezTo>
                          <a:pt x="31" y="32"/>
                          <a:pt x="31" y="32"/>
                          <a:pt x="31" y="32"/>
                        </a:cubicBezTo>
                        <a:cubicBezTo>
                          <a:pt x="32" y="29"/>
                          <a:pt x="32" y="29"/>
                          <a:pt x="32" y="29"/>
                        </a:cubicBezTo>
                        <a:cubicBezTo>
                          <a:pt x="26" y="25"/>
                          <a:pt x="26" y="25"/>
                          <a:pt x="26" y="25"/>
                        </a:cubicBezTo>
                        <a:cubicBezTo>
                          <a:pt x="26" y="22"/>
                          <a:pt x="26" y="22"/>
                          <a:pt x="26" y="22"/>
                        </a:cubicBezTo>
                        <a:cubicBezTo>
                          <a:pt x="24" y="21"/>
                          <a:pt x="24" y="21"/>
                          <a:pt x="24" y="21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7" y="20"/>
                          <a:pt x="17" y="20"/>
                          <a:pt x="17" y="20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21" y="27"/>
                          <a:pt x="21" y="27"/>
                          <a:pt x="21" y="27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23" y="30"/>
                          <a:pt x="23" y="30"/>
                          <a:pt x="23" y="30"/>
                        </a:cubicBezTo>
                        <a:cubicBezTo>
                          <a:pt x="26" y="35"/>
                          <a:pt x="26" y="35"/>
                          <a:pt x="26" y="35"/>
                        </a:cubicBezTo>
                        <a:cubicBezTo>
                          <a:pt x="25" y="37"/>
                          <a:pt x="25" y="37"/>
                          <a:pt x="25" y="37"/>
                        </a:cubicBezTo>
                        <a:cubicBezTo>
                          <a:pt x="27" y="38"/>
                          <a:pt x="27" y="38"/>
                          <a:pt x="27" y="38"/>
                        </a:cubicBezTo>
                        <a:cubicBezTo>
                          <a:pt x="28" y="38"/>
                          <a:pt x="28" y="38"/>
                          <a:pt x="28" y="38"/>
                        </a:cubicBezTo>
                        <a:cubicBezTo>
                          <a:pt x="30" y="41"/>
                          <a:pt x="30" y="41"/>
                          <a:pt x="30" y="41"/>
                        </a:cubicBezTo>
                        <a:cubicBezTo>
                          <a:pt x="30" y="43"/>
                          <a:pt x="30" y="43"/>
                          <a:pt x="30" y="43"/>
                        </a:cubicBezTo>
                        <a:cubicBezTo>
                          <a:pt x="29" y="44"/>
                          <a:pt x="29" y="44"/>
                          <a:pt x="29" y="44"/>
                        </a:cubicBezTo>
                        <a:cubicBezTo>
                          <a:pt x="27" y="41"/>
                          <a:pt x="27" y="41"/>
                          <a:pt x="27" y="41"/>
                        </a:cubicBezTo>
                        <a:cubicBezTo>
                          <a:pt x="21" y="36"/>
                          <a:pt x="21" y="36"/>
                          <a:pt x="21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3"/>
                          <a:pt x="20" y="33"/>
                          <a:pt x="20" y="33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8" y="30"/>
                          <a:pt x="18" y="30"/>
                          <a:pt x="18" y="30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  <a:moveTo>
                          <a:pt x="19" y="17"/>
                        </a:moveTo>
                        <a:cubicBezTo>
                          <a:pt x="19" y="18"/>
                          <a:pt x="19" y="18"/>
                          <a:pt x="19" y="18"/>
                        </a:cubicBezTo>
                        <a:cubicBezTo>
                          <a:pt x="20" y="18"/>
                          <a:pt x="20" y="18"/>
                          <a:pt x="20" y="18"/>
                        </a:cubicBezTo>
                        <a:cubicBezTo>
                          <a:pt x="20" y="17"/>
                          <a:pt x="20" y="17"/>
                          <a:pt x="20" y="17"/>
                        </a:cubicBezTo>
                        <a:lnTo>
                          <a:pt x="19" y="1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1" name="Freeform 150"/>
                  <p:cNvSpPr>
                    <a:spLocks/>
                  </p:cNvSpPr>
                  <p:nvPr/>
                </p:nvSpPr>
                <p:spPr bwMode="auto">
                  <a:xfrm>
                    <a:off x="5075555" y="4140425"/>
                    <a:ext cx="21714" cy="60491"/>
                  </a:xfrm>
                  <a:custGeom>
                    <a:avLst/>
                    <a:gdLst>
                      <a:gd name="T0" fmla="*/ 0 w 14"/>
                      <a:gd name="T1" fmla="*/ 11 h 39"/>
                      <a:gd name="T2" fmla="*/ 7 w 14"/>
                      <a:gd name="T3" fmla="*/ 11 h 39"/>
                      <a:gd name="T4" fmla="*/ 11 w 14"/>
                      <a:gd name="T5" fmla="*/ 0 h 39"/>
                      <a:gd name="T6" fmla="*/ 14 w 14"/>
                      <a:gd name="T7" fmla="*/ 3 h 39"/>
                      <a:gd name="T8" fmla="*/ 14 w 14"/>
                      <a:gd name="T9" fmla="*/ 7 h 39"/>
                      <a:gd name="T10" fmla="*/ 14 w 14"/>
                      <a:gd name="T11" fmla="*/ 32 h 39"/>
                      <a:gd name="T12" fmla="*/ 4 w 14"/>
                      <a:gd name="T13" fmla="*/ 39 h 39"/>
                      <a:gd name="T14" fmla="*/ 4 w 14"/>
                      <a:gd name="T15" fmla="*/ 39 h 39"/>
                      <a:gd name="T16" fmla="*/ 0 w 14"/>
                      <a:gd name="T17" fmla="*/ 39 h 39"/>
                      <a:gd name="T18" fmla="*/ 0 w 14"/>
                      <a:gd name="T19" fmla="*/ 11 h 39"/>
                      <a:gd name="T20" fmla="*/ 0 w 14"/>
                      <a:gd name="T21" fmla="*/ 11 h 39"/>
                      <a:gd name="T22" fmla="*/ 0 w 14"/>
                      <a:gd name="T23" fmla="*/ 11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4" h="39">
                        <a:moveTo>
                          <a:pt x="0" y="11"/>
                        </a:moveTo>
                        <a:lnTo>
                          <a:pt x="7" y="11"/>
                        </a:lnTo>
                        <a:lnTo>
                          <a:pt x="11" y="0"/>
                        </a:lnTo>
                        <a:lnTo>
                          <a:pt x="14" y="3"/>
                        </a:lnTo>
                        <a:lnTo>
                          <a:pt x="14" y="7"/>
                        </a:lnTo>
                        <a:lnTo>
                          <a:pt x="14" y="32"/>
                        </a:lnTo>
                        <a:lnTo>
                          <a:pt x="4" y="39"/>
                        </a:lnTo>
                        <a:lnTo>
                          <a:pt x="4" y="39"/>
                        </a:lnTo>
                        <a:lnTo>
                          <a:pt x="0" y="39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2" name="Freeform 151"/>
                  <p:cNvSpPr>
                    <a:spLocks/>
                  </p:cNvSpPr>
                  <p:nvPr/>
                </p:nvSpPr>
                <p:spPr bwMode="auto">
                  <a:xfrm>
                    <a:off x="5015064" y="4157487"/>
                    <a:ext cx="82205" cy="93062"/>
                  </a:xfrm>
                  <a:custGeom>
                    <a:avLst/>
                    <a:gdLst>
                      <a:gd name="T0" fmla="*/ 0 w 53"/>
                      <a:gd name="T1" fmla="*/ 49 h 60"/>
                      <a:gd name="T2" fmla="*/ 7 w 53"/>
                      <a:gd name="T3" fmla="*/ 28 h 60"/>
                      <a:gd name="T4" fmla="*/ 25 w 53"/>
                      <a:gd name="T5" fmla="*/ 24 h 60"/>
                      <a:gd name="T6" fmla="*/ 7 w 53"/>
                      <a:gd name="T7" fmla="*/ 7 h 60"/>
                      <a:gd name="T8" fmla="*/ 14 w 53"/>
                      <a:gd name="T9" fmla="*/ 7 h 60"/>
                      <a:gd name="T10" fmla="*/ 14 w 53"/>
                      <a:gd name="T11" fmla="*/ 0 h 60"/>
                      <a:gd name="T12" fmla="*/ 39 w 53"/>
                      <a:gd name="T13" fmla="*/ 0 h 60"/>
                      <a:gd name="T14" fmla="*/ 39 w 53"/>
                      <a:gd name="T15" fmla="*/ 28 h 60"/>
                      <a:gd name="T16" fmla="*/ 43 w 53"/>
                      <a:gd name="T17" fmla="*/ 28 h 60"/>
                      <a:gd name="T18" fmla="*/ 46 w 53"/>
                      <a:gd name="T19" fmla="*/ 32 h 60"/>
                      <a:gd name="T20" fmla="*/ 53 w 53"/>
                      <a:gd name="T21" fmla="*/ 32 h 60"/>
                      <a:gd name="T22" fmla="*/ 39 w 53"/>
                      <a:gd name="T23" fmla="*/ 42 h 60"/>
                      <a:gd name="T24" fmla="*/ 39 w 53"/>
                      <a:gd name="T25" fmla="*/ 49 h 60"/>
                      <a:gd name="T26" fmla="*/ 36 w 53"/>
                      <a:gd name="T27" fmla="*/ 49 h 60"/>
                      <a:gd name="T28" fmla="*/ 28 w 53"/>
                      <a:gd name="T29" fmla="*/ 60 h 60"/>
                      <a:gd name="T30" fmla="*/ 25 w 53"/>
                      <a:gd name="T31" fmla="*/ 60 h 60"/>
                      <a:gd name="T32" fmla="*/ 11 w 53"/>
                      <a:gd name="T33" fmla="*/ 60 h 60"/>
                      <a:gd name="T34" fmla="*/ 0 w 53"/>
                      <a:gd name="T35" fmla="*/ 49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3" h="60">
                        <a:moveTo>
                          <a:pt x="0" y="49"/>
                        </a:moveTo>
                        <a:lnTo>
                          <a:pt x="7" y="28"/>
                        </a:lnTo>
                        <a:lnTo>
                          <a:pt x="25" y="24"/>
                        </a:lnTo>
                        <a:lnTo>
                          <a:pt x="7" y="7"/>
                        </a:lnTo>
                        <a:lnTo>
                          <a:pt x="14" y="7"/>
                        </a:lnTo>
                        <a:lnTo>
                          <a:pt x="14" y="0"/>
                        </a:lnTo>
                        <a:lnTo>
                          <a:pt x="39" y="0"/>
                        </a:lnTo>
                        <a:lnTo>
                          <a:pt x="39" y="28"/>
                        </a:lnTo>
                        <a:lnTo>
                          <a:pt x="43" y="28"/>
                        </a:lnTo>
                        <a:lnTo>
                          <a:pt x="46" y="32"/>
                        </a:lnTo>
                        <a:lnTo>
                          <a:pt x="53" y="32"/>
                        </a:lnTo>
                        <a:lnTo>
                          <a:pt x="39" y="42"/>
                        </a:lnTo>
                        <a:lnTo>
                          <a:pt x="39" y="49"/>
                        </a:lnTo>
                        <a:lnTo>
                          <a:pt x="36" y="49"/>
                        </a:lnTo>
                        <a:lnTo>
                          <a:pt x="28" y="60"/>
                        </a:lnTo>
                        <a:lnTo>
                          <a:pt x="25" y="60"/>
                        </a:lnTo>
                        <a:lnTo>
                          <a:pt x="11" y="6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3" name="Freeform 152"/>
                  <p:cNvSpPr>
                    <a:spLocks/>
                  </p:cNvSpPr>
                  <p:nvPr/>
                </p:nvSpPr>
                <p:spPr bwMode="auto">
                  <a:xfrm>
                    <a:off x="5075555" y="4200916"/>
                    <a:ext cx="133389" cy="66695"/>
                  </a:xfrm>
                  <a:custGeom>
                    <a:avLst/>
                    <a:gdLst>
                      <a:gd name="T0" fmla="*/ 0 w 86"/>
                      <a:gd name="T1" fmla="*/ 21 h 43"/>
                      <a:gd name="T2" fmla="*/ 0 w 86"/>
                      <a:gd name="T3" fmla="*/ 14 h 43"/>
                      <a:gd name="T4" fmla="*/ 14 w 86"/>
                      <a:gd name="T5" fmla="*/ 4 h 43"/>
                      <a:gd name="T6" fmla="*/ 21 w 86"/>
                      <a:gd name="T7" fmla="*/ 4 h 43"/>
                      <a:gd name="T8" fmla="*/ 32 w 86"/>
                      <a:gd name="T9" fmla="*/ 4 h 43"/>
                      <a:gd name="T10" fmla="*/ 46 w 86"/>
                      <a:gd name="T11" fmla="*/ 0 h 43"/>
                      <a:gd name="T12" fmla="*/ 71 w 86"/>
                      <a:gd name="T13" fmla="*/ 0 h 43"/>
                      <a:gd name="T14" fmla="*/ 86 w 86"/>
                      <a:gd name="T15" fmla="*/ 14 h 43"/>
                      <a:gd name="T16" fmla="*/ 86 w 86"/>
                      <a:gd name="T17" fmla="*/ 14 h 43"/>
                      <a:gd name="T18" fmla="*/ 71 w 86"/>
                      <a:gd name="T19" fmla="*/ 21 h 43"/>
                      <a:gd name="T20" fmla="*/ 61 w 86"/>
                      <a:gd name="T21" fmla="*/ 18 h 43"/>
                      <a:gd name="T22" fmla="*/ 61 w 86"/>
                      <a:gd name="T23" fmla="*/ 25 h 43"/>
                      <a:gd name="T24" fmla="*/ 36 w 86"/>
                      <a:gd name="T25" fmla="*/ 28 h 43"/>
                      <a:gd name="T26" fmla="*/ 32 w 86"/>
                      <a:gd name="T27" fmla="*/ 43 h 43"/>
                      <a:gd name="T28" fmla="*/ 29 w 86"/>
                      <a:gd name="T29" fmla="*/ 43 h 43"/>
                      <a:gd name="T30" fmla="*/ 25 w 86"/>
                      <a:gd name="T31" fmla="*/ 39 h 43"/>
                      <a:gd name="T32" fmla="*/ 21 w 86"/>
                      <a:gd name="T33" fmla="*/ 39 h 43"/>
                      <a:gd name="T34" fmla="*/ 21 w 86"/>
                      <a:gd name="T35" fmla="*/ 28 h 43"/>
                      <a:gd name="T36" fmla="*/ 11 w 86"/>
                      <a:gd name="T37" fmla="*/ 28 h 43"/>
                      <a:gd name="T38" fmla="*/ 0 w 86"/>
                      <a:gd name="T39" fmla="*/ 2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86" h="43">
                        <a:moveTo>
                          <a:pt x="0" y="21"/>
                        </a:moveTo>
                        <a:lnTo>
                          <a:pt x="0" y="14"/>
                        </a:lnTo>
                        <a:lnTo>
                          <a:pt x="14" y="4"/>
                        </a:lnTo>
                        <a:lnTo>
                          <a:pt x="21" y="4"/>
                        </a:lnTo>
                        <a:lnTo>
                          <a:pt x="32" y="4"/>
                        </a:lnTo>
                        <a:lnTo>
                          <a:pt x="46" y="0"/>
                        </a:lnTo>
                        <a:lnTo>
                          <a:pt x="71" y="0"/>
                        </a:lnTo>
                        <a:lnTo>
                          <a:pt x="86" y="14"/>
                        </a:lnTo>
                        <a:lnTo>
                          <a:pt x="86" y="14"/>
                        </a:lnTo>
                        <a:lnTo>
                          <a:pt x="71" y="21"/>
                        </a:lnTo>
                        <a:lnTo>
                          <a:pt x="61" y="18"/>
                        </a:lnTo>
                        <a:lnTo>
                          <a:pt x="61" y="25"/>
                        </a:lnTo>
                        <a:lnTo>
                          <a:pt x="36" y="28"/>
                        </a:lnTo>
                        <a:lnTo>
                          <a:pt x="32" y="43"/>
                        </a:lnTo>
                        <a:lnTo>
                          <a:pt x="29" y="43"/>
                        </a:lnTo>
                        <a:lnTo>
                          <a:pt x="25" y="39"/>
                        </a:lnTo>
                        <a:lnTo>
                          <a:pt x="21" y="39"/>
                        </a:lnTo>
                        <a:lnTo>
                          <a:pt x="21" y="28"/>
                        </a:lnTo>
                        <a:lnTo>
                          <a:pt x="11" y="28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4" name="Freeform 153"/>
                  <p:cNvSpPr>
                    <a:spLocks/>
                  </p:cNvSpPr>
                  <p:nvPr/>
                </p:nvSpPr>
                <p:spPr bwMode="auto">
                  <a:xfrm>
                    <a:off x="5114330" y="4222630"/>
                    <a:ext cx="94613" cy="99266"/>
                  </a:xfrm>
                  <a:custGeom>
                    <a:avLst/>
                    <a:gdLst>
                      <a:gd name="T0" fmla="*/ 1 w 17"/>
                      <a:gd name="T1" fmla="*/ 8 h 18"/>
                      <a:gd name="T2" fmla="*/ 2 w 17"/>
                      <a:gd name="T3" fmla="*/ 8 h 18"/>
                      <a:gd name="T4" fmla="*/ 3 w 17"/>
                      <a:gd name="T5" fmla="*/ 4 h 18"/>
                      <a:gd name="T6" fmla="*/ 10 w 17"/>
                      <a:gd name="T7" fmla="*/ 3 h 18"/>
                      <a:gd name="T8" fmla="*/ 10 w 17"/>
                      <a:gd name="T9" fmla="*/ 1 h 18"/>
                      <a:gd name="T10" fmla="*/ 13 w 17"/>
                      <a:gd name="T11" fmla="*/ 2 h 18"/>
                      <a:gd name="T12" fmla="*/ 17 w 17"/>
                      <a:gd name="T13" fmla="*/ 0 h 18"/>
                      <a:gd name="T14" fmla="*/ 16 w 17"/>
                      <a:gd name="T15" fmla="*/ 4 h 18"/>
                      <a:gd name="T16" fmla="*/ 15 w 17"/>
                      <a:gd name="T17" fmla="*/ 6 h 18"/>
                      <a:gd name="T18" fmla="*/ 15 w 17"/>
                      <a:gd name="T19" fmla="*/ 14 h 18"/>
                      <a:gd name="T20" fmla="*/ 14 w 17"/>
                      <a:gd name="T21" fmla="*/ 15 h 18"/>
                      <a:gd name="T22" fmla="*/ 15 w 17"/>
                      <a:gd name="T23" fmla="*/ 17 h 18"/>
                      <a:gd name="T24" fmla="*/ 13 w 17"/>
                      <a:gd name="T25" fmla="*/ 18 h 18"/>
                      <a:gd name="T26" fmla="*/ 11 w 17"/>
                      <a:gd name="T27" fmla="*/ 16 h 18"/>
                      <a:gd name="T28" fmla="*/ 10 w 17"/>
                      <a:gd name="T29" fmla="*/ 17 h 18"/>
                      <a:gd name="T30" fmla="*/ 8 w 17"/>
                      <a:gd name="T31" fmla="*/ 15 h 18"/>
                      <a:gd name="T32" fmla="*/ 7 w 17"/>
                      <a:gd name="T33" fmla="*/ 16 h 18"/>
                      <a:gd name="T34" fmla="*/ 0 w 17"/>
                      <a:gd name="T35" fmla="*/ 9 h 18"/>
                      <a:gd name="T36" fmla="*/ 1 w 17"/>
                      <a:gd name="T37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7" h="18">
                        <a:moveTo>
                          <a:pt x="1" y="8"/>
                        </a:move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5" y="6"/>
                          <a:pt x="15" y="6"/>
                          <a:pt x="15" y="6"/>
                        </a:cubicBezTo>
                        <a:cubicBezTo>
                          <a:pt x="15" y="14"/>
                          <a:pt x="15" y="14"/>
                          <a:pt x="15" y="14"/>
                        </a:cubicBezTo>
                        <a:cubicBezTo>
                          <a:pt x="14" y="15"/>
                          <a:pt x="14" y="15"/>
                          <a:pt x="14" y="15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4" y="17"/>
                          <a:pt x="13" y="18"/>
                          <a:pt x="13" y="18"/>
                        </a:cubicBezTo>
                        <a:cubicBezTo>
                          <a:pt x="13" y="18"/>
                          <a:pt x="11" y="16"/>
                          <a:pt x="11" y="16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5" name="Freeform 154"/>
                  <p:cNvSpPr>
                    <a:spLocks/>
                  </p:cNvSpPr>
                  <p:nvPr/>
                </p:nvSpPr>
                <p:spPr bwMode="auto">
                  <a:xfrm>
                    <a:off x="5058493" y="4233487"/>
                    <a:ext cx="49633" cy="34123"/>
                  </a:xfrm>
                  <a:custGeom>
                    <a:avLst/>
                    <a:gdLst>
                      <a:gd name="T0" fmla="*/ 0 w 32"/>
                      <a:gd name="T1" fmla="*/ 11 h 22"/>
                      <a:gd name="T2" fmla="*/ 8 w 32"/>
                      <a:gd name="T3" fmla="*/ 0 h 22"/>
                      <a:gd name="T4" fmla="*/ 22 w 32"/>
                      <a:gd name="T5" fmla="*/ 7 h 22"/>
                      <a:gd name="T6" fmla="*/ 32 w 32"/>
                      <a:gd name="T7" fmla="*/ 7 h 22"/>
                      <a:gd name="T8" fmla="*/ 32 w 32"/>
                      <a:gd name="T9" fmla="*/ 18 h 22"/>
                      <a:gd name="T10" fmla="*/ 22 w 32"/>
                      <a:gd name="T11" fmla="*/ 22 h 22"/>
                      <a:gd name="T12" fmla="*/ 11 w 32"/>
                      <a:gd name="T13" fmla="*/ 15 h 22"/>
                      <a:gd name="T14" fmla="*/ 4 w 32"/>
                      <a:gd name="T15" fmla="*/ 15 h 22"/>
                      <a:gd name="T16" fmla="*/ 0 w 32"/>
                      <a:gd name="T17" fmla="*/ 11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2" h="22">
                        <a:moveTo>
                          <a:pt x="0" y="11"/>
                        </a:moveTo>
                        <a:lnTo>
                          <a:pt x="8" y="0"/>
                        </a:lnTo>
                        <a:lnTo>
                          <a:pt x="22" y="7"/>
                        </a:lnTo>
                        <a:lnTo>
                          <a:pt x="32" y="7"/>
                        </a:lnTo>
                        <a:lnTo>
                          <a:pt x="32" y="18"/>
                        </a:lnTo>
                        <a:lnTo>
                          <a:pt x="22" y="22"/>
                        </a:lnTo>
                        <a:lnTo>
                          <a:pt x="11" y="15"/>
                        </a:lnTo>
                        <a:lnTo>
                          <a:pt x="4" y="15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6" name="Freeform 155"/>
                  <p:cNvSpPr>
                    <a:spLocks/>
                  </p:cNvSpPr>
                  <p:nvPr/>
                </p:nvSpPr>
                <p:spPr bwMode="auto">
                  <a:xfrm>
                    <a:off x="5146902" y="4306386"/>
                    <a:ext cx="72899" cy="65143"/>
                  </a:xfrm>
                  <a:custGeom>
                    <a:avLst/>
                    <a:gdLst>
                      <a:gd name="T0" fmla="*/ 1 w 13"/>
                      <a:gd name="T1" fmla="*/ 1 h 12"/>
                      <a:gd name="T2" fmla="*/ 2 w 13"/>
                      <a:gd name="T3" fmla="*/ 0 h 12"/>
                      <a:gd name="T4" fmla="*/ 4 w 13"/>
                      <a:gd name="T5" fmla="*/ 2 h 12"/>
                      <a:gd name="T6" fmla="*/ 5 w 13"/>
                      <a:gd name="T7" fmla="*/ 1 h 12"/>
                      <a:gd name="T8" fmla="*/ 7 w 13"/>
                      <a:gd name="T9" fmla="*/ 3 h 12"/>
                      <a:gd name="T10" fmla="*/ 9 w 13"/>
                      <a:gd name="T11" fmla="*/ 2 h 12"/>
                      <a:gd name="T12" fmla="*/ 10 w 13"/>
                      <a:gd name="T13" fmla="*/ 5 h 12"/>
                      <a:gd name="T14" fmla="*/ 13 w 13"/>
                      <a:gd name="T15" fmla="*/ 7 h 12"/>
                      <a:gd name="T16" fmla="*/ 12 w 13"/>
                      <a:gd name="T17" fmla="*/ 8 h 12"/>
                      <a:gd name="T18" fmla="*/ 13 w 13"/>
                      <a:gd name="T19" fmla="*/ 10 h 12"/>
                      <a:gd name="T20" fmla="*/ 12 w 13"/>
                      <a:gd name="T21" fmla="*/ 12 h 12"/>
                      <a:gd name="T22" fmla="*/ 10 w 13"/>
                      <a:gd name="T23" fmla="*/ 12 h 12"/>
                      <a:gd name="T24" fmla="*/ 9 w 13"/>
                      <a:gd name="T25" fmla="*/ 9 h 12"/>
                      <a:gd name="T26" fmla="*/ 4 w 13"/>
                      <a:gd name="T27" fmla="*/ 5 h 12"/>
                      <a:gd name="T28" fmla="*/ 3 w 13"/>
                      <a:gd name="T29" fmla="*/ 7 h 12"/>
                      <a:gd name="T30" fmla="*/ 0 w 13"/>
                      <a:gd name="T31" fmla="*/ 5 h 12"/>
                      <a:gd name="T32" fmla="*/ 1 w 13"/>
                      <a:gd name="T33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" h="12">
                        <a:moveTo>
                          <a:pt x="1" y="1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7" y="3"/>
                          <a:pt x="7" y="3"/>
                        </a:cubicBezTo>
                        <a:cubicBezTo>
                          <a:pt x="7" y="3"/>
                          <a:pt x="8" y="2"/>
                          <a:pt x="9" y="2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2" y="12"/>
                          <a:pt x="12" y="12"/>
                          <a:pt x="12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7" name="Freeform 156"/>
                  <p:cNvSpPr>
                    <a:spLocks/>
                  </p:cNvSpPr>
                  <p:nvPr/>
                </p:nvSpPr>
                <p:spPr bwMode="auto">
                  <a:xfrm>
                    <a:off x="5213596" y="4345161"/>
                    <a:ext cx="120980" cy="54287"/>
                  </a:xfrm>
                  <a:custGeom>
                    <a:avLst/>
                    <a:gdLst>
                      <a:gd name="T0" fmla="*/ 4 w 78"/>
                      <a:gd name="T1" fmla="*/ 0 h 35"/>
                      <a:gd name="T2" fmla="*/ 0 w 78"/>
                      <a:gd name="T3" fmla="*/ 3 h 35"/>
                      <a:gd name="T4" fmla="*/ 4 w 78"/>
                      <a:gd name="T5" fmla="*/ 10 h 35"/>
                      <a:gd name="T6" fmla="*/ 0 w 78"/>
                      <a:gd name="T7" fmla="*/ 17 h 35"/>
                      <a:gd name="T8" fmla="*/ 18 w 78"/>
                      <a:gd name="T9" fmla="*/ 21 h 35"/>
                      <a:gd name="T10" fmla="*/ 21 w 78"/>
                      <a:gd name="T11" fmla="*/ 28 h 35"/>
                      <a:gd name="T12" fmla="*/ 25 w 78"/>
                      <a:gd name="T13" fmla="*/ 28 h 35"/>
                      <a:gd name="T14" fmla="*/ 29 w 78"/>
                      <a:gd name="T15" fmla="*/ 35 h 35"/>
                      <a:gd name="T16" fmla="*/ 39 w 78"/>
                      <a:gd name="T17" fmla="*/ 32 h 35"/>
                      <a:gd name="T18" fmla="*/ 32 w 78"/>
                      <a:gd name="T19" fmla="*/ 25 h 35"/>
                      <a:gd name="T20" fmla="*/ 50 w 78"/>
                      <a:gd name="T21" fmla="*/ 10 h 35"/>
                      <a:gd name="T22" fmla="*/ 71 w 78"/>
                      <a:gd name="T23" fmla="*/ 17 h 35"/>
                      <a:gd name="T24" fmla="*/ 64 w 78"/>
                      <a:gd name="T25" fmla="*/ 25 h 35"/>
                      <a:gd name="T26" fmla="*/ 71 w 78"/>
                      <a:gd name="T27" fmla="*/ 35 h 35"/>
                      <a:gd name="T28" fmla="*/ 78 w 78"/>
                      <a:gd name="T29" fmla="*/ 28 h 35"/>
                      <a:gd name="T30" fmla="*/ 78 w 78"/>
                      <a:gd name="T31" fmla="*/ 17 h 35"/>
                      <a:gd name="T32" fmla="*/ 64 w 78"/>
                      <a:gd name="T33" fmla="*/ 3 h 35"/>
                      <a:gd name="T34" fmla="*/ 53 w 78"/>
                      <a:gd name="T35" fmla="*/ 3 h 35"/>
                      <a:gd name="T36" fmla="*/ 53 w 78"/>
                      <a:gd name="T37" fmla="*/ 0 h 35"/>
                      <a:gd name="T38" fmla="*/ 46 w 78"/>
                      <a:gd name="T39" fmla="*/ 0 h 35"/>
                      <a:gd name="T40" fmla="*/ 25 w 78"/>
                      <a:gd name="T41" fmla="*/ 14 h 35"/>
                      <a:gd name="T42" fmla="*/ 11 w 78"/>
                      <a:gd name="T43" fmla="*/ 10 h 35"/>
                      <a:gd name="T44" fmla="*/ 7 w 78"/>
                      <a:gd name="T45" fmla="*/ 3 h 35"/>
                      <a:gd name="T46" fmla="*/ 4 w 78"/>
                      <a:gd name="T47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8" h="35">
                        <a:moveTo>
                          <a:pt x="4" y="0"/>
                        </a:moveTo>
                        <a:lnTo>
                          <a:pt x="0" y="3"/>
                        </a:lnTo>
                        <a:lnTo>
                          <a:pt x="4" y="10"/>
                        </a:lnTo>
                        <a:lnTo>
                          <a:pt x="0" y="17"/>
                        </a:lnTo>
                        <a:lnTo>
                          <a:pt x="18" y="21"/>
                        </a:lnTo>
                        <a:lnTo>
                          <a:pt x="21" y="28"/>
                        </a:lnTo>
                        <a:lnTo>
                          <a:pt x="25" y="28"/>
                        </a:lnTo>
                        <a:lnTo>
                          <a:pt x="29" y="35"/>
                        </a:lnTo>
                        <a:lnTo>
                          <a:pt x="39" y="32"/>
                        </a:lnTo>
                        <a:lnTo>
                          <a:pt x="32" y="25"/>
                        </a:lnTo>
                        <a:lnTo>
                          <a:pt x="50" y="10"/>
                        </a:lnTo>
                        <a:lnTo>
                          <a:pt x="71" y="17"/>
                        </a:lnTo>
                        <a:lnTo>
                          <a:pt x="64" y="25"/>
                        </a:lnTo>
                        <a:lnTo>
                          <a:pt x="71" y="35"/>
                        </a:lnTo>
                        <a:lnTo>
                          <a:pt x="78" y="28"/>
                        </a:lnTo>
                        <a:lnTo>
                          <a:pt x="78" y="17"/>
                        </a:lnTo>
                        <a:lnTo>
                          <a:pt x="64" y="3"/>
                        </a:lnTo>
                        <a:lnTo>
                          <a:pt x="53" y="3"/>
                        </a:lnTo>
                        <a:lnTo>
                          <a:pt x="53" y="0"/>
                        </a:lnTo>
                        <a:lnTo>
                          <a:pt x="46" y="0"/>
                        </a:lnTo>
                        <a:lnTo>
                          <a:pt x="25" y="14"/>
                        </a:lnTo>
                        <a:lnTo>
                          <a:pt x="11" y="10"/>
                        </a:lnTo>
                        <a:lnTo>
                          <a:pt x="7" y="3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8" name="Freeform 157"/>
                  <p:cNvSpPr>
                    <a:spLocks/>
                  </p:cNvSpPr>
                  <p:nvPr/>
                </p:nvSpPr>
                <p:spPr bwMode="auto">
                  <a:xfrm>
                    <a:off x="8363738" y="3681320"/>
                    <a:ext cx="362941" cy="342778"/>
                  </a:xfrm>
                  <a:custGeom>
                    <a:avLst/>
                    <a:gdLst>
                      <a:gd name="T0" fmla="*/ 10 w 234"/>
                      <a:gd name="T1" fmla="*/ 200 h 221"/>
                      <a:gd name="T2" fmla="*/ 10 w 234"/>
                      <a:gd name="T3" fmla="*/ 200 h 221"/>
                      <a:gd name="T4" fmla="*/ 74 w 234"/>
                      <a:gd name="T5" fmla="*/ 193 h 221"/>
                      <a:gd name="T6" fmla="*/ 81 w 234"/>
                      <a:gd name="T7" fmla="*/ 196 h 221"/>
                      <a:gd name="T8" fmla="*/ 81 w 234"/>
                      <a:gd name="T9" fmla="*/ 203 h 221"/>
                      <a:gd name="T10" fmla="*/ 85 w 234"/>
                      <a:gd name="T11" fmla="*/ 207 h 221"/>
                      <a:gd name="T12" fmla="*/ 92 w 234"/>
                      <a:gd name="T13" fmla="*/ 218 h 221"/>
                      <a:gd name="T14" fmla="*/ 99 w 234"/>
                      <a:gd name="T15" fmla="*/ 221 h 221"/>
                      <a:gd name="T16" fmla="*/ 110 w 234"/>
                      <a:gd name="T17" fmla="*/ 210 h 221"/>
                      <a:gd name="T18" fmla="*/ 142 w 234"/>
                      <a:gd name="T19" fmla="*/ 210 h 221"/>
                      <a:gd name="T20" fmla="*/ 120 w 234"/>
                      <a:gd name="T21" fmla="*/ 171 h 221"/>
                      <a:gd name="T22" fmla="*/ 131 w 234"/>
                      <a:gd name="T23" fmla="*/ 150 h 221"/>
                      <a:gd name="T24" fmla="*/ 152 w 234"/>
                      <a:gd name="T25" fmla="*/ 153 h 221"/>
                      <a:gd name="T26" fmla="*/ 195 w 234"/>
                      <a:gd name="T27" fmla="*/ 100 h 221"/>
                      <a:gd name="T28" fmla="*/ 202 w 234"/>
                      <a:gd name="T29" fmla="*/ 82 h 221"/>
                      <a:gd name="T30" fmla="*/ 184 w 234"/>
                      <a:gd name="T31" fmla="*/ 68 h 221"/>
                      <a:gd name="T32" fmla="*/ 181 w 234"/>
                      <a:gd name="T33" fmla="*/ 39 h 221"/>
                      <a:gd name="T34" fmla="*/ 202 w 234"/>
                      <a:gd name="T35" fmla="*/ 43 h 221"/>
                      <a:gd name="T36" fmla="*/ 234 w 234"/>
                      <a:gd name="T37" fmla="*/ 25 h 221"/>
                      <a:gd name="T38" fmla="*/ 213 w 234"/>
                      <a:gd name="T39" fmla="*/ 18 h 221"/>
                      <a:gd name="T40" fmla="*/ 213 w 234"/>
                      <a:gd name="T41" fmla="*/ 4 h 221"/>
                      <a:gd name="T42" fmla="*/ 192 w 234"/>
                      <a:gd name="T43" fmla="*/ 0 h 221"/>
                      <a:gd name="T44" fmla="*/ 192 w 234"/>
                      <a:gd name="T45" fmla="*/ 0 h 221"/>
                      <a:gd name="T46" fmla="*/ 167 w 234"/>
                      <a:gd name="T47" fmla="*/ 0 h 221"/>
                      <a:gd name="T48" fmla="*/ 145 w 234"/>
                      <a:gd name="T49" fmla="*/ 15 h 221"/>
                      <a:gd name="T50" fmla="*/ 149 w 234"/>
                      <a:gd name="T51" fmla="*/ 32 h 221"/>
                      <a:gd name="T52" fmla="*/ 117 w 234"/>
                      <a:gd name="T53" fmla="*/ 75 h 221"/>
                      <a:gd name="T54" fmla="*/ 113 w 234"/>
                      <a:gd name="T55" fmla="*/ 93 h 221"/>
                      <a:gd name="T56" fmla="*/ 78 w 234"/>
                      <a:gd name="T57" fmla="*/ 104 h 221"/>
                      <a:gd name="T58" fmla="*/ 74 w 234"/>
                      <a:gd name="T59" fmla="*/ 121 h 221"/>
                      <a:gd name="T60" fmla="*/ 17 w 234"/>
                      <a:gd name="T61" fmla="*/ 128 h 221"/>
                      <a:gd name="T62" fmla="*/ 0 w 234"/>
                      <a:gd name="T63" fmla="*/ 121 h 221"/>
                      <a:gd name="T64" fmla="*/ 10 w 234"/>
                      <a:gd name="T65" fmla="*/ 143 h 221"/>
                      <a:gd name="T66" fmla="*/ 24 w 234"/>
                      <a:gd name="T67" fmla="*/ 150 h 221"/>
                      <a:gd name="T68" fmla="*/ 24 w 234"/>
                      <a:gd name="T69" fmla="*/ 164 h 221"/>
                      <a:gd name="T70" fmla="*/ 35 w 234"/>
                      <a:gd name="T71" fmla="*/ 168 h 221"/>
                      <a:gd name="T72" fmla="*/ 14 w 234"/>
                      <a:gd name="T73" fmla="*/ 182 h 221"/>
                      <a:gd name="T74" fmla="*/ 10 w 234"/>
                      <a:gd name="T75" fmla="*/ 200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34" h="221">
                        <a:moveTo>
                          <a:pt x="10" y="200"/>
                        </a:moveTo>
                        <a:lnTo>
                          <a:pt x="10" y="200"/>
                        </a:lnTo>
                        <a:lnTo>
                          <a:pt x="74" y="193"/>
                        </a:lnTo>
                        <a:lnTo>
                          <a:pt x="81" y="196"/>
                        </a:lnTo>
                        <a:lnTo>
                          <a:pt x="81" y="203"/>
                        </a:lnTo>
                        <a:lnTo>
                          <a:pt x="85" y="207"/>
                        </a:lnTo>
                        <a:lnTo>
                          <a:pt x="92" y="218"/>
                        </a:lnTo>
                        <a:lnTo>
                          <a:pt x="99" y="221"/>
                        </a:lnTo>
                        <a:lnTo>
                          <a:pt x="110" y="210"/>
                        </a:lnTo>
                        <a:lnTo>
                          <a:pt x="142" y="210"/>
                        </a:lnTo>
                        <a:lnTo>
                          <a:pt x="120" y="171"/>
                        </a:lnTo>
                        <a:lnTo>
                          <a:pt x="131" y="150"/>
                        </a:lnTo>
                        <a:lnTo>
                          <a:pt x="152" y="153"/>
                        </a:lnTo>
                        <a:lnTo>
                          <a:pt x="195" y="100"/>
                        </a:lnTo>
                        <a:lnTo>
                          <a:pt x="202" y="82"/>
                        </a:lnTo>
                        <a:lnTo>
                          <a:pt x="184" y="68"/>
                        </a:lnTo>
                        <a:lnTo>
                          <a:pt x="181" y="39"/>
                        </a:lnTo>
                        <a:lnTo>
                          <a:pt x="202" y="43"/>
                        </a:lnTo>
                        <a:lnTo>
                          <a:pt x="234" y="25"/>
                        </a:lnTo>
                        <a:lnTo>
                          <a:pt x="213" y="18"/>
                        </a:lnTo>
                        <a:lnTo>
                          <a:pt x="213" y="4"/>
                        </a:lnTo>
                        <a:lnTo>
                          <a:pt x="192" y="0"/>
                        </a:lnTo>
                        <a:lnTo>
                          <a:pt x="192" y="0"/>
                        </a:lnTo>
                        <a:lnTo>
                          <a:pt x="167" y="0"/>
                        </a:lnTo>
                        <a:lnTo>
                          <a:pt x="145" y="15"/>
                        </a:lnTo>
                        <a:lnTo>
                          <a:pt x="149" y="32"/>
                        </a:lnTo>
                        <a:lnTo>
                          <a:pt x="117" y="75"/>
                        </a:lnTo>
                        <a:lnTo>
                          <a:pt x="113" y="93"/>
                        </a:lnTo>
                        <a:lnTo>
                          <a:pt x="78" y="104"/>
                        </a:lnTo>
                        <a:lnTo>
                          <a:pt x="74" y="121"/>
                        </a:lnTo>
                        <a:lnTo>
                          <a:pt x="17" y="128"/>
                        </a:lnTo>
                        <a:lnTo>
                          <a:pt x="0" y="121"/>
                        </a:lnTo>
                        <a:lnTo>
                          <a:pt x="10" y="143"/>
                        </a:lnTo>
                        <a:lnTo>
                          <a:pt x="24" y="150"/>
                        </a:lnTo>
                        <a:lnTo>
                          <a:pt x="24" y="164"/>
                        </a:lnTo>
                        <a:lnTo>
                          <a:pt x="35" y="168"/>
                        </a:lnTo>
                        <a:lnTo>
                          <a:pt x="14" y="182"/>
                        </a:lnTo>
                        <a:lnTo>
                          <a:pt x="10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89" name="Freeform 158"/>
                  <p:cNvSpPr>
                    <a:spLocks/>
                  </p:cNvSpPr>
                  <p:nvPr/>
                </p:nvSpPr>
                <p:spPr bwMode="auto">
                  <a:xfrm>
                    <a:off x="8351330" y="3642545"/>
                    <a:ext cx="321064" cy="237308"/>
                  </a:xfrm>
                  <a:custGeom>
                    <a:avLst/>
                    <a:gdLst>
                      <a:gd name="T0" fmla="*/ 8 w 207"/>
                      <a:gd name="T1" fmla="*/ 50 h 153"/>
                      <a:gd name="T2" fmla="*/ 0 w 207"/>
                      <a:gd name="T3" fmla="*/ 75 h 153"/>
                      <a:gd name="T4" fmla="*/ 8 w 207"/>
                      <a:gd name="T5" fmla="*/ 114 h 153"/>
                      <a:gd name="T6" fmla="*/ 15 w 207"/>
                      <a:gd name="T7" fmla="*/ 118 h 153"/>
                      <a:gd name="T8" fmla="*/ 18 w 207"/>
                      <a:gd name="T9" fmla="*/ 129 h 153"/>
                      <a:gd name="T10" fmla="*/ 8 w 207"/>
                      <a:gd name="T11" fmla="*/ 143 h 153"/>
                      <a:gd name="T12" fmla="*/ 8 w 207"/>
                      <a:gd name="T13" fmla="*/ 146 h 153"/>
                      <a:gd name="T14" fmla="*/ 25 w 207"/>
                      <a:gd name="T15" fmla="*/ 153 h 153"/>
                      <a:gd name="T16" fmla="*/ 82 w 207"/>
                      <a:gd name="T17" fmla="*/ 146 h 153"/>
                      <a:gd name="T18" fmla="*/ 86 w 207"/>
                      <a:gd name="T19" fmla="*/ 129 h 153"/>
                      <a:gd name="T20" fmla="*/ 121 w 207"/>
                      <a:gd name="T21" fmla="*/ 118 h 153"/>
                      <a:gd name="T22" fmla="*/ 125 w 207"/>
                      <a:gd name="T23" fmla="*/ 100 h 153"/>
                      <a:gd name="T24" fmla="*/ 157 w 207"/>
                      <a:gd name="T25" fmla="*/ 57 h 153"/>
                      <a:gd name="T26" fmla="*/ 153 w 207"/>
                      <a:gd name="T27" fmla="*/ 40 h 153"/>
                      <a:gd name="T28" fmla="*/ 175 w 207"/>
                      <a:gd name="T29" fmla="*/ 25 h 153"/>
                      <a:gd name="T30" fmla="*/ 200 w 207"/>
                      <a:gd name="T31" fmla="*/ 25 h 153"/>
                      <a:gd name="T32" fmla="*/ 207 w 207"/>
                      <a:gd name="T33" fmla="*/ 18 h 153"/>
                      <a:gd name="T34" fmla="*/ 185 w 207"/>
                      <a:gd name="T35" fmla="*/ 18 h 153"/>
                      <a:gd name="T36" fmla="*/ 160 w 207"/>
                      <a:gd name="T37" fmla="*/ 32 h 153"/>
                      <a:gd name="T38" fmla="*/ 150 w 207"/>
                      <a:gd name="T39" fmla="*/ 0 h 153"/>
                      <a:gd name="T40" fmla="*/ 139 w 207"/>
                      <a:gd name="T41" fmla="*/ 15 h 153"/>
                      <a:gd name="T42" fmla="*/ 111 w 207"/>
                      <a:gd name="T43" fmla="*/ 25 h 153"/>
                      <a:gd name="T44" fmla="*/ 75 w 207"/>
                      <a:gd name="T45" fmla="*/ 18 h 153"/>
                      <a:gd name="T46" fmla="*/ 64 w 207"/>
                      <a:gd name="T47" fmla="*/ 22 h 153"/>
                      <a:gd name="T48" fmla="*/ 57 w 207"/>
                      <a:gd name="T49" fmla="*/ 36 h 153"/>
                      <a:gd name="T50" fmla="*/ 40 w 207"/>
                      <a:gd name="T51" fmla="*/ 47 h 153"/>
                      <a:gd name="T52" fmla="*/ 36 w 207"/>
                      <a:gd name="T53" fmla="*/ 57 h 153"/>
                      <a:gd name="T54" fmla="*/ 8 w 207"/>
                      <a:gd name="T55" fmla="*/ 50 h 1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07" h="153">
                        <a:moveTo>
                          <a:pt x="8" y="50"/>
                        </a:moveTo>
                        <a:lnTo>
                          <a:pt x="0" y="75"/>
                        </a:lnTo>
                        <a:lnTo>
                          <a:pt x="8" y="114"/>
                        </a:lnTo>
                        <a:lnTo>
                          <a:pt x="15" y="118"/>
                        </a:lnTo>
                        <a:lnTo>
                          <a:pt x="18" y="129"/>
                        </a:lnTo>
                        <a:lnTo>
                          <a:pt x="8" y="143"/>
                        </a:lnTo>
                        <a:lnTo>
                          <a:pt x="8" y="146"/>
                        </a:lnTo>
                        <a:lnTo>
                          <a:pt x="25" y="153"/>
                        </a:lnTo>
                        <a:lnTo>
                          <a:pt x="82" y="146"/>
                        </a:lnTo>
                        <a:lnTo>
                          <a:pt x="86" y="129"/>
                        </a:lnTo>
                        <a:lnTo>
                          <a:pt x="121" y="118"/>
                        </a:lnTo>
                        <a:lnTo>
                          <a:pt x="125" y="100"/>
                        </a:lnTo>
                        <a:lnTo>
                          <a:pt x="157" y="57"/>
                        </a:lnTo>
                        <a:lnTo>
                          <a:pt x="153" y="40"/>
                        </a:lnTo>
                        <a:lnTo>
                          <a:pt x="175" y="25"/>
                        </a:lnTo>
                        <a:lnTo>
                          <a:pt x="200" y="25"/>
                        </a:lnTo>
                        <a:lnTo>
                          <a:pt x="207" y="18"/>
                        </a:lnTo>
                        <a:lnTo>
                          <a:pt x="185" y="18"/>
                        </a:lnTo>
                        <a:lnTo>
                          <a:pt x="160" y="32"/>
                        </a:lnTo>
                        <a:lnTo>
                          <a:pt x="150" y="0"/>
                        </a:lnTo>
                        <a:lnTo>
                          <a:pt x="139" y="15"/>
                        </a:lnTo>
                        <a:lnTo>
                          <a:pt x="111" y="25"/>
                        </a:lnTo>
                        <a:lnTo>
                          <a:pt x="75" y="18"/>
                        </a:lnTo>
                        <a:lnTo>
                          <a:pt x="64" y="22"/>
                        </a:lnTo>
                        <a:lnTo>
                          <a:pt x="57" y="36"/>
                        </a:lnTo>
                        <a:lnTo>
                          <a:pt x="40" y="47"/>
                        </a:lnTo>
                        <a:lnTo>
                          <a:pt x="36" y="57"/>
                        </a:lnTo>
                        <a:lnTo>
                          <a:pt x="8" y="5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0" name="Freeform 159"/>
                  <p:cNvSpPr>
                    <a:spLocks/>
                  </p:cNvSpPr>
                  <p:nvPr/>
                </p:nvSpPr>
                <p:spPr bwMode="auto">
                  <a:xfrm>
                    <a:off x="7999246" y="3603769"/>
                    <a:ext cx="418778" cy="387757"/>
                  </a:xfrm>
                  <a:custGeom>
                    <a:avLst/>
                    <a:gdLst>
                      <a:gd name="T0" fmla="*/ 60 w 270"/>
                      <a:gd name="T1" fmla="*/ 168 h 250"/>
                      <a:gd name="T2" fmla="*/ 67 w 270"/>
                      <a:gd name="T3" fmla="*/ 161 h 250"/>
                      <a:gd name="T4" fmla="*/ 71 w 270"/>
                      <a:gd name="T5" fmla="*/ 171 h 250"/>
                      <a:gd name="T6" fmla="*/ 78 w 270"/>
                      <a:gd name="T7" fmla="*/ 168 h 250"/>
                      <a:gd name="T8" fmla="*/ 99 w 270"/>
                      <a:gd name="T9" fmla="*/ 207 h 250"/>
                      <a:gd name="T10" fmla="*/ 114 w 270"/>
                      <a:gd name="T11" fmla="*/ 211 h 250"/>
                      <a:gd name="T12" fmla="*/ 117 w 270"/>
                      <a:gd name="T13" fmla="*/ 218 h 250"/>
                      <a:gd name="T14" fmla="*/ 146 w 270"/>
                      <a:gd name="T15" fmla="*/ 228 h 250"/>
                      <a:gd name="T16" fmla="*/ 171 w 270"/>
                      <a:gd name="T17" fmla="*/ 214 h 250"/>
                      <a:gd name="T18" fmla="*/ 178 w 270"/>
                      <a:gd name="T19" fmla="*/ 221 h 250"/>
                      <a:gd name="T20" fmla="*/ 185 w 270"/>
                      <a:gd name="T21" fmla="*/ 239 h 250"/>
                      <a:gd name="T22" fmla="*/ 245 w 270"/>
                      <a:gd name="T23" fmla="*/ 250 h 250"/>
                      <a:gd name="T24" fmla="*/ 249 w 270"/>
                      <a:gd name="T25" fmla="*/ 232 h 250"/>
                      <a:gd name="T26" fmla="*/ 270 w 270"/>
                      <a:gd name="T27" fmla="*/ 218 h 250"/>
                      <a:gd name="T28" fmla="*/ 259 w 270"/>
                      <a:gd name="T29" fmla="*/ 214 h 250"/>
                      <a:gd name="T30" fmla="*/ 259 w 270"/>
                      <a:gd name="T31" fmla="*/ 200 h 250"/>
                      <a:gd name="T32" fmla="*/ 245 w 270"/>
                      <a:gd name="T33" fmla="*/ 193 h 250"/>
                      <a:gd name="T34" fmla="*/ 235 w 270"/>
                      <a:gd name="T35" fmla="*/ 168 h 250"/>
                      <a:gd name="T36" fmla="*/ 245 w 270"/>
                      <a:gd name="T37" fmla="*/ 154 h 250"/>
                      <a:gd name="T38" fmla="*/ 242 w 270"/>
                      <a:gd name="T39" fmla="*/ 143 h 250"/>
                      <a:gd name="T40" fmla="*/ 235 w 270"/>
                      <a:gd name="T41" fmla="*/ 139 h 250"/>
                      <a:gd name="T42" fmla="*/ 227 w 270"/>
                      <a:gd name="T43" fmla="*/ 100 h 250"/>
                      <a:gd name="T44" fmla="*/ 242 w 270"/>
                      <a:gd name="T45" fmla="*/ 57 h 250"/>
                      <a:gd name="T46" fmla="*/ 178 w 270"/>
                      <a:gd name="T47" fmla="*/ 25 h 250"/>
                      <a:gd name="T48" fmla="*/ 135 w 270"/>
                      <a:gd name="T49" fmla="*/ 43 h 250"/>
                      <a:gd name="T50" fmla="*/ 139 w 270"/>
                      <a:gd name="T51" fmla="*/ 54 h 250"/>
                      <a:gd name="T52" fmla="*/ 107 w 270"/>
                      <a:gd name="T53" fmla="*/ 57 h 250"/>
                      <a:gd name="T54" fmla="*/ 85 w 270"/>
                      <a:gd name="T55" fmla="*/ 50 h 250"/>
                      <a:gd name="T56" fmla="*/ 82 w 270"/>
                      <a:gd name="T57" fmla="*/ 43 h 250"/>
                      <a:gd name="T58" fmla="*/ 67 w 270"/>
                      <a:gd name="T59" fmla="*/ 40 h 250"/>
                      <a:gd name="T60" fmla="*/ 64 w 270"/>
                      <a:gd name="T61" fmla="*/ 25 h 250"/>
                      <a:gd name="T62" fmla="*/ 53 w 270"/>
                      <a:gd name="T63" fmla="*/ 18 h 250"/>
                      <a:gd name="T64" fmla="*/ 53 w 270"/>
                      <a:gd name="T65" fmla="*/ 4 h 250"/>
                      <a:gd name="T66" fmla="*/ 32 w 270"/>
                      <a:gd name="T67" fmla="*/ 18 h 250"/>
                      <a:gd name="T68" fmla="*/ 14 w 270"/>
                      <a:gd name="T69" fmla="*/ 15 h 250"/>
                      <a:gd name="T70" fmla="*/ 3 w 270"/>
                      <a:gd name="T71" fmla="*/ 0 h 250"/>
                      <a:gd name="T72" fmla="*/ 0 w 270"/>
                      <a:gd name="T73" fmla="*/ 11 h 250"/>
                      <a:gd name="T74" fmla="*/ 0 w 270"/>
                      <a:gd name="T75" fmla="*/ 36 h 250"/>
                      <a:gd name="T76" fmla="*/ 7 w 270"/>
                      <a:gd name="T77" fmla="*/ 47 h 250"/>
                      <a:gd name="T78" fmla="*/ 7 w 270"/>
                      <a:gd name="T79" fmla="*/ 50 h 250"/>
                      <a:gd name="T80" fmla="*/ 14 w 270"/>
                      <a:gd name="T81" fmla="*/ 65 h 250"/>
                      <a:gd name="T82" fmla="*/ 28 w 270"/>
                      <a:gd name="T83" fmla="*/ 72 h 250"/>
                      <a:gd name="T84" fmla="*/ 28 w 270"/>
                      <a:gd name="T85" fmla="*/ 82 h 250"/>
                      <a:gd name="T86" fmla="*/ 14 w 270"/>
                      <a:gd name="T87" fmla="*/ 107 h 250"/>
                      <a:gd name="T88" fmla="*/ 32 w 270"/>
                      <a:gd name="T89" fmla="*/ 125 h 250"/>
                      <a:gd name="T90" fmla="*/ 43 w 270"/>
                      <a:gd name="T91" fmla="*/ 129 h 250"/>
                      <a:gd name="T92" fmla="*/ 50 w 270"/>
                      <a:gd name="T93" fmla="*/ 143 h 250"/>
                      <a:gd name="T94" fmla="*/ 46 w 270"/>
                      <a:gd name="T95" fmla="*/ 154 h 250"/>
                      <a:gd name="T96" fmla="*/ 60 w 270"/>
                      <a:gd name="T97" fmla="*/ 168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70" h="250">
                        <a:moveTo>
                          <a:pt x="60" y="168"/>
                        </a:moveTo>
                        <a:lnTo>
                          <a:pt x="67" y="161"/>
                        </a:lnTo>
                        <a:lnTo>
                          <a:pt x="71" y="171"/>
                        </a:lnTo>
                        <a:lnTo>
                          <a:pt x="78" y="168"/>
                        </a:lnTo>
                        <a:lnTo>
                          <a:pt x="99" y="207"/>
                        </a:lnTo>
                        <a:lnTo>
                          <a:pt x="114" y="211"/>
                        </a:lnTo>
                        <a:lnTo>
                          <a:pt x="117" y="218"/>
                        </a:lnTo>
                        <a:lnTo>
                          <a:pt x="146" y="228"/>
                        </a:lnTo>
                        <a:lnTo>
                          <a:pt x="171" y="214"/>
                        </a:lnTo>
                        <a:lnTo>
                          <a:pt x="178" y="221"/>
                        </a:lnTo>
                        <a:lnTo>
                          <a:pt x="185" y="239"/>
                        </a:lnTo>
                        <a:lnTo>
                          <a:pt x="245" y="250"/>
                        </a:lnTo>
                        <a:lnTo>
                          <a:pt x="249" y="232"/>
                        </a:lnTo>
                        <a:lnTo>
                          <a:pt x="270" y="218"/>
                        </a:lnTo>
                        <a:lnTo>
                          <a:pt x="259" y="214"/>
                        </a:lnTo>
                        <a:lnTo>
                          <a:pt x="259" y="200"/>
                        </a:lnTo>
                        <a:lnTo>
                          <a:pt x="245" y="193"/>
                        </a:lnTo>
                        <a:lnTo>
                          <a:pt x="235" y="168"/>
                        </a:lnTo>
                        <a:lnTo>
                          <a:pt x="245" y="154"/>
                        </a:lnTo>
                        <a:lnTo>
                          <a:pt x="242" y="143"/>
                        </a:lnTo>
                        <a:lnTo>
                          <a:pt x="235" y="139"/>
                        </a:lnTo>
                        <a:lnTo>
                          <a:pt x="227" y="100"/>
                        </a:lnTo>
                        <a:lnTo>
                          <a:pt x="242" y="57"/>
                        </a:lnTo>
                        <a:lnTo>
                          <a:pt x="178" y="25"/>
                        </a:lnTo>
                        <a:lnTo>
                          <a:pt x="135" y="43"/>
                        </a:lnTo>
                        <a:lnTo>
                          <a:pt x="139" y="54"/>
                        </a:lnTo>
                        <a:lnTo>
                          <a:pt x="107" y="57"/>
                        </a:lnTo>
                        <a:lnTo>
                          <a:pt x="85" y="50"/>
                        </a:lnTo>
                        <a:lnTo>
                          <a:pt x="82" y="43"/>
                        </a:lnTo>
                        <a:lnTo>
                          <a:pt x="67" y="40"/>
                        </a:lnTo>
                        <a:lnTo>
                          <a:pt x="64" y="25"/>
                        </a:lnTo>
                        <a:lnTo>
                          <a:pt x="53" y="18"/>
                        </a:lnTo>
                        <a:lnTo>
                          <a:pt x="53" y="4"/>
                        </a:lnTo>
                        <a:lnTo>
                          <a:pt x="32" y="18"/>
                        </a:lnTo>
                        <a:lnTo>
                          <a:pt x="14" y="15"/>
                        </a:lnTo>
                        <a:lnTo>
                          <a:pt x="3" y="0"/>
                        </a:lnTo>
                        <a:lnTo>
                          <a:pt x="0" y="11"/>
                        </a:lnTo>
                        <a:lnTo>
                          <a:pt x="0" y="36"/>
                        </a:lnTo>
                        <a:lnTo>
                          <a:pt x="7" y="47"/>
                        </a:lnTo>
                        <a:lnTo>
                          <a:pt x="7" y="50"/>
                        </a:lnTo>
                        <a:lnTo>
                          <a:pt x="14" y="65"/>
                        </a:lnTo>
                        <a:lnTo>
                          <a:pt x="28" y="72"/>
                        </a:lnTo>
                        <a:lnTo>
                          <a:pt x="28" y="82"/>
                        </a:lnTo>
                        <a:lnTo>
                          <a:pt x="14" y="107"/>
                        </a:lnTo>
                        <a:lnTo>
                          <a:pt x="32" y="125"/>
                        </a:lnTo>
                        <a:lnTo>
                          <a:pt x="43" y="129"/>
                        </a:lnTo>
                        <a:lnTo>
                          <a:pt x="50" y="143"/>
                        </a:lnTo>
                        <a:lnTo>
                          <a:pt x="46" y="154"/>
                        </a:lnTo>
                        <a:lnTo>
                          <a:pt x="60" y="168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grpSp>
                <p:nvGrpSpPr>
                  <p:cNvPr id="691" name="Group 160"/>
                  <p:cNvGrpSpPr/>
                  <p:nvPr/>
                </p:nvGrpSpPr>
                <p:grpSpPr>
                  <a:xfrm>
                    <a:off x="6648449" y="3383620"/>
                    <a:ext cx="1687534" cy="1993062"/>
                    <a:chOff x="4041776" y="3316288"/>
                    <a:chExt cx="1727200" cy="2039938"/>
                  </a:xfrm>
                  <a:solidFill>
                    <a:srgbClr val="BFBFBF"/>
                  </a:solidFill>
                </p:grpSpPr>
                <p:sp>
                  <p:nvSpPr>
                    <p:cNvPr id="706" name="Freeform 17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661026" y="4978401"/>
                      <a:ext cx="61913" cy="39688"/>
                    </a:xfrm>
                    <a:custGeom>
                      <a:avLst/>
                      <a:gdLst>
                        <a:gd name="T0" fmla="*/ 32 w 39"/>
                        <a:gd name="T1" fmla="*/ 11 h 25"/>
                        <a:gd name="T2" fmla="*/ 36 w 39"/>
                        <a:gd name="T3" fmla="*/ 0 h 25"/>
                        <a:gd name="T4" fmla="*/ 39 w 39"/>
                        <a:gd name="T5" fmla="*/ 7 h 25"/>
                        <a:gd name="T6" fmla="*/ 32 w 39"/>
                        <a:gd name="T7" fmla="*/ 11 h 25"/>
                        <a:gd name="T8" fmla="*/ 32 w 39"/>
                        <a:gd name="T9" fmla="*/ 11 h 25"/>
                        <a:gd name="T10" fmla="*/ 0 w 39"/>
                        <a:gd name="T11" fmla="*/ 14 h 25"/>
                        <a:gd name="T12" fmla="*/ 11 w 39"/>
                        <a:gd name="T13" fmla="*/ 25 h 25"/>
                        <a:gd name="T14" fmla="*/ 11 w 39"/>
                        <a:gd name="T15" fmla="*/ 14 h 25"/>
                        <a:gd name="T16" fmla="*/ 0 w 39"/>
                        <a:gd name="T17" fmla="*/ 14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9" h="25">
                          <a:moveTo>
                            <a:pt x="32" y="11"/>
                          </a:moveTo>
                          <a:lnTo>
                            <a:pt x="36" y="0"/>
                          </a:lnTo>
                          <a:lnTo>
                            <a:pt x="39" y="7"/>
                          </a:lnTo>
                          <a:lnTo>
                            <a:pt x="32" y="11"/>
                          </a:lnTo>
                          <a:lnTo>
                            <a:pt x="32" y="11"/>
                          </a:lnTo>
                          <a:close/>
                          <a:moveTo>
                            <a:pt x="0" y="14"/>
                          </a:moveTo>
                          <a:lnTo>
                            <a:pt x="11" y="25"/>
                          </a:lnTo>
                          <a:lnTo>
                            <a:pt x="11" y="14"/>
                          </a:lnTo>
                          <a:lnTo>
                            <a:pt x="0" y="1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07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435601" y="3479801"/>
                      <a:ext cx="123825" cy="101600"/>
                    </a:xfrm>
                    <a:custGeom>
                      <a:avLst/>
                      <a:gdLst>
                        <a:gd name="T0" fmla="*/ 25 w 78"/>
                        <a:gd name="T1" fmla="*/ 0 h 64"/>
                        <a:gd name="T2" fmla="*/ 25 w 78"/>
                        <a:gd name="T3" fmla="*/ 15 h 64"/>
                        <a:gd name="T4" fmla="*/ 7 w 78"/>
                        <a:gd name="T5" fmla="*/ 4 h 64"/>
                        <a:gd name="T6" fmla="*/ 0 w 78"/>
                        <a:gd name="T7" fmla="*/ 7 h 64"/>
                        <a:gd name="T8" fmla="*/ 18 w 78"/>
                        <a:gd name="T9" fmla="*/ 32 h 64"/>
                        <a:gd name="T10" fmla="*/ 18 w 78"/>
                        <a:gd name="T11" fmla="*/ 39 h 64"/>
                        <a:gd name="T12" fmla="*/ 21 w 78"/>
                        <a:gd name="T13" fmla="*/ 43 h 64"/>
                        <a:gd name="T14" fmla="*/ 25 w 78"/>
                        <a:gd name="T15" fmla="*/ 54 h 64"/>
                        <a:gd name="T16" fmla="*/ 46 w 78"/>
                        <a:gd name="T17" fmla="*/ 43 h 64"/>
                        <a:gd name="T18" fmla="*/ 46 w 78"/>
                        <a:gd name="T19" fmla="*/ 57 h 64"/>
                        <a:gd name="T20" fmla="*/ 57 w 78"/>
                        <a:gd name="T21" fmla="*/ 64 h 64"/>
                        <a:gd name="T22" fmla="*/ 57 w 78"/>
                        <a:gd name="T23" fmla="*/ 47 h 64"/>
                        <a:gd name="T24" fmla="*/ 64 w 78"/>
                        <a:gd name="T25" fmla="*/ 50 h 64"/>
                        <a:gd name="T26" fmla="*/ 71 w 78"/>
                        <a:gd name="T27" fmla="*/ 29 h 64"/>
                        <a:gd name="T28" fmla="*/ 78 w 78"/>
                        <a:gd name="T29" fmla="*/ 29 h 64"/>
                        <a:gd name="T30" fmla="*/ 75 w 78"/>
                        <a:gd name="T31" fmla="*/ 22 h 64"/>
                        <a:gd name="T32" fmla="*/ 68 w 78"/>
                        <a:gd name="T33" fmla="*/ 25 h 64"/>
                        <a:gd name="T34" fmla="*/ 50 w 78"/>
                        <a:gd name="T35" fmla="*/ 4 h 64"/>
                        <a:gd name="T36" fmla="*/ 43 w 78"/>
                        <a:gd name="T37" fmla="*/ 11 h 64"/>
                        <a:gd name="T38" fmla="*/ 36 w 78"/>
                        <a:gd name="T39" fmla="*/ 11 h 64"/>
                        <a:gd name="T40" fmla="*/ 25 w 78"/>
                        <a:gd name="T41" fmla="*/ 0 h 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78" h="64">
                          <a:moveTo>
                            <a:pt x="25" y="0"/>
                          </a:moveTo>
                          <a:lnTo>
                            <a:pt x="25" y="15"/>
                          </a:lnTo>
                          <a:lnTo>
                            <a:pt x="7" y="4"/>
                          </a:lnTo>
                          <a:lnTo>
                            <a:pt x="0" y="7"/>
                          </a:lnTo>
                          <a:lnTo>
                            <a:pt x="18" y="32"/>
                          </a:lnTo>
                          <a:lnTo>
                            <a:pt x="18" y="39"/>
                          </a:lnTo>
                          <a:lnTo>
                            <a:pt x="21" y="43"/>
                          </a:lnTo>
                          <a:lnTo>
                            <a:pt x="25" y="54"/>
                          </a:lnTo>
                          <a:lnTo>
                            <a:pt x="46" y="43"/>
                          </a:lnTo>
                          <a:lnTo>
                            <a:pt x="46" y="57"/>
                          </a:lnTo>
                          <a:lnTo>
                            <a:pt x="57" y="64"/>
                          </a:lnTo>
                          <a:lnTo>
                            <a:pt x="57" y="47"/>
                          </a:lnTo>
                          <a:lnTo>
                            <a:pt x="64" y="50"/>
                          </a:lnTo>
                          <a:lnTo>
                            <a:pt x="71" y="29"/>
                          </a:lnTo>
                          <a:lnTo>
                            <a:pt x="78" y="29"/>
                          </a:lnTo>
                          <a:lnTo>
                            <a:pt x="75" y="22"/>
                          </a:lnTo>
                          <a:lnTo>
                            <a:pt x="68" y="25"/>
                          </a:lnTo>
                          <a:lnTo>
                            <a:pt x="50" y="4"/>
                          </a:lnTo>
                          <a:lnTo>
                            <a:pt x="43" y="11"/>
                          </a:lnTo>
                          <a:lnTo>
                            <a:pt x="36" y="11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08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5407026" y="3490913"/>
                      <a:ext cx="68263" cy="79375"/>
                    </a:xfrm>
                    <a:custGeom>
                      <a:avLst/>
                      <a:gdLst>
                        <a:gd name="T0" fmla="*/ 18 w 43"/>
                        <a:gd name="T1" fmla="*/ 0 h 50"/>
                        <a:gd name="T2" fmla="*/ 0 w 43"/>
                        <a:gd name="T3" fmla="*/ 8 h 50"/>
                        <a:gd name="T4" fmla="*/ 4 w 43"/>
                        <a:gd name="T5" fmla="*/ 11 h 50"/>
                        <a:gd name="T6" fmla="*/ 0 w 43"/>
                        <a:gd name="T7" fmla="*/ 22 h 50"/>
                        <a:gd name="T8" fmla="*/ 7 w 43"/>
                        <a:gd name="T9" fmla="*/ 25 h 50"/>
                        <a:gd name="T10" fmla="*/ 14 w 43"/>
                        <a:gd name="T11" fmla="*/ 29 h 50"/>
                        <a:gd name="T12" fmla="*/ 14 w 43"/>
                        <a:gd name="T13" fmla="*/ 32 h 50"/>
                        <a:gd name="T14" fmla="*/ 25 w 43"/>
                        <a:gd name="T15" fmla="*/ 47 h 50"/>
                        <a:gd name="T16" fmla="*/ 43 w 43"/>
                        <a:gd name="T17" fmla="*/ 50 h 50"/>
                        <a:gd name="T18" fmla="*/ 43 w 43"/>
                        <a:gd name="T19" fmla="*/ 47 h 50"/>
                        <a:gd name="T20" fmla="*/ 39 w 43"/>
                        <a:gd name="T21" fmla="*/ 36 h 50"/>
                        <a:gd name="T22" fmla="*/ 36 w 43"/>
                        <a:gd name="T23" fmla="*/ 32 h 50"/>
                        <a:gd name="T24" fmla="*/ 36 w 43"/>
                        <a:gd name="T25" fmla="*/ 25 h 50"/>
                        <a:gd name="T26" fmla="*/ 18 w 43"/>
                        <a:gd name="T27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43" h="50">
                          <a:moveTo>
                            <a:pt x="18" y="0"/>
                          </a:moveTo>
                          <a:lnTo>
                            <a:pt x="0" y="8"/>
                          </a:lnTo>
                          <a:lnTo>
                            <a:pt x="4" y="11"/>
                          </a:lnTo>
                          <a:lnTo>
                            <a:pt x="0" y="22"/>
                          </a:lnTo>
                          <a:lnTo>
                            <a:pt x="7" y="25"/>
                          </a:lnTo>
                          <a:lnTo>
                            <a:pt x="14" y="29"/>
                          </a:lnTo>
                          <a:lnTo>
                            <a:pt x="14" y="32"/>
                          </a:lnTo>
                          <a:lnTo>
                            <a:pt x="25" y="47"/>
                          </a:lnTo>
                          <a:lnTo>
                            <a:pt x="43" y="50"/>
                          </a:lnTo>
                          <a:lnTo>
                            <a:pt x="43" y="47"/>
                          </a:lnTo>
                          <a:lnTo>
                            <a:pt x="39" y="36"/>
                          </a:lnTo>
                          <a:lnTo>
                            <a:pt x="36" y="32"/>
                          </a:lnTo>
                          <a:lnTo>
                            <a:pt x="36" y="25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09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322888" y="3424238"/>
                      <a:ext cx="152400" cy="79375"/>
                    </a:xfrm>
                    <a:custGeom>
                      <a:avLst/>
                      <a:gdLst>
                        <a:gd name="T0" fmla="*/ 0 w 96"/>
                        <a:gd name="T1" fmla="*/ 3 h 50"/>
                        <a:gd name="T2" fmla="*/ 7 w 96"/>
                        <a:gd name="T3" fmla="*/ 10 h 50"/>
                        <a:gd name="T4" fmla="*/ 25 w 96"/>
                        <a:gd name="T5" fmla="*/ 17 h 50"/>
                        <a:gd name="T6" fmla="*/ 28 w 96"/>
                        <a:gd name="T7" fmla="*/ 39 h 50"/>
                        <a:gd name="T8" fmla="*/ 28 w 96"/>
                        <a:gd name="T9" fmla="*/ 39 h 50"/>
                        <a:gd name="T10" fmla="*/ 43 w 96"/>
                        <a:gd name="T11" fmla="*/ 39 h 50"/>
                        <a:gd name="T12" fmla="*/ 53 w 96"/>
                        <a:gd name="T13" fmla="*/ 50 h 50"/>
                        <a:gd name="T14" fmla="*/ 78 w 96"/>
                        <a:gd name="T15" fmla="*/ 39 h 50"/>
                        <a:gd name="T16" fmla="*/ 96 w 96"/>
                        <a:gd name="T17" fmla="*/ 50 h 50"/>
                        <a:gd name="T18" fmla="*/ 96 w 96"/>
                        <a:gd name="T19" fmla="*/ 35 h 50"/>
                        <a:gd name="T20" fmla="*/ 75 w 96"/>
                        <a:gd name="T21" fmla="*/ 17 h 50"/>
                        <a:gd name="T22" fmla="*/ 57 w 96"/>
                        <a:gd name="T23" fmla="*/ 21 h 50"/>
                        <a:gd name="T24" fmla="*/ 43 w 96"/>
                        <a:gd name="T25" fmla="*/ 7 h 50"/>
                        <a:gd name="T26" fmla="*/ 32 w 96"/>
                        <a:gd name="T27" fmla="*/ 10 h 50"/>
                        <a:gd name="T28" fmla="*/ 11 w 96"/>
                        <a:gd name="T29" fmla="*/ 0 h 50"/>
                        <a:gd name="T30" fmla="*/ 0 w 96"/>
                        <a:gd name="T31" fmla="*/ 3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96" h="50">
                          <a:moveTo>
                            <a:pt x="0" y="3"/>
                          </a:moveTo>
                          <a:lnTo>
                            <a:pt x="7" y="10"/>
                          </a:lnTo>
                          <a:lnTo>
                            <a:pt x="25" y="17"/>
                          </a:lnTo>
                          <a:lnTo>
                            <a:pt x="28" y="39"/>
                          </a:lnTo>
                          <a:lnTo>
                            <a:pt x="28" y="39"/>
                          </a:lnTo>
                          <a:lnTo>
                            <a:pt x="43" y="39"/>
                          </a:lnTo>
                          <a:lnTo>
                            <a:pt x="53" y="50"/>
                          </a:lnTo>
                          <a:lnTo>
                            <a:pt x="78" y="39"/>
                          </a:lnTo>
                          <a:lnTo>
                            <a:pt x="96" y="50"/>
                          </a:lnTo>
                          <a:lnTo>
                            <a:pt x="96" y="35"/>
                          </a:lnTo>
                          <a:lnTo>
                            <a:pt x="75" y="17"/>
                          </a:lnTo>
                          <a:lnTo>
                            <a:pt x="57" y="21"/>
                          </a:lnTo>
                          <a:lnTo>
                            <a:pt x="43" y="7"/>
                          </a:lnTo>
                          <a:lnTo>
                            <a:pt x="32" y="10"/>
                          </a:lnTo>
                          <a:lnTo>
                            <a:pt x="11" y="0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0" name="Freeform 18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018088" y="3475038"/>
                      <a:ext cx="417513" cy="203200"/>
                    </a:xfrm>
                    <a:custGeom>
                      <a:avLst/>
                      <a:gdLst>
                        <a:gd name="T0" fmla="*/ 199 w 263"/>
                        <a:gd name="T1" fmla="*/ 21 h 128"/>
                        <a:gd name="T2" fmla="*/ 124 w 263"/>
                        <a:gd name="T3" fmla="*/ 0 h 128"/>
                        <a:gd name="T4" fmla="*/ 71 w 263"/>
                        <a:gd name="T5" fmla="*/ 21 h 128"/>
                        <a:gd name="T6" fmla="*/ 46 w 263"/>
                        <a:gd name="T7" fmla="*/ 25 h 128"/>
                        <a:gd name="T8" fmla="*/ 14 w 263"/>
                        <a:gd name="T9" fmla="*/ 32 h 128"/>
                        <a:gd name="T10" fmla="*/ 0 w 263"/>
                        <a:gd name="T11" fmla="*/ 46 h 128"/>
                        <a:gd name="T12" fmla="*/ 10 w 263"/>
                        <a:gd name="T13" fmla="*/ 67 h 128"/>
                        <a:gd name="T14" fmla="*/ 21 w 263"/>
                        <a:gd name="T15" fmla="*/ 92 h 128"/>
                        <a:gd name="T16" fmla="*/ 46 w 263"/>
                        <a:gd name="T17" fmla="*/ 107 h 128"/>
                        <a:gd name="T18" fmla="*/ 64 w 263"/>
                        <a:gd name="T19" fmla="*/ 96 h 128"/>
                        <a:gd name="T20" fmla="*/ 121 w 263"/>
                        <a:gd name="T21" fmla="*/ 96 h 128"/>
                        <a:gd name="T22" fmla="*/ 142 w 263"/>
                        <a:gd name="T23" fmla="*/ 96 h 128"/>
                        <a:gd name="T24" fmla="*/ 135 w 263"/>
                        <a:gd name="T25" fmla="*/ 110 h 128"/>
                        <a:gd name="T26" fmla="*/ 149 w 263"/>
                        <a:gd name="T27" fmla="*/ 107 h 128"/>
                        <a:gd name="T28" fmla="*/ 160 w 263"/>
                        <a:gd name="T29" fmla="*/ 99 h 128"/>
                        <a:gd name="T30" fmla="*/ 188 w 263"/>
                        <a:gd name="T31" fmla="*/ 99 h 128"/>
                        <a:gd name="T32" fmla="*/ 227 w 263"/>
                        <a:gd name="T33" fmla="*/ 89 h 128"/>
                        <a:gd name="T34" fmla="*/ 231 w 263"/>
                        <a:gd name="T35" fmla="*/ 92 h 128"/>
                        <a:gd name="T36" fmla="*/ 245 w 263"/>
                        <a:gd name="T37" fmla="*/ 89 h 128"/>
                        <a:gd name="T38" fmla="*/ 263 w 263"/>
                        <a:gd name="T39" fmla="*/ 89 h 128"/>
                        <a:gd name="T40" fmla="*/ 256 w 263"/>
                        <a:gd name="T41" fmla="*/ 53 h 128"/>
                        <a:gd name="T42" fmla="*/ 259 w 263"/>
                        <a:gd name="T43" fmla="*/ 42 h 128"/>
                        <a:gd name="T44" fmla="*/ 252 w 263"/>
                        <a:gd name="T45" fmla="*/ 35 h 128"/>
                        <a:gd name="T46" fmla="*/ 249 w 263"/>
                        <a:gd name="T47" fmla="*/ 21 h 128"/>
                        <a:gd name="T48" fmla="*/ 220 w 263"/>
                        <a:gd name="T49" fmla="*/ 7 h 128"/>
                        <a:gd name="T50" fmla="*/ 0 w 263"/>
                        <a:gd name="T51" fmla="*/ 10 h 128"/>
                        <a:gd name="T52" fmla="*/ 14 w 263"/>
                        <a:gd name="T53" fmla="*/ 0 h 128"/>
                        <a:gd name="T54" fmla="*/ 25 w 263"/>
                        <a:gd name="T55" fmla="*/ 0 h 128"/>
                        <a:gd name="T56" fmla="*/ 39 w 263"/>
                        <a:gd name="T57" fmla="*/ 14 h 128"/>
                        <a:gd name="T58" fmla="*/ 21 w 263"/>
                        <a:gd name="T59" fmla="*/ 21 h 128"/>
                        <a:gd name="T60" fmla="*/ 0 w 263"/>
                        <a:gd name="T61" fmla="*/ 32 h 128"/>
                        <a:gd name="T62" fmla="*/ 0 w 263"/>
                        <a:gd name="T63" fmla="*/ 28 h 128"/>
                        <a:gd name="T64" fmla="*/ 0 w 263"/>
                        <a:gd name="T65" fmla="*/ 21 h 128"/>
                        <a:gd name="T66" fmla="*/ 0 w 263"/>
                        <a:gd name="T67" fmla="*/ 10 h 128"/>
                        <a:gd name="T68" fmla="*/ 99 w 263"/>
                        <a:gd name="T69" fmla="*/ 121 h 128"/>
                        <a:gd name="T70" fmla="*/ 121 w 263"/>
                        <a:gd name="T71" fmla="*/ 114 h 128"/>
                        <a:gd name="T72" fmla="*/ 114 w 263"/>
                        <a:gd name="T73" fmla="*/ 128 h 128"/>
                        <a:gd name="T74" fmla="*/ 99 w 263"/>
                        <a:gd name="T75" fmla="*/ 121 h 1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263" h="128">
                          <a:moveTo>
                            <a:pt x="220" y="7"/>
                          </a:moveTo>
                          <a:lnTo>
                            <a:pt x="199" y="21"/>
                          </a:lnTo>
                          <a:lnTo>
                            <a:pt x="160" y="21"/>
                          </a:lnTo>
                          <a:lnTo>
                            <a:pt x="124" y="0"/>
                          </a:lnTo>
                          <a:lnTo>
                            <a:pt x="96" y="0"/>
                          </a:lnTo>
                          <a:lnTo>
                            <a:pt x="71" y="21"/>
                          </a:lnTo>
                          <a:lnTo>
                            <a:pt x="42" y="18"/>
                          </a:lnTo>
                          <a:lnTo>
                            <a:pt x="46" y="25"/>
                          </a:lnTo>
                          <a:lnTo>
                            <a:pt x="21" y="32"/>
                          </a:lnTo>
                          <a:lnTo>
                            <a:pt x="14" y="32"/>
                          </a:lnTo>
                          <a:lnTo>
                            <a:pt x="0" y="42"/>
                          </a:lnTo>
                          <a:lnTo>
                            <a:pt x="0" y="46"/>
                          </a:lnTo>
                          <a:lnTo>
                            <a:pt x="10" y="46"/>
                          </a:lnTo>
                          <a:lnTo>
                            <a:pt x="10" y="67"/>
                          </a:lnTo>
                          <a:lnTo>
                            <a:pt x="3" y="67"/>
                          </a:lnTo>
                          <a:lnTo>
                            <a:pt x="21" y="92"/>
                          </a:lnTo>
                          <a:lnTo>
                            <a:pt x="42" y="99"/>
                          </a:lnTo>
                          <a:lnTo>
                            <a:pt x="46" y="107"/>
                          </a:lnTo>
                          <a:lnTo>
                            <a:pt x="64" y="103"/>
                          </a:lnTo>
                          <a:lnTo>
                            <a:pt x="64" y="96"/>
                          </a:lnTo>
                          <a:lnTo>
                            <a:pt x="96" y="110"/>
                          </a:lnTo>
                          <a:lnTo>
                            <a:pt x="121" y="96"/>
                          </a:lnTo>
                          <a:lnTo>
                            <a:pt x="135" y="99"/>
                          </a:lnTo>
                          <a:lnTo>
                            <a:pt x="142" y="96"/>
                          </a:lnTo>
                          <a:lnTo>
                            <a:pt x="135" y="107"/>
                          </a:lnTo>
                          <a:lnTo>
                            <a:pt x="135" y="110"/>
                          </a:lnTo>
                          <a:lnTo>
                            <a:pt x="142" y="114"/>
                          </a:lnTo>
                          <a:lnTo>
                            <a:pt x="149" y="107"/>
                          </a:lnTo>
                          <a:lnTo>
                            <a:pt x="149" y="96"/>
                          </a:lnTo>
                          <a:lnTo>
                            <a:pt x="160" y="99"/>
                          </a:lnTo>
                          <a:lnTo>
                            <a:pt x="171" y="92"/>
                          </a:lnTo>
                          <a:lnTo>
                            <a:pt x="188" y="99"/>
                          </a:lnTo>
                          <a:lnTo>
                            <a:pt x="206" y="89"/>
                          </a:lnTo>
                          <a:lnTo>
                            <a:pt x="227" y="89"/>
                          </a:lnTo>
                          <a:lnTo>
                            <a:pt x="227" y="89"/>
                          </a:lnTo>
                          <a:lnTo>
                            <a:pt x="231" y="92"/>
                          </a:lnTo>
                          <a:lnTo>
                            <a:pt x="238" y="82"/>
                          </a:lnTo>
                          <a:lnTo>
                            <a:pt x="245" y="89"/>
                          </a:lnTo>
                          <a:lnTo>
                            <a:pt x="256" y="85"/>
                          </a:lnTo>
                          <a:lnTo>
                            <a:pt x="263" y="89"/>
                          </a:lnTo>
                          <a:lnTo>
                            <a:pt x="256" y="78"/>
                          </a:lnTo>
                          <a:lnTo>
                            <a:pt x="256" y="53"/>
                          </a:lnTo>
                          <a:lnTo>
                            <a:pt x="259" y="42"/>
                          </a:lnTo>
                          <a:lnTo>
                            <a:pt x="259" y="42"/>
                          </a:lnTo>
                          <a:lnTo>
                            <a:pt x="259" y="39"/>
                          </a:lnTo>
                          <a:lnTo>
                            <a:pt x="252" y="35"/>
                          </a:lnTo>
                          <a:lnTo>
                            <a:pt x="245" y="32"/>
                          </a:lnTo>
                          <a:lnTo>
                            <a:pt x="249" y="21"/>
                          </a:lnTo>
                          <a:lnTo>
                            <a:pt x="235" y="7"/>
                          </a:lnTo>
                          <a:lnTo>
                            <a:pt x="220" y="7"/>
                          </a:lnTo>
                          <a:lnTo>
                            <a:pt x="220" y="7"/>
                          </a:lnTo>
                          <a:close/>
                          <a:moveTo>
                            <a:pt x="0" y="10"/>
                          </a:moveTo>
                          <a:lnTo>
                            <a:pt x="0" y="3"/>
                          </a:lnTo>
                          <a:lnTo>
                            <a:pt x="14" y="0"/>
                          </a:lnTo>
                          <a:lnTo>
                            <a:pt x="18" y="3"/>
                          </a:lnTo>
                          <a:lnTo>
                            <a:pt x="25" y="0"/>
                          </a:lnTo>
                          <a:lnTo>
                            <a:pt x="25" y="7"/>
                          </a:lnTo>
                          <a:lnTo>
                            <a:pt x="39" y="14"/>
                          </a:lnTo>
                          <a:lnTo>
                            <a:pt x="39" y="21"/>
                          </a:lnTo>
                          <a:lnTo>
                            <a:pt x="21" y="21"/>
                          </a:lnTo>
                          <a:lnTo>
                            <a:pt x="0" y="35"/>
                          </a:lnTo>
                          <a:lnTo>
                            <a:pt x="0" y="32"/>
                          </a:lnTo>
                          <a:lnTo>
                            <a:pt x="10" y="28"/>
                          </a:lnTo>
                          <a:lnTo>
                            <a:pt x="0" y="28"/>
                          </a:lnTo>
                          <a:lnTo>
                            <a:pt x="0" y="25"/>
                          </a:lnTo>
                          <a:lnTo>
                            <a:pt x="0" y="21"/>
                          </a:lnTo>
                          <a:lnTo>
                            <a:pt x="7" y="10"/>
                          </a:lnTo>
                          <a:lnTo>
                            <a:pt x="0" y="10"/>
                          </a:lnTo>
                          <a:lnTo>
                            <a:pt x="0" y="10"/>
                          </a:lnTo>
                          <a:close/>
                          <a:moveTo>
                            <a:pt x="99" y="121"/>
                          </a:moveTo>
                          <a:lnTo>
                            <a:pt x="114" y="121"/>
                          </a:lnTo>
                          <a:lnTo>
                            <a:pt x="121" y="114"/>
                          </a:lnTo>
                          <a:lnTo>
                            <a:pt x="114" y="124"/>
                          </a:lnTo>
                          <a:lnTo>
                            <a:pt x="114" y="128"/>
                          </a:lnTo>
                          <a:lnTo>
                            <a:pt x="110" y="128"/>
                          </a:lnTo>
                          <a:lnTo>
                            <a:pt x="99" y="12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1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5153026" y="3667126"/>
                      <a:ext cx="39688" cy="22225"/>
                    </a:xfrm>
                    <a:custGeom>
                      <a:avLst/>
                      <a:gdLst>
                        <a:gd name="T0" fmla="*/ 14 w 25"/>
                        <a:gd name="T1" fmla="*/ 0 h 14"/>
                        <a:gd name="T2" fmla="*/ 25 w 25"/>
                        <a:gd name="T3" fmla="*/ 7 h 14"/>
                        <a:gd name="T4" fmla="*/ 21 w 25"/>
                        <a:gd name="T5" fmla="*/ 7 h 14"/>
                        <a:gd name="T6" fmla="*/ 14 w 25"/>
                        <a:gd name="T7" fmla="*/ 14 h 14"/>
                        <a:gd name="T8" fmla="*/ 4 w 25"/>
                        <a:gd name="T9" fmla="*/ 14 h 14"/>
                        <a:gd name="T10" fmla="*/ 0 w 25"/>
                        <a:gd name="T11" fmla="*/ 7 h 14"/>
                        <a:gd name="T12" fmla="*/ 7 w 25"/>
                        <a:gd name="T13" fmla="*/ 3 h 14"/>
                        <a:gd name="T14" fmla="*/ 18 w 25"/>
                        <a:gd name="T15" fmla="*/ 7 h 14"/>
                        <a:gd name="T16" fmla="*/ 14 w 25"/>
                        <a:gd name="T17" fmla="*/ 0 h 14"/>
                        <a:gd name="T18" fmla="*/ 14 w 25"/>
                        <a:gd name="T19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" h="14">
                          <a:moveTo>
                            <a:pt x="14" y="0"/>
                          </a:moveTo>
                          <a:lnTo>
                            <a:pt x="25" y="7"/>
                          </a:lnTo>
                          <a:lnTo>
                            <a:pt x="21" y="7"/>
                          </a:lnTo>
                          <a:lnTo>
                            <a:pt x="14" y="14"/>
                          </a:lnTo>
                          <a:lnTo>
                            <a:pt x="4" y="14"/>
                          </a:lnTo>
                          <a:lnTo>
                            <a:pt x="0" y="7"/>
                          </a:lnTo>
                          <a:lnTo>
                            <a:pt x="7" y="3"/>
                          </a:lnTo>
                          <a:lnTo>
                            <a:pt x="18" y="7"/>
                          </a:lnTo>
                          <a:lnTo>
                            <a:pt x="14" y="0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2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4854576" y="3338513"/>
                      <a:ext cx="90488" cy="130175"/>
                    </a:xfrm>
                    <a:custGeom>
                      <a:avLst/>
                      <a:gdLst>
                        <a:gd name="T0" fmla="*/ 0 w 57"/>
                        <a:gd name="T1" fmla="*/ 7 h 82"/>
                        <a:gd name="T2" fmla="*/ 0 w 57"/>
                        <a:gd name="T3" fmla="*/ 7 h 82"/>
                        <a:gd name="T4" fmla="*/ 7 w 57"/>
                        <a:gd name="T5" fmla="*/ 29 h 82"/>
                        <a:gd name="T6" fmla="*/ 7 w 57"/>
                        <a:gd name="T7" fmla="*/ 29 h 82"/>
                        <a:gd name="T8" fmla="*/ 3 w 57"/>
                        <a:gd name="T9" fmla="*/ 39 h 82"/>
                        <a:gd name="T10" fmla="*/ 10 w 57"/>
                        <a:gd name="T11" fmla="*/ 47 h 82"/>
                        <a:gd name="T12" fmla="*/ 3 w 57"/>
                        <a:gd name="T13" fmla="*/ 57 h 82"/>
                        <a:gd name="T14" fmla="*/ 14 w 57"/>
                        <a:gd name="T15" fmla="*/ 68 h 82"/>
                        <a:gd name="T16" fmla="*/ 14 w 57"/>
                        <a:gd name="T17" fmla="*/ 68 h 82"/>
                        <a:gd name="T18" fmla="*/ 32 w 57"/>
                        <a:gd name="T19" fmla="*/ 61 h 82"/>
                        <a:gd name="T20" fmla="*/ 39 w 57"/>
                        <a:gd name="T21" fmla="*/ 75 h 82"/>
                        <a:gd name="T22" fmla="*/ 39 w 57"/>
                        <a:gd name="T23" fmla="*/ 82 h 82"/>
                        <a:gd name="T24" fmla="*/ 49 w 57"/>
                        <a:gd name="T25" fmla="*/ 79 h 82"/>
                        <a:gd name="T26" fmla="*/ 53 w 57"/>
                        <a:gd name="T27" fmla="*/ 71 h 82"/>
                        <a:gd name="T28" fmla="*/ 57 w 57"/>
                        <a:gd name="T29" fmla="*/ 64 h 82"/>
                        <a:gd name="T30" fmla="*/ 49 w 57"/>
                        <a:gd name="T31" fmla="*/ 54 h 82"/>
                        <a:gd name="T32" fmla="*/ 49 w 57"/>
                        <a:gd name="T33" fmla="*/ 43 h 82"/>
                        <a:gd name="T34" fmla="*/ 53 w 57"/>
                        <a:gd name="T35" fmla="*/ 43 h 82"/>
                        <a:gd name="T36" fmla="*/ 49 w 57"/>
                        <a:gd name="T37" fmla="*/ 36 h 82"/>
                        <a:gd name="T38" fmla="*/ 39 w 57"/>
                        <a:gd name="T39" fmla="*/ 32 h 82"/>
                        <a:gd name="T40" fmla="*/ 39 w 57"/>
                        <a:gd name="T41" fmla="*/ 25 h 82"/>
                        <a:gd name="T42" fmla="*/ 28 w 57"/>
                        <a:gd name="T43" fmla="*/ 22 h 82"/>
                        <a:gd name="T44" fmla="*/ 28 w 57"/>
                        <a:gd name="T45" fmla="*/ 11 h 82"/>
                        <a:gd name="T46" fmla="*/ 17 w 57"/>
                        <a:gd name="T47" fmla="*/ 0 h 82"/>
                        <a:gd name="T48" fmla="*/ 0 w 57"/>
                        <a:gd name="T49" fmla="*/ 7 h 82"/>
                        <a:gd name="T50" fmla="*/ 0 w 57"/>
                        <a:gd name="T51" fmla="*/ 7 h 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57" h="82">
                          <a:moveTo>
                            <a:pt x="0" y="7"/>
                          </a:moveTo>
                          <a:lnTo>
                            <a:pt x="0" y="7"/>
                          </a:lnTo>
                          <a:lnTo>
                            <a:pt x="7" y="29"/>
                          </a:lnTo>
                          <a:lnTo>
                            <a:pt x="7" y="29"/>
                          </a:lnTo>
                          <a:lnTo>
                            <a:pt x="3" y="39"/>
                          </a:lnTo>
                          <a:lnTo>
                            <a:pt x="10" y="47"/>
                          </a:lnTo>
                          <a:lnTo>
                            <a:pt x="3" y="57"/>
                          </a:lnTo>
                          <a:lnTo>
                            <a:pt x="14" y="68"/>
                          </a:lnTo>
                          <a:lnTo>
                            <a:pt x="14" y="68"/>
                          </a:lnTo>
                          <a:lnTo>
                            <a:pt x="32" y="61"/>
                          </a:lnTo>
                          <a:lnTo>
                            <a:pt x="39" y="75"/>
                          </a:lnTo>
                          <a:lnTo>
                            <a:pt x="39" y="82"/>
                          </a:lnTo>
                          <a:lnTo>
                            <a:pt x="49" y="79"/>
                          </a:lnTo>
                          <a:lnTo>
                            <a:pt x="53" y="71"/>
                          </a:lnTo>
                          <a:lnTo>
                            <a:pt x="57" y="64"/>
                          </a:lnTo>
                          <a:lnTo>
                            <a:pt x="49" y="54"/>
                          </a:lnTo>
                          <a:lnTo>
                            <a:pt x="49" y="43"/>
                          </a:lnTo>
                          <a:lnTo>
                            <a:pt x="53" y="43"/>
                          </a:lnTo>
                          <a:lnTo>
                            <a:pt x="49" y="36"/>
                          </a:lnTo>
                          <a:lnTo>
                            <a:pt x="39" y="32"/>
                          </a:lnTo>
                          <a:lnTo>
                            <a:pt x="39" y="25"/>
                          </a:lnTo>
                          <a:lnTo>
                            <a:pt x="28" y="22"/>
                          </a:lnTo>
                          <a:lnTo>
                            <a:pt x="28" y="11"/>
                          </a:lnTo>
                          <a:lnTo>
                            <a:pt x="17" y="0"/>
                          </a:lnTo>
                          <a:lnTo>
                            <a:pt x="0" y="7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3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4876801" y="3435351"/>
                      <a:ext cx="39688" cy="33338"/>
                    </a:xfrm>
                    <a:custGeom>
                      <a:avLst/>
                      <a:gdLst>
                        <a:gd name="T0" fmla="*/ 0 w 25"/>
                        <a:gd name="T1" fmla="*/ 7 h 21"/>
                        <a:gd name="T2" fmla="*/ 0 w 25"/>
                        <a:gd name="T3" fmla="*/ 14 h 21"/>
                        <a:gd name="T4" fmla="*/ 11 w 25"/>
                        <a:gd name="T5" fmla="*/ 21 h 21"/>
                        <a:gd name="T6" fmla="*/ 11 w 25"/>
                        <a:gd name="T7" fmla="*/ 21 h 21"/>
                        <a:gd name="T8" fmla="*/ 25 w 25"/>
                        <a:gd name="T9" fmla="*/ 21 h 21"/>
                        <a:gd name="T10" fmla="*/ 25 w 25"/>
                        <a:gd name="T11" fmla="*/ 14 h 21"/>
                        <a:gd name="T12" fmla="*/ 18 w 25"/>
                        <a:gd name="T13" fmla="*/ 0 h 21"/>
                        <a:gd name="T14" fmla="*/ 0 w 25"/>
                        <a:gd name="T15" fmla="*/ 7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5" h="21">
                          <a:moveTo>
                            <a:pt x="0" y="7"/>
                          </a:moveTo>
                          <a:lnTo>
                            <a:pt x="0" y="14"/>
                          </a:lnTo>
                          <a:lnTo>
                            <a:pt x="11" y="21"/>
                          </a:lnTo>
                          <a:lnTo>
                            <a:pt x="11" y="21"/>
                          </a:lnTo>
                          <a:lnTo>
                            <a:pt x="25" y="21"/>
                          </a:lnTo>
                          <a:lnTo>
                            <a:pt x="25" y="14"/>
                          </a:lnTo>
                          <a:lnTo>
                            <a:pt x="18" y="0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4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4848226" y="3429001"/>
                      <a:ext cx="28575" cy="50800"/>
                    </a:xfrm>
                    <a:custGeom>
                      <a:avLst/>
                      <a:gdLst>
                        <a:gd name="T0" fmla="*/ 7 w 18"/>
                        <a:gd name="T1" fmla="*/ 0 h 32"/>
                        <a:gd name="T2" fmla="*/ 0 w 18"/>
                        <a:gd name="T3" fmla="*/ 4 h 32"/>
                        <a:gd name="T4" fmla="*/ 0 w 18"/>
                        <a:gd name="T5" fmla="*/ 22 h 32"/>
                        <a:gd name="T6" fmla="*/ 11 w 18"/>
                        <a:gd name="T7" fmla="*/ 32 h 32"/>
                        <a:gd name="T8" fmla="*/ 11 w 18"/>
                        <a:gd name="T9" fmla="*/ 22 h 32"/>
                        <a:gd name="T10" fmla="*/ 18 w 18"/>
                        <a:gd name="T11" fmla="*/ 14 h 32"/>
                        <a:gd name="T12" fmla="*/ 18 w 18"/>
                        <a:gd name="T13" fmla="*/ 18 h 32"/>
                        <a:gd name="T14" fmla="*/ 18 w 18"/>
                        <a:gd name="T15" fmla="*/ 11 h 32"/>
                        <a:gd name="T16" fmla="*/ 7 w 18"/>
                        <a:gd name="T17" fmla="*/ 0 h 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8" h="32">
                          <a:moveTo>
                            <a:pt x="7" y="0"/>
                          </a:moveTo>
                          <a:lnTo>
                            <a:pt x="0" y="4"/>
                          </a:lnTo>
                          <a:lnTo>
                            <a:pt x="0" y="22"/>
                          </a:lnTo>
                          <a:lnTo>
                            <a:pt x="11" y="32"/>
                          </a:lnTo>
                          <a:lnTo>
                            <a:pt x="11" y="22"/>
                          </a:lnTo>
                          <a:lnTo>
                            <a:pt x="18" y="14"/>
                          </a:lnTo>
                          <a:lnTo>
                            <a:pt x="18" y="18"/>
                          </a:lnTo>
                          <a:lnTo>
                            <a:pt x="18" y="11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5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4786313" y="3367088"/>
                      <a:ext cx="84138" cy="96838"/>
                    </a:xfrm>
                    <a:custGeom>
                      <a:avLst/>
                      <a:gdLst>
                        <a:gd name="T0" fmla="*/ 50 w 53"/>
                        <a:gd name="T1" fmla="*/ 11 h 61"/>
                        <a:gd name="T2" fmla="*/ 50 w 53"/>
                        <a:gd name="T3" fmla="*/ 11 h 61"/>
                        <a:gd name="T4" fmla="*/ 39 w 53"/>
                        <a:gd name="T5" fmla="*/ 7 h 61"/>
                        <a:gd name="T6" fmla="*/ 14 w 53"/>
                        <a:gd name="T7" fmla="*/ 0 h 61"/>
                        <a:gd name="T8" fmla="*/ 7 w 53"/>
                        <a:gd name="T9" fmla="*/ 7 h 61"/>
                        <a:gd name="T10" fmla="*/ 4 w 53"/>
                        <a:gd name="T11" fmla="*/ 4 h 61"/>
                        <a:gd name="T12" fmla="*/ 0 w 53"/>
                        <a:gd name="T13" fmla="*/ 11 h 61"/>
                        <a:gd name="T14" fmla="*/ 18 w 53"/>
                        <a:gd name="T15" fmla="*/ 43 h 61"/>
                        <a:gd name="T16" fmla="*/ 39 w 53"/>
                        <a:gd name="T17" fmla="*/ 61 h 61"/>
                        <a:gd name="T18" fmla="*/ 39 w 53"/>
                        <a:gd name="T19" fmla="*/ 43 h 61"/>
                        <a:gd name="T20" fmla="*/ 53 w 53"/>
                        <a:gd name="T21" fmla="*/ 29 h 61"/>
                        <a:gd name="T22" fmla="*/ 46 w 53"/>
                        <a:gd name="T23" fmla="*/ 21 h 61"/>
                        <a:gd name="T24" fmla="*/ 50 w 53"/>
                        <a:gd name="T25" fmla="*/ 11 h 61"/>
                        <a:gd name="T26" fmla="*/ 50 w 53"/>
                        <a:gd name="T27" fmla="*/ 1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53" h="61">
                          <a:moveTo>
                            <a:pt x="50" y="11"/>
                          </a:moveTo>
                          <a:lnTo>
                            <a:pt x="50" y="11"/>
                          </a:lnTo>
                          <a:lnTo>
                            <a:pt x="39" y="7"/>
                          </a:lnTo>
                          <a:lnTo>
                            <a:pt x="14" y="0"/>
                          </a:lnTo>
                          <a:lnTo>
                            <a:pt x="7" y="7"/>
                          </a:lnTo>
                          <a:lnTo>
                            <a:pt x="4" y="4"/>
                          </a:lnTo>
                          <a:lnTo>
                            <a:pt x="0" y="11"/>
                          </a:lnTo>
                          <a:lnTo>
                            <a:pt x="18" y="43"/>
                          </a:lnTo>
                          <a:lnTo>
                            <a:pt x="39" y="61"/>
                          </a:lnTo>
                          <a:lnTo>
                            <a:pt x="39" y="43"/>
                          </a:lnTo>
                          <a:lnTo>
                            <a:pt x="53" y="29"/>
                          </a:lnTo>
                          <a:lnTo>
                            <a:pt x="46" y="21"/>
                          </a:lnTo>
                          <a:lnTo>
                            <a:pt x="50" y="11"/>
                          </a:lnTo>
                          <a:lnTo>
                            <a:pt x="50" y="1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6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4735513" y="3327401"/>
                      <a:ext cx="130175" cy="107950"/>
                    </a:xfrm>
                    <a:custGeom>
                      <a:avLst/>
                      <a:gdLst>
                        <a:gd name="T0" fmla="*/ 43 w 82"/>
                        <a:gd name="T1" fmla="*/ 0 h 68"/>
                        <a:gd name="T2" fmla="*/ 28 w 82"/>
                        <a:gd name="T3" fmla="*/ 11 h 68"/>
                        <a:gd name="T4" fmla="*/ 32 w 82"/>
                        <a:gd name="T5" fmla="*/ 18 h 68"/>
                        <a:gd name="T6" fmla="*/ 21 w 82"/>
                        <a:gd name="T7" fmla="*/ 29 h 68"/>
                        <a:gd name="T8" fmla="*/ 14 w 82"/>
                        <a:gd name="T9" fmla="*/ 22 h 68"/>
                        <a:gd name="T10" fmla="*/ 7 w 82"/>
                        <a:gd name="T11" fmla="*/ 22 h 68"/>
                        <a:gd name="T12" fmla="*/ 7 w 82"/>
                        <a:gd name="T13" fmla="*/ 22 h 68"/>
                        <a:gd name="T14" fmla="*/ 0 w 82"/>
                        <a:gd name="T15" fmla="*/ 25 h 68"/>
                        <a:gd name="T16" fmla="*/ 7 w 82"/>
                        <a:gd name="T17" fmla="*/ 36 h 68"/>
                        <a:gd name="T18" fmla="*/ 14 w 82"/>
                        <a:gd name="T19" fmla="*/ 29 h 68"/>
                        <a:gd name="T20" fmla="*/ 18 w 82"/>
                        <a:gd name="T21" fmla="*/ 32 h 68"/>
                        <a:gd name="T22" fmla="*/ 18 w 82"/>
                        <a:gd name="T23" fmla="*/ 39 h 68"/>
                        <a:gd name="T24" fmla="*/ 28 w 82"/>
                        <a:gd name="T25" fmla="*/ 50 h 68"/>
                        <a:gd name="T26" fmla="*/ 25 w 82"/>
                        <a:gd name="T27" fmla="*/ 50 h 68"/>
                        <a:gd name="T28" fmla="*/ 36 w 82"/>
                        <a:gd name="T29" fmla="*/ 64 h 68"/>
                        <a:gd name="T30" fmla="*/ 50 w 82"/>
                        <a:gd name="T31" fmla="*/ 68 h 68"/>
                        <a:gd name="T32" fmla="*/ 50 w 82"/>
                        <a:gd name="T33" fmla="*/ 68 h 68"/>
                        <a:gd name="T34" fmla="*/ 32 w 82"/>
                        <a:gd name="T35" fmla="*/ 36 h 68"/>
                        <a:gd name="T36" fmla="*/ 36 w 82"/>
                        <a:gd name="T37" fmla="*/ 29 h 68"/>
                        <a:gd name="T38" fmla="*/ 39 w 82"/>
                        <a:gd name="T39" fmla="*/ 32 h 68"/>
                        <a:gd name="T40" fmla="*/ 46 w 82"/>
                        <a:gd name="T41" fmla="*/ 25 h 68"/>
                        <a:gd name="T42" fmla="*/ 71 w 82"/>
                        <a:gd name="T43" fmla="*/ 32 h 68"/>
                        <a:gd name="T44" fmla="*/ 82 w 82"/>
                        <a:gd name="T45" fmla="*/ 36 h 68"/>
                        <a:gd name="T46" fmla="*/ 75 w 82"/>
                        <a:gd name="T47" fmla="*/ 14 h 68"/>
                        <a:gd name="T48" fmla="*/ 64 w 82"/>
                        <a:gd name="T49" fmla="*/ 18 h 68"/>
                        <a:gd name="T50" fmla="*/ 43 w 82"/>
                        <a:gd name="T51" fmla="*/ 4 h 68"/>
                        <a:gd name="T52" fmla="*/ 43 w 82"/>
                        <a:gd name="T53" fmla="*/ 0 h 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82" h="68">
                          <a:moveTo>
                            <a:pt x="43" y="0"/>
                          </a:moveTo>
                          <a:lnTo>
                            <a:pt x="28" y="11"/>
                          </a:lnTo>
                          <a:lnTo>
                            <a:pt x="32" y="18"/>
                          </a:lnTo>
                          <a:lnTo>
                            <a:pt x="21" y="29"/>
                          </a:lnTo>
                          <a:lnTo>
                            <a:pt x="14" y="22"/>
                          </a:lnTo>
                          <a:lnTo>
                            <a:pt x="7" y="22"/>
                          </a:lnTo>
                          <a:lnTo>
                            <a:pt x="7" y="22"/>
                          </a:lnTo>
                          <a:lnTo>
                            <a:pt x="0" y="25"/>
                          </a:lnTo>
                          <a:lnTo>
                            <a:pt x="7" y="36"/>
                          </a:lnTo>
                          <a:lnTo>
                            <a:pt x="14" y="29"/>
                          </a:lnTo>
                          <a:lnTo>
                            <a:pt x="18" y="32"/>
                          </a:lnTo>
                          <a:lnTo>
                            <a:pt x="18" y="39"/>
                          </a:lnTo>
                          <a:lnTo>
                            <a:pt x="28" y="50"/>
                          </a:lnTo>
                          <a:lnTo>
                            <a:pt x="25" y="50"/>
                          </a:lnTo>
                          <a:lnTo>
                            <a:pt x="36" y="64"/>
                          </a:lnTo>
                          <a:lnTo>
                            <a:pt x="50" y="68"/>
                          </a:lnTo>
                          <a:lnTo>
                            <a:pt x="50" y="68"/>
                          </a:lnTo>
                          <a:lnTo>
                            <a:pt x="32" y="36"/>
                          </a:lnTo>
                          <a:lnTo>
                            <a:pt x="36" y="29"/>
                          </a:lnTo>
                          <a:lnTo>
                            <a:pt x="39" y="32"/>
                          </a:lnTo>
                          <a:lnTo>
                            <a:pt x="46" y="25"/>
                          </a:lnTo>
                          <a:lnTo>
                            <a:pt x="71" y="32"/>
                          </a:lnTo>
                          <a:lnTo>
                            <a:pt x="82" y="36"/>
                          </a:lnTo>
                          <a:lnTo>
                            <a:pt x="75" y="14"/>
                          </a:lnTo>
                          <a:lnTo>
                            <a:pt x="64" y="18"/>
                          </a:lnTo>
                          <a:lnTo>
                            <a:pt x="43" y="4"/>
                          </a:lnTo>
                          <a:lnTo>
                            <a:pt x="43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7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4932363" y="3406776"/>
                      <a:ext cx="141288" cy="84138"/>
                    </a:xfrm>
                    <a:custGeom>
                      <a:avLst/>
                      <a:gdLst>
                        <a:gd name="T0" fmla="*/ 0 w 89"/>
                        <a:gd name="T1" fmla="*/ 36 h 53"/>
                        <a:gd name="T2" fmla="*/ 0 w 89"/>
                        <a:gd name="T3" fmla="*/ 36 h 53"/>
                        <a:gd name="T4" fmla="*/ 11 w 89"/>
                        <a:gd name="T5" fmla="*/ 46 h 53"/>
                        <a:gd name="T6" fmla="*/ 11 w 89"/>
                        <a:gd name="T7" fmla="*/ 53 h 53"/>
                        <a:gd name="T8" fmla="*/ 32 w 89"/>
                        <a:gd name="T9" fmla="*/ 50 h 53"/>
                        <a:gd name="T10" fmla="*/ 40 w 89"/>
                        <a:gd name="T11" fmla="*/ 53 h 53"/>
                        <a:gd name="T12" fmla="*/ 54 w 89"/>
                        <a:gd name="T13" fmla="*/ 53 h 53"/>
                        <a:gd name="T14" fmla="*/ 54 w 89"/>
                        <a:gd name="T15" fmla="*/ 46 h 53"/>
                        <a:gd name="T16" fmla="*/ 68 w 89"/>
                        <a:gd name="T17" fmla="*/ 43 h 53"/>
                        <a:gd name="T18" fmla="*/ 72 w 89"/>
                        <a:gd name="T19" fmla="*/ 46 h 53"/>
                        <a:gd name="T20" fmla="*/ 79 w 89"/>
                        <a:gd name="T21" fmla="*/ 43 h 53"/>
                        <a:gd name="T22" fmla="*/ 79 w 89"/>
                        <a:gd name="T23" fmla="*/ 43 h 53"/>
                        <a:gd name="T24" fmla="*/ 75 w 89"/>
                        <a:gd name="T25" fmla="*/ 32 h 53"/>
                        <a:gd name="T26" fmla="*/ 79 w 89"/>
                        <a:gd name="T27" fmla="*/ 28 h 53"/>
                        <a:gd name="T28" fmla="*/ 79 w 89"/>
                        <a:gd name="T29" fmla="*/ 18 h 53"/>
                        <a:gd name="T30" fmla="*/ 89 w 89"/>
                        <a:gd name="T31" fmla="*/ 14 h 53"/>
                        <a:gd name="T32" fmla="*/ 89 w 89"/>
                        <a:gd name="T33" fmla="*/ 11 h 53"/>
                        <a:gd name="T34" fmla="*/ 64 w 89"/>
                        <a:gd name="T35" fmla="*/ 0 h 53"/>
                        <a:gd name="T36" fmla="*/ 43 w 89"/>
                        <a:gd name="T37" fmla="*/ 11 h 53"/>
                        <a:gd name="T38" fmla="*/ 8 w 89"/>
                        <a:gd name="T39" fmla="*/ 7 h 53"/>
                        <a:gd name="T40" fmla="*/ 8 w 89"/>
                        <a:gd name="T41" fmla="*/ 0 h 53"/>
                        <a:gd name="T42" fmla="*/ 0 w 89"/>
                        <a:gd name="T43" fmla="*/ 0 h 53"/>
                        <a:gd name="T44" fmla="*/ 0 w 89"/>
                        <a:gd name="T45" fmla="*/ 11 h 53"/>
                        <a:gd name="T46" fmla="*/ 8 w 89"/>
                        <a:gd name="T47" fmla="*/ 21 h 53"/>
                        <a:gd name="T48" fmla="*/ 4 w 89"/>
                        <a:gd name="T49" fmla="*/ 28 h 53"/>
                        <a:gd name="T50" fmla="*/ 0 w 89"/>
                        <a:gd name="T51" fmla="*/ 36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89" h="53">
                          <a:moveTo>
                            <a:pt x="0" y="36"/>
                          </a:moveTo>
                          <a:lnTo>
                            <a:pt x="0" y="36"/>
                          </a:lnTo>
                          <a:lnTo>
                            <a:pt x="11" y="46"/>
                          </a:lnTo>
                          <a:lnTo>
                            <a:pt x="11" y="53"/>
                          </a:lnTo>
                          <a:lnTo>
                            <a:pt x="32" y="50"/>
                          </a:lnTo>
                          <a:lnTo>
                            <a:pt x="40" y="53"/>
                          </a:lnTo>
                          <a:lnTo>
                            <a:pt x="54" y="53"/>
                          </a:lnTo>
                          <a:lnTo>
                            <a:pt x="54" y="46"/>
                          </a:lnTo>
                          <a:lnTo>
                            <a:pt x="68" y="43"/>
                          </a:lnTo>
                          <a:lnTo>
                            <a:pt x="72" y="46"/>
                          </a:lnTo>
                          <a:lnTo>
                            <a:pt x="79" y="43"/>
                          </a:lnTo>
                          <a:lnTo>
                            <a:pt x="79" y="43"/>
                          </a:lnTo>
                          <a:lnTo>
                            <a:pt x="75" y="32"/>
                          </a:lnTo>
                          <a:lnTo>
                            <a:pt x="79" y="28"/>
                          </a:lnTo>
                          <a:lnTo>
                            <a:pt x="79" y="18"/>
                          </a:lnTo>
                          <a:lnTo>
                            <a:pt x="89" y="14"/>
                          </a:lnTo>
                          <a:lnTo>
                            <a:pt x="89" y="11"/>
                          </a:lnTo>
                          <a:lnTo>
                            <a:pt x="64" y="0"/>
                          </a:lnTo>
                          <a:lnTo>
                            <a:pt x="43" y="11"/>
                          </a:lnTo>
                          <a:lnTo>
                            <a:pt x="8" y="7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11"/>
                          </a:lnTo>
                          <a:lnTo>
                            <a:pt x="8" y="21"/>
                          </a:lnTo>
                          <a:lnTo>
                            <a:pt x="4" y="28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8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4894263" y="3463926"/>
                      <a:ext cx="55563" cy="44450"/>
                    </a:xfrm>
                    <a:custGeom>
                      <a:avLst/>
                      <a:gdLst>
                        <a:gd name="T0" fmla="*/ 0 w 35"/>
                        <a:gd name="T1" fmla="*/ 3 h 28"/>
                        <a:gd name="T2" fmla="*/ 0 w 35"/>
                        <a:gd name="T3" fmla="*/ 21 h 28"/>
                        <a:gd name="T4" fmla="*/ 7 w 35"/>
                        <a:gd name="T5" fmla="*/ 28 h 28"/>
                        <a:gd name="T6" fmla="*/ 28 w 35"/>
                        <a:gd name="T7" fmla="*/ 25 h 28"/>
                        <a:gd name="T8" fmla="*/ 28 w 35"/>
                        <a:gd name="T9" fmla="*/ 17 h 28"/>
                        <a:gd name="T10" fmla="*/ 35 w 35"/>
                        <a:gd name="T11" fmla="*/ 17 h 28"/>
                        <a:gd name="T12" fmla="*/ 35 w 35"/>
                        <a:gd name="T13" fmla="*/ 10 h 28"/>
                        <a:gd name="T14" fmla="*/ 24 w 35"/>
                        <a:gd name="T15" fmla="*/ 0 h 28"/>
                        <a:gd name="T16" fmla="*/ 0 w 35"/>
                        <a:gd name="T17" fmla="*/ 3 h 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5" h="28">
                          <a:moveTo>
                            <a:pt x="0" y="3"/>
                          </a:moveTo>
                          <a:lnTo>
                            <a:pt x="0" y="21"/>
                          </a:lnTo>
                          <a:lnTo>
                            <a:pt x="7" y="28"/>
                          </a:lnTo>
                          <a:lnTo>
                            <a:pt x="28" y="25"/>
                          </a:lnTo>
                          <a:lnTo>
                            <a:pt x="28" y="17"/>
                          </a:lnTo>
                          <a:lnTo>
                            <a:pt x="35" y="17"/>
                          </a:lnTo>
                          <a:lnTo>
                            <a:pt x="35" y="10"/>
                          </a:lnTo>
                          <a:lnTo>
                            <a:pt x="24" y="0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19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4865688" y="3451226"/>
                      <a:ext cx="39688" cy="96838"/>
                    </a:xfrm>
                    <a:custGeom>
                      <a:avLst/>
                      <a:gdLst>
                        <a:gd name="T0" fmla="*/ 0 w 25"/>
                        <a:gd name="T1" fmla="*/ 18 h 61"/>
                        <a:gd name="T2" fmla="*/ 3 w 25"/>
                        <a:gd name="T3" fmla="*/ 22 h 61"/>
                        <a:gd name="T4" fmla="*/ 0 w 25"/>
                        <a:gd name="T5" fmla="*/ 47 h 61"/>
                        <a:gd name="T6" fmla="*/ 10 w 25"/>
                        <a:gd name="T7" fmla="*/ 57 h 61"/>
                        <a:gd name="T8" fmla="*/ 10 w 25"/>
                        <a:gd name="T9" fmla="*/ 61 h 61"/>
                        <a:gd name="T10" fmla="*/ 25 w 25"/>
                        <a:gd name="T11" fmla="*/ 43 h 61"/>
                        <a:gd name="T12" fmla="*/ 25 w 25"/>
                        <a:gd name="T13" fmla="*/ 36 h 61"/>
                        <a:gd name="T14" fmla="*/ 25 w 25"/>
                        <a:gd name="T15" fmla="*/ 36 h 61"/>
                        <a:gd name="T16" fmla="*/ 18 w 25"/>
                        <a:gd name="T17" fmla="*/ 29 h 61"/>
                        <a:gd name="T18" fmla="*/ 18 w 25"/>
                        <a:gd name="T19" fmla="*/ 11 h 61"/>
                        <a:gd name="T20" fmla="*/ 7 w 25"/>
                        <a:gd name="T21" fmla="*/ 0 h 61"/>
                        <a:gd name="T22" fmla="*/ 0 w 25"/>
                        <a:gd name="T23" fmla="*/ 8 h 61"/>
                        <a:gd name="T24" fmla="*/ 0 w 25"/>
                        <a:gd name="T25" fmla="*/ 18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5" h="61">
                          <a:moveTo>
                            <a:pt x="0" y="18"/>
                          </a:moveTo>
                          <a:lnTo>
                            <a:pt x="3" y="22"/>
                          </a:lnTo>
                          <a:lnTo>
                            <a:pt x="0" y="47"/>
                          </a:lnTo>
                          <a:lnTo>
                            <a:pt x="10" y="57"/>
                          </a:lnTo>
                          <a:lnTo>
                            <a:pt x="10" y="61"/>
                          </a:lnTo>
                          <a:lnTo>
                            <a:pt x="25" y="43"/>
                          </a:lnTo>
                          <a:lnTo>
                            <a:pt x="25" y="36"/>
                          </a:lnTo>
                          <a:lnTo>
                            <a:pt x="25" y="36"/>
                          </a:lnTo>
                          <a:lnTo>
                            <a:pt x="18" y="29"/>
                          </a:lnTo>
                          <a:lnTo>
                            <a:pt x="18" y="11"/>
                          </a:lnTo>
                          <a:lnTo>
                            <a:pt x="7" y="0"/>
                          </a:lnTo>
                          <a:lnTo>
                            <a:pt x="0" y="8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0" name="Freeform 19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81563" y="3486151"/>
                      <a:ext cx="187325" cy="196850"/>
                    </a:xfrm>
                    <a:custGeom>
                      <a:avLst/>
                      <a:gdLst>
                        <a:gd name="T0" fmla="*/ 3 w 33"/>
                        <a:gd name="T1" fmla="*/ 14 h 35"/>
                        <a:gd name="T2" fmla="*/ 11 w 33"/>
                        <a:gd name="T3" fmla="*/ 18 h 35"/>
                        <a:gd name="T4" fmla="*/ 11 w 33"/>
                        <a:gd name="T5" fmla="*/ 19 h 35"/>
                        <a:gd name="T6" fmla="*/ 4 w 33"/>
                        <a:gd name="T7" fmla="*/ 21 h 35"/>
                        <a:gd name="T8" fmla="*/ 6 w 33"/>
                        <a:gd name="T9" fmla="*/ 24 h 35"/>
                        <a:gd name="T10" fmla="*/ 8 w 33"/>
                        <a:gd name="T11" fmla="*/ 24 h 35"/>
                        <a:gd name="T12" fmla="*/ 10 w 33"/>
                        <a:gd name="T13" fmla="*/ 25 h 35"/>
                        <a:gd name="T14" fmla="*/ 12 w 33"/>
                        <a:gd name="T15" fmla="*/ 23 h 35"/>
                        <a:gd name="T16" fmla="*/ 12 w 33"/>
                        <a:gd name="T17" fmla="*/ 23 h 35"/>
                        <a:gd name="T18" fmla="*/ 12 w 33"/>
                        <a:gd name="T19" fmla="*/ 20 h 35"/>
                        <a:gd name="T20" fmla="*/ 16 w 33"/>
                        <a:gd name="T21" fmla="*/ 21 h 35"/>
                        <a:gd name="T22" fmla="*/ 10 w 33"/>
                        <a:gd name="T23" fmla="*/ 15 h 35"/>
                        <a:gd name="T24" fmla="*/ 11 w 33"/>
                        <a:gd name="T25" fmla="*/ 13 h 35"/>
                        <a:gd name="T26" fmla="*/ 10 w 33"/>
                        <a:gd name="T27" fmla="*/ 8 h 35"/>
                        <a:gd name="T28" fmla="*/ 11 w 33"/>
                        <a:gd name="T29" fmla="*/ 7 h 35"/>
                        <a:gd name="T30" fmla="*/ 13 w 33"/>
                        <a:gd name="T31" fmla="*/ 8 h 35"/>
                        <a:gd name="T32" fmla="*/ 15 w 33"/>
                        <a:gd name="T33" fmla="*/ 7 h 35"/>
                        <a:gd name="T34" fmla="*/ 17 w 33"/>
                        <a:gd name="T35" fmla="*/ 8 h 35"/>
                        <a:gd name="T36" fmla="*/ 14 w 33"/>
                        <a:gd name="T37" fmla="*/ 6 h 35"/>
                        <a:gd name="T38" fmla="*/ 23 w 33"/>
                        <a:gd name="T39" fmla="*/ 5 h 35"/>
                        <a:gd name="T40" fmla="*/ 24 w 33"/>
                        <a:gd name="T41" fmla="*/ 4 h 35"/>
                        <a:gd name="T42" fmla="*/ 20 w 33"/>
                        <a:gd name="T43" fmla="*/ 1 h 35"/>
                        <a:gd name="T44" fmla="*/ 10 w 33"/>
                        <a:gd name="T45" fmla="*/ 1 h 35"/>
                        <a:gd name="T46" fmla="*/ 4 w 33"/>
                        <a:gd name="T47" fmla="*/ 4 h 35"/>
                        <a:gd name="T48" fmla="*/ 0 w 33"/>
                        <a:gd name="T49" fmla="*/ 11 h 35"/>
                        <a:gd name="T50" fmla="*/ 18 w 33"/>
                        <a:gd name="T51" fmla="*/ 6 h 35"/>
                        <a:gd name="T52" fmla="*/ 19 w 33"/>
                        <a:gd name="T53" fmla="*/ 5 h 35"/>
                        <a:gd name="T54" fmla="*/ 18 w 33"/>
                        <a:gd name="T55" fmla="*/ 6 h 35"/>
                        <a:gd name="T56" fmla="*/ 21 w 33"/>
                        <a:gd name="T57" fmla="*/ 24 h 35"/>
                        <a:gd name="T58" fmla="*/ 22 w 33"/>
                        <a:gd name="T59" fmla="*/ 25 h 35"/>
                        <a:gd name="T60" fmla="*/ 18 w 33"/>
                        <a:gd name="T61" fmla="*/ 20 h 35"/>
                        <a:gd name="T62" fmla="*/ 20 w 33"/>
                        <a:gd name="T63" fmla="*/ 20 h 35"/>
                        <a:gd name="T64" fmla="*/ 18 w 33"/>
                        <a:gd name="T65" fmla="*/ 20 h 35"/>
                        <a:gd name="T66" fmla="*/ 24 w 33"/>
                        <a:gd name="T67" fmla="*/ 16 h 35"/>
                        <a:gd name="T68" fmla="*/ 23 w 33"/>
                        <a:gd name="T69" fmla="*/ 18 h 35"/>
                        <a:gd name="T70" fmla="*/ 23 w 33"/>
                        <a:gd name="T71" fmla="*/ 17 h 35"/>
                        <a:gd name="T72" fmla="*/ 20 w 33"/>
                        <a:gd name="T73" fmla="*/ 9 h 35"/>
                        <a:gd name="T74" fmla="*/ 21 w 33"/>
                        <a:gd name="T75" fmla="*/ 9 h 35"/>
                        <a:gd name="T76" fmla="*/ 19 w 33"/>
                        <a:gd name="T77" fmla="*/ 10 h 35"/>
                        <a:gd name="T78" fmla="*/ 13 w 33"/>
                        <a:gd name="T79" fmla="*/ 14 h 35"/>
                        <a:gd name="T80" fmla="*/ 16 w 33"/>
                        <a:gd name="T81" fmla="*/ 16 h 35"/>
                        <a:gd name="T82" fmla="*/ 18 w 33"/>
                        <a:gd name="T83" fmla="*/ 18 h 35"/>
                        <a:gd name="T84" fmla="*/ 16 w 33"/>
                        <a:gd name="T85" fmla="*/ 19 h 35"/>
                        <a:gd name="T86" fmla="*/ 14 w 33"/>
                        <a:gd name="T87" fmla="*/ 16 h 35"/>
                        <a:gd name="T88" fmla="*/ 23 w 33"/>
                        <a:gd name="T89" fmla="*/ 13 h 35"/>
                        <a:gd name="T90" fmla="*/ 26 w 33"/>
                        <a:gd name="T91" fmla="*/ 14 h 35"/>
                        <a:gd name="T92" fmla="*/ 24 w 33"/>
                        <a:gd name="T93" fmla="*/ 13 h 35"/>
                        <a:gd name="T94" fmla="*/ 23 w 33"/>
                        <a:gd name="T95" fmla="*/ 13 h 35"/>
                        <a:gd name="T96" fmla="*/ 30 w 33"/>
                        <a:gd name="T97" fmla="*/ 28 h 35"/>
                        <a:gd name="T98" fmla="*/ 32 w 33"/>
                        <a:gd name="T99" fmla="*/ 29 h 35"/>
                        <a:gd name="T100" fmla="*/ 14 w 33"/>
                        <a:gd name="T101" fmla="*/ 31 h 35"/>
                        <a:gd name="T102" fmla="*/ 17 w 33"/>
                        <a:gd name="T103" fmla="*/ 33 h 35"/>
                        <a:gd name="T104" fmla="*/ 24 w 33"/>
                        <a:gd name="T105" fmla="*/ 34 h 35"/>
                        <a:gd name="T106" fmla="*/ 25 w 33"/>
                        <a:gd name="T107" fmla="*/ 33 h 35"/>
                        <a:gd name="T108" fmla="*/ 22 w 33"/>
                        <a:gd name="T109" fmla="*/ 33 h 35"/>
                        <a:gd name="T110" fmla="*/ 16 w 33"/>
                        <a:gd name="T111" fmla="*/ 32 h 35"/>
                        <a:gd name="T112" fmla="*/ 2 w 33"/>
                        <a:gd name="T113" fmla="*/ 17 h 35"/>
                        <a:gd name="T114" fmla="*/ 1 w 33"/>
                        <a:gd name="T115" fmla="*/ 18 h 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33" h="35">
                          <a:moveTo>
                            <a:pt x="0" y="11"/>
                          </a:moveTo>
                          <a:cubicBezTo>
                            <a:pt x="3" y="14"/>
                            <a:pt x="3" y="14"/>
                            <a:pt x="3" y="14"/>
                          </a:cubicBezTo>
                          <a:cubicBezTo>
                            <a:pt x="4" y="18"/>
                            <a:pt x="4" y="18"/>
                            <a:pt x="4" y="18"/>
                          </a:cubicBezTo>
                          <a:cubicBezTo>
                            <a:pt x="11" y="18"/>
                            <a:pt x="11" y="18"/>
                            <a:pt x="11" y="18"/>
                          </a:cubicBezTo>
                          <a:cubicBezTo>
                            <a:pt x="12" y="19"/>
                            <a:pt x="12" y="19"/>
                            <a:pt x="12" y="19"/>
                          </a:cubicBezTo>
                          <a:cubicBezTo>
                            <a:pt x="11" y="19"/>
                            <a:pt x="11" y="19"/>
                            <a:pt x="11" y="19"/>
                          </a:cubicBezTo>
                          <a:cubicBezTo>
                            <a:pt x="7" y="18"/>
                            <a:pt x="7" y="18"/>
                            <a:pt x="7" y="18"/>
                          </a:cubicBezTo>
                          <a:cubicBezTo>
                            <a:pt x="4" y="21"/>
                            <a:pt x="4" y="21"/>
                            <a:pt x="4" y="21"/>
                          </a:cubicBezTo>
                          <a:cubicBezTo>
                            <a:pt x="6" y="23"/>
                            <a:pt x="6" y="23"/>
                            <a:pt x="6" y="23"/>
                          </a:cubicBezTo>
                          <a:cubicBezTo>
                            <a:pt x="6" y="24"/>
                            <a:pt x="6" y="24"/>
                            <a:pt x="6" y="24"/>
                          </a:cubicBezTo>
                          <a:cubicBezTo>
                            <a:pt x="7" y="26"/>
                            <a:pt x="7" y="26"/>
                            <a:pt x="7" y="26"/>
                          </a:cubicBezTo>
                          <a:cubicBezTo>
                            <a:pt x="8" y="24"/>
                            <a:pt x="8" y="24"/>
                            <a:pt x="8" y="24"/>
                          </a:cubicBezTo>
                          <a:cubicBezTo>
                            <a:pt x="9" y="28"/>
                            <a:pt x="9" y="28"/>
                            <a:pt x="9" y="28"/>
                          </a:cubicBezTo>
                          <a:cubicBezTo>
                            <a:pt x="10" y="25"/>
                            <a:pt x="10" y="25"/>
                            <a:pt x="10" y="25"/>
                          </a:cubicBezTo>
                          <a:cubicBezTo>
                            <a:pt x="12" y="27"/>
                            <a:pt x="12" y="27"/>
                            <a:pt x="12" y="27"/>
                          </a:cubicBezTo>
                          <a:cubicBezTo>
                            <a:pt x="12" y="23"/>
                            <a:pt x="12" y="23"/>
                            <a:pt x="12" y="23"/>
                          </a:cubicBezTo>
                          <a:cubicBezTo>
                            <a:pt x="10" y="22"/>
                            <a:pt x="10" y="22"/>
                            <a:pt x="10" y="22"/>
                          </a:cubicBezTo>
                          <a:cubicBezTo>
                            <a:pt x="12" y="23"/>
                            <a:pt x="12" y="23"/>
                            <a:pt x="12" y="23"/>
                          </a:cubicBezTo>
                          <a:cubicBezTo>
                            <a:pt x="13" y="22"/>
                            <a:pt x="13" y="22"/>
                            <a:pt x="13" y="22"/>
                          </a:cubicBezTo>
                          <a:cubicBezTo>
                            <a:pt x="12" y="20"/>
                            <a:pt x="12" y="20"/>
                            <a:pt x="12" y="20"/>
                          </a:cubicBezTo>
                          <a:cubicBezTo>
                            <a:pt x="14" y="19"/>
                            <a:pt x="14" y="19"/>
                            <a:pt x="14" y="19"/>
                          </a:cubicBezTo>
                          <a:cubicBezTo>
                            <a:pt x="16" y="21"/>
                            <a:pt x="16" y="21"/>
                            <a:pt x="16" y="21"/>
                          </a:cubicBezTo>
                          <a:cubicBezTo>
                            <a:pt x="16" y="18"/>
                            <a:pt x="16" y="18"/>
                            <a:pt x="16" y="18"/>
                          </a:cubicBezTo>
                          <a:cubicBezTo>
                            <a:pt x="10" y="15"/>
                            <a:pt x="10" y="15"/>
                            <a:pt x="10" y="15"/>
                          </a:cubicBezTo>
                          <a:cubicBezTo>
                            <a:pt x="11" y="14"/>
                            <a:pt x="11" y="14"/>
                            <a:pt x="11" y="14"/>
                          </a:cubicBezTo>
                          <a:cubicBezTo>
                            <a:pt x="11" y="13"/>
                            <a:pt x="11" y="13"/>
                            <a:pt x="11" y="13"/>
                          </a:cubicBezTo>
                          <a:cubicBezTo>
                            <a:pt x="12" y="12"/>
                            <a:pt x="12" y="12"/>
                            <a:pt x="12" y="12"/>
                          </a:cubicBezTo>
                          <a:cubicBezTo>
                            <a:pt x="10" y="8"/>
                            <a:pt x="10" y="8"/>
                            <a:pt x="10" y="8"/>
                          </a:cubicBezTo>
                          <a:cubicBezTo>
                            <a:pt x="11" y="6"/>
                            <a:pt x="11" y="6"/>
                            <a:pt x="11" y="6"/>
                          </a:cubicBezTo>
                          <a:cubicBezTo>
                            <a:pt x="11" y="7"/>
                            <a:pt x="11" y="7"/>
                            <a:pt x="11" y="7"/>
                          </a:cubicBezTo>
                          <a:cubicBezTo>
                            <a:pt x="14" y="9"/>
                            <a:pt x="14" y="9"/>
                            <a:pt x="14" y="9"/>
                          </a:cubicBezTo>
                          <a:cubicBezTo>
                            <a:pt x="13" y="8"/>
                            <a:pt x="13" y="8"/>
                            <a:pt x="13" y="8"/>
                          </a:cubicBezTo>
                          <a:cubicBezTo>
                            <a:pt x="15" y="9"/>
                            <a:pt x="15" y="9"/>
                            <a:pt x="15" y="9"/>
                          </a:cubicBezTo>
                          <a:cubicBezTo>
                            <a:pt x="15" y="7"/>
                            <a:pt x="15" y="7"/>
                            <a:pt x="15" y="7"/>
                          </a:cubicBezTo>
                          <a:cubicBezTo>
                            <a:pt x="15" y="7"/>
                            <a:pt x="15" y="7"/>
                            <a:pt x="15" y="7"/>
                          </a:cubicBezTo>
                          <a:cubicBezTo>
                            <a:pt x="17" y="8"/>
                            <a:pt x="17" y="8"/>
                            <a:pt x="17" y="8"/>
                          </a:cubicBezTo>
                          <a:cubicBezTo>
                            <a:pt x="16" y="6"/>
                            <a:pt x="16" y="6"/>
                            <a:pt x="16" y="6"/>
                          </a:cubicBezTo>
                          <a:cubicBezTo>
                            <a:pt x="14" y="6"/>
                            <a:pt x="14" y="6"/>
                            <a:pt x="14" y="6"/>
                          </a:cubicBezTo>
                          <a:cubicBezTo>
                            <a:pt x="19" y="4"/>
                            <a:pt x="19" y="4"/>
                            <a:pt x="19" y="4"/>
                          </a:cubicBezTo>
                          <a:cubicBezTo>
                            <a:pt x="23" y="5"/>
                            <a:pt x="23" y="5"/>
                            <a:pt x="23" y="5"/>
                          </a:cubicBezTo>
                          <a:cubicBezTo>
                            <a:pt x="24" y="5"/>
                            <a:pt x="24" y="5"/>
                            <a:pt x="24" y="5"/>
                          </a:cubicBezTo>
                          <a:cubicBezTo>
                            <a:pt x="24" y="4"/>
                            <a:pt x="24" y="4"/>
                            <a:pt x="24" y="4"/>
                          </a:cubicBezTo>
                          <a:cubicBezTo>
                            <a:pt x="26" y="1"/>
                            <a:pt x="26" y="1"/>
                            <a:pt x="26" y="1"/>
                          </a:cubicBezTo>
                          <a:cubicBezTo>
                            <a:pt x="20" y="1"/>
                            <a:pt x="20" y="1"/>
                            <a:pt x="20" y="1"/>
                          </a:cubicBezTo>
                          <a:cubicBezTo>
                            <a:pt x="18" y="0"/>
                            <a:pt x="18" y="0"/>
                            <a:pt x="18" y="0"/>
                          </a:cubicBezTo>
                          <a:cubicBezTo>
                            <a:pt x="10" y="1"/>
                            <a:pt x="10" y="1"/>
                            <a:pt x="10" y="1"/>
                          </a:cubicBezTo>
                          <a:cubicBezTo>
                            <a:pt x="10" y="3"/>
                            <a:pt x="10" y="3"/>
                            <a:pt x="10" y="3"/>
                          </a:cubicBezTo>
                          <a:cubicBezTo>
                            <a:pt x="4" y="4"/>
                            <a:pt x="4" y="4"/>
                            <a:pt x="4" y="4"/>
                          </a:cubicBezTo>
                          <a:cubicBezTo>
                            <a:pt x="4" y="6"/>
                            <a:pt x="4" y="6"/>
                            <a:pt x="4" y="6"/>
                          </a:cubicBezTo>
                          <a:cubicBezTo>
                            <a:pt x="0" y="11"/>
                            <a:pt x="0" y="11"/>
                            <a:pt x="0" y="11"/>
                          </a:cubicBezTo>
                          <a:close/>
                          <a:moveTo>
                            <a:pt x="18" y="6"/>
                          </a:moveTo>
                          <a:cubicBezTo>
                            <a:pt x="18" y="6"/>
                            <a:pt x="18" y="6"/>
                            <a:pt x="18" y="6"/>
                          </a:cubicBezTo>
                          <a:cubicBezTo>
                            <a:pt x="18" y="5"/>
                            <a:pt x="18" y="5"/>
                            <a:pt x="18" y="5"/>
                          </a:cubicBezTo>
                          <a:cubicBezTo>
                            <a:pt x="19" y="5"/>
                            <a:pt x="19" y="5"/>
                            <a:pt x="19" y="5"/>
                          </a:cubicBezTo>
                          <a:cubicBezTo>
                            <a:pt x="19" y="6"/>
                            <a:pt x="19" y="6"/>
                            <a:pt x="19" y="6"/>
                          </a:cubicBezTo>
                          <a:cubicBezTo>
                            <a:pt x="18" y="6"/>
                            <a:pt x="18" y="6"/>
                            <a:pt x="18" y="6"/>
                          </a:cubicBezTo>
                          <a:close/>
                          <a:moveTo>
                            <a:pt x="21" y="25"/>
                          </a:moveTo>
                          <a:cubicBezTo>
                            <a:pt x="21" y="24"/>
                            <a:pt x="21" y="24"/>
                            <a:pt x="21" y="24"/>
                          </a:cubicBezTo>
                          <a:cubicBezTo>
                            <a:pt x="22" y="23"/>
                            <a:pt x="22" y="23"/>
                            <a:pt x="22" y="23"/>
                          </a:cubicBezTo>
                          <a:cubicBezTo>
                            <a:pt x="22" y="25"/>
                            <a:pt x="22" y="25"/>
                            <a:pt x="22" y="25"/>
                          </a:cubicBezTo>
                          <a:cubicBezTo>
                            <a:pt x="22" y="25"/>
                            <a:pt x="21" y="25"/>
                            <a:pt x="21" y="25"/>
                          </a:cubicBezTo>
                          <a:close/>
                          <a:moveTo>
                            <a:pt x="18" y="20"/>
                          </a:moveTo>
                          <a:cubicBezTo>
                            <a:pt x="19" y="20"/>
                            <a:pt x="19" y="20"/>
                            <a:pt x="19" y="20"/>
                          </a:cubicBezTo>
                          <a:cubicBezTo>
                            <a:pt x="20" y="20"/>
                            <a:pt x="20" y="20"/>
                            <a:pt x="20" y="20"/>
                          </a:cubicBezTo>
                          <a:cubicBezTo>
                            <a:pt x="19" y="21"/>
                            <a:pt x="19" y="21"/>
                            <a:pt x="19" y="21"/>
                          </a:cubicBezTo>
                          <a:cubicBezTo>
                            <a:pt x="18" y="20"/>
                            <a:pt x="18" y="20"/>
                            <a:pt x="18" y="20"/>
                          </a:cubicBezTo>
                          <a:close/>
                          <a:moveTo>
                            <a:pt x="23" y="17"/>
                          </a:moveTo>
                          <a:cubicBezTo>
                            <a:pt x="24" y="16"/>
                            <a:pt x="24" y="16"/>
                            <a:pt x="24" y="16"/>
                          </a:cubicBezTo>
                          <a:cubicBezTo>
                            <a:pt x="24" y="17"/>
                            <a:pt x="24" y="17"/>
                            <a:pt x="24" y="17"/>
                          </a:cubicBezTo>
                          <a:cubicBezTo>
                            <a:pt x="23" y="18"/>
                            <a:pt x="23" y="18"/>
                            <a:pt x="23" y="18"/>
                          </a:cubicBezTo>
                          <a:cubicBezTo>
                            <a:pt x="23" y="17"/>
                            <a:pt x="23" y="17"/>
                            <a:pt x="23" y="17"/>
                          </a:cubicBezTo>
                          <a:cubicBezTo>
                            <a:pt x="23" y="17"/>
                            <a:pt x="23" y="17"/>
                            <a:pt x="23" y="17"/>
                          </a:cubicBezTo>
                          <a:close/>
                          <a:moveTo>
                            <a:pt x="19" y="10"/>
                          </a:moveTo>
                          <a:cubicBezTo>
                            <a:pt x="20" y="9"/>
                            <a:pt x="20" y="9"/>
                            <a:pt x="20" y="9"/>
                          </a:cubicBezTo>
                          <a:cubicBezTo>
                            <a:pt x="20" y="9"/>
                            <a:pt x="20" y="9"/>
                            <a:pt x="20" y="9"/>
                          </a:cubicBezTo>
                          <a:cubicBezTo>
                            <a:pt x="21" y="9"/>
                            <a:pt x="21" y="9"/>
                            <a:pt x="21" y="9"/>
                          </a:cubicBezTo>
                          <a:cubicBezTo>
                            <a:pt x="21" y="10"/>
                            <a:pt x="21" y="10"/>
                            <a:pt x="21" y="10"/>
                          </a:cubicBezTo>
                          <a:cubicBezTo>
                            <a:pt x="19" y="10"/>
                            <a:pt x="19" y="10"/>
                            <a:pt x="19" y="10"/>
                          </a:cubicBezTo>
                          <a:close/>
                          <a:moveTo>
                            <a:pt x="12" y="15"/>
                          </a:moveTo>
                          <a:cubicBezTo>
                            <a:pt x="13" y="14"/>
                            <a:pt x="13" y="14"/>
                            <a:pt x="13" y="14"/>
                          </a:cubicBezTo>
                          <a:cubicBezTo>
                            <a:pt x="14" y="16"/>
                            <a:pt x="14" y="16"/>
                            <a:pt x="14" y="16"/>
                          </a:cubicBezTo>
                          <a:cubicBezTo>
                            <a:pt x="16" y="16"/>
                            <a:pt x="16" y="16"/>
                            <a:pt x="16" y="16"/>
                          </a:cubicBezTo>
                          <a:cubicBezTo>
                            <a:pt x="17" y="18"/>
                            <a:pt x="17" y="18"/>
                            <a:pt x="17" y="18"/>
                          </a:cubicBezTo>
                          <a:cubicBezTo>
                            <a:pt x="18" y="18"/>
                            <a:pt x="18" y="18"/>
                            <a:pt x="18" y="18"/>
                          </a:cubicBezTo>
                          <a:cubicBezTo>
                            <a:pt x="18" y="19"/>
                            <a:pt x="18" y="19"/>
                            <a:pt x="18" y="19"/>
                          </a:cubicBezTo>
                          <a:cubicBezTo>
                            <a:pt x="16" y="19"/>
                            <a:pt x="16" y="19"/>
                            <a:pt x="16" y="19"/>
                          </a:cubicBezTo>
                          <a:cubicBezTo>
                            <a:pt x="16" y="17"/>
                            <a:pt x="16" y="17"/>
                            <a:pt x="16" y="17"/>
                          </a:cubicBezTo>
                          <a:cubicBezTo>
                            <a:pt x="14" y="16"/>
                            <a:pt x="14" y="16"/>
                            <a:pt x="14" y="16"/>
                          </a:cubicBezTo>
                          <a:cubicBezTo>
                            <a:pt x="12" y="15"/>
                            <a:pt x="12" y="15"/>
                            <a:pt x="12" y="15"/>
                          </a:cubicBezTo>
                          <a:close/>
                          <a:moveTo>
                            <a:pt x="23" y="13"/>
                          </a:moveTo>
                          <a:cubicBezTo>
                            <a:pt x="25" y="12"/>
                            <a:pt x="25" y="12"/>
                            <a:pt x="25" y="12"/>
                          </a:cubicBezTo>
                          <a:cubicBezTo>
                            <a:pt x="26" y="14"/>
                            <a:pt x="26" y="14"/>
                            <a:pt x="26" y="14"/>
                          </a:cubicBezTo>
                          <a:cubicBezTo>
                            <a:pt x="24" y="14"/>
                            <a:pt x="24" y="14"/>
                            <a:pt x="24" y="14"/>
                          </a:cubicBezTo>
                          <a:cubicBezTo>
                            <a:pt x="24" y="13"/>
                            <a:pt x="24" y="13"/>
                            <a:pt x="24" y="13"/>
                          </a:cubicBezTo>
                          <a:cubicBezTo>
                            <a:pt x="23" y="13"/>
                            <a:pt x="23" y="13"/>
                            <a:pt x="23" y="13"/>
                          </a:cubicBezTo>
                          <a:cubicBezTo>
                            <a:pt x="23" y="13"/>
                            <a:pt x="23" y="13"/>
                            <a:pt x="23" y="13"/>
                          </a:cubicBezTo>
                          <a:close/>
                          <a:moveTo>
                            <a:pt x="31" y="30"/>
                          </a:moveTo>
                          <a:cubicBezTo>
                            <a:pt x="30" y="28"/>
                            <a:pt x="30" y="28"/>
                            <a:pt x="30" y="28"/>
                          </a:cubicBezTo>
                          <a:cubicBezTo>
                            <a:pt x="33" y="27"/>
                            <a:pt x="33" y="27"/>
                            <a:pt x="33" y="27"/>
                          </a:cubicBezTo>
                          <a:cubicBezTo>
                            <a:pt x="32" y="29"/>
                            <a:pt x="32" y="29"/>
                            <a:pt x="32" y="29"/>
                          </a:cubicBezTo>
                          <a:cubicBezTo>
                            <a:pt x="31" y="30"/>
                            <a:pt x="31" y="30"/>
                            <a:pt x="31" y="30"/>
                          </a:cubicBezTo>
                          <a:close/>
                          <a:moveTo>
                            <a:pt x="14" y="31"/>
                          </a:moveTo>
                          <a:cubicBezTo>
                            <a:pt x="13" y="33"/>
                            <a:pt x="13" y="33"/>
                            <a:pt x="13" y="33"/>
                          </a:cubicBezTo>
                          <a:cubicBezTo>
                            <a:pt x="17" y="33"/>
                            <a:pt x="17" y="33"/>
                            <a:pt x="17" y="33"/>
                          </a:cubicBezTo>
                          <a:cubicBezTo>
                            <a:pt x="19" y="35"/>
                            <a:pt x="19" y="35"/>
                            <a:pt x="19" y="35"/>
                          </a:cubicBezTo>
                          <a:cubicBezTo>
                            <a:pt x="24" y="34"/>
                            <a:pt x="24" y="34"/>
                            <a:pt x="24" y="34"/>
                          </a:cubicBezTo>
                          <a:cubicBezTo>
                            <a:pt x="24" y="35"/>
                            <a:pt x="24" y="35"/>
                            <a:pt x="24" y="35"/>
                          </a:cubicBezTo>
                          <a:cubicBezTo>
                            <a:pt x="25" y="33"/>
                            <a:pt x="25" y="33"/>
                            <a:pt x="25" y="33"/>
                          </a:cubicBezTo>
                          <a:cubicBezTo>
                            <a:pt x="23" y="34"/>
                            <a:pt x="23" y="34"/>
                            <a:pt x="23" y="34"/>
                          </a:cubicBezTo>
                          <a:cubicBezTo>
                            <a:pt x="22" y="33"/>
                            <a:pt x="22" y="33"/>
                            <a:pt x="22" y="33"/>
                          </a:cubicBezTo>
                          <a:cubicBezTo>
                            <a:pt x="19" y="32"/>
                            <a:pt x="19" y="32"/>
                            <a:pt x="19" y="32"/>
                          </a:cubicBezTo>
                          <a:cubicBezTo>
                            <a:pt x="16" y="32"/>
                            <a:pt x="16" y="32"/>
                            <a:pt x="16" y="32"/>
                          </a:cubicBezTo>
                          <a:cubicBezTo>
                            <a:pt x="14" y="31"/>
                            <a:pt x="14" y="31"/>
                            <a:pt x="14" y="31"/>
                          </a:cubicBezTo>
                          <a:close/>
                          <a:moveTo>
                            <a:pt x="2" y="17"/>
                          </a:moveTo>
                          <a:cubicBezTo>
                            <a:pt x="2" y="19"/>
                            <a:pt x="2" y="19"/>
                            <a:pt x="2" y="19"/>
                          </a:cubicBezTo>
                          <a:cubicBezTo>
                            <a:pt x="1" y="18"/>
                            <a:pt x="1" y="18"/>
                            <a:pt x="1" y="18"/>
                          </a:cubicBezTo>
                          <a:lnTo>
                            <a:pt x="2" y="1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1" name="Freeform 192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583113" y="3316288"/>
                      <a:ext cx="260350" cy="315913"/>
                    </a:xfrm>
                    <a:custGeom>
                      <a:avLst/>
                      <a:gdLst>
                        <a:gd name="T0" fmla="*/ 4 w 164"/>
                        <a:gd name="T1" fmla="*/ 36 h 199"/>
                        <a:gd name="T2" fmla="*/ 4 w 164"/>
                        <a:gd name="T3" fmla="*/ 46 h 199"/>
                        <a:gd name="T4" fmla="*/ 11 w 164"/>
                        <a:gd name="T5" fmla="*/ 57 h 199"/>
                        <a:gd name="T6" fmla="*/ 18 w 164"/>
                        <a:gd name="T7" fmla="*/ 64 h 199"/>
                        <a:gd name="T8" fmla="*/ 50 w 164"/>
                        <a:gd name="T9" fmla="*/ 61 h 199"/>
                        <a:gd name="T10" fmla="*/ 64 w 164"/>
                        <a:gd name="T11" fmla="*/ 93 h 199"/>
                        <a:gd name="T12" fmla="*/ 89 w 164"/>
                        <a:gd name="T13" fmla="*/ 114 h 199"/>
                        <a:gd name="T14" fmla="*/ 110 w 164"/>
                        <a:gd name="T15" fmla="*/ 128 h 199"/>
                        <a:gd name="T16" fmla="*/ 121 w 164"/>
                        <a:gd name="T17" fmla="*/ 135 h 199"/>
                        <a:gd name="T18" fmla="*/ 135 w 164"/>
                        <a:gd name="T19" fmla="*/ 160 h 199"/>
                        <a:gd name="T20" fmla="*/ 128 w 164"/>
                        <a:gd name="T21" fmla="*/ 167 h 199"/>
                        <a:gd name="T22" fmla="*/ 132 w 164"/>
                        <a:gd name="T23" fmla="*/ 178 h 199"/>
                        <a:gd name="T24" fmla="*/ 139 w 164"/>
                        <a:gd name="T25" fmla="*/ 160 h 199"/>
                        <a:gd name="T26" fmla="*/ 146 w 164"/>
                        <a:gd name="T27" fmla="*/ 150 h 199"/>
                        <a:gd name="T28" fmla="*/ 139 w 164"/>
                        <a:gd name="T29" fmla="*/ 132 h 199"/>
                        <a:gd name="T30" fmla="*/ 156 w 164"/>
                        <a:gd name="T31" fmla="*/ 132 h 199"/>
                        <a:gd name="T32" fmla="*/ 164 w 164"/>
                        <a:gd name="T33" fmla="*/ 139 h 199"/>
                        <a:gd name="T34" fmla="*/ 156 w 164"/>
                        <a:gd name="T35" fmla="*/ 125 h 199"/>
                        <a:gd name="T36" fmla="*/ 128 w 164"/>
                        <a:gd name="T37" fmla="*/ 110 h 199"/>
                        <a:gd name="T38" fmla="*/ 132 w 164"/>
                        <a:gd name="T39" fmla="*/ 103 h 199"/>
                        <a:gd name="T40" fmla="*/ 117 w 164"/>
                        <a:gd name="T41" fmla="*/ 103 h 199"/>
                        <a:gd name="T42" fmla="*/ 96 w 164"/>
                        <a:gd name="T43" fmla="*/ 71 h 199"/>
                        <a:gd name="T44" fmla="*/ 78 w 164"/>
                        <a:gd name="T45" fmla="*/ 32 h 199"/>
                        <a:gd name="T46" fmla="*/ 100 w 164"/>
                        <a:gd name="T47" fmla="*/ 25 h 199"/>
                        <a:gd name="T48" fmla="*/ 92 w 164"/>
                        <a:gd name="T49" fmla="*/ 18 h 199"/>
                        <a:gd name="T50" fmla="*/ 75 w 164"/>
                        <a:gd name="T51" fmla="*/ 0 h 199"/>
                        <a:gd name="T52" fmla="*/ 53 w 164"/>
                        <a:gd name="T53" fmla="*/ 7 h 199"/>
                        <a:gd name="T54" fmla="*/ 46 w 164"/>
                        <a:gd name="T55" fmla="*/ 14 h 199"/>
                        <a:gd name="T56" fmla="*/ 32 w 164"/>
                        <a:gd name="T57" fmla="*/ 25 h 199"/>
                        <a:gd name="T58" fmla="*/ 18 w 164"/>
                        <a:gd name="T59" fmla="*/ 21 h 199"/>
                        <a:gd name="T60" fmla="*/ 4 w 164"/>
                        <a:gd name="T61" fmla="*/ 25 h 199"/>
                        <a:gd name="T62" fmla="*/ 117 w 164"/>
                        <a:gd name="T63" fmla="*/ 185 h 199"/>
                        <a:gd name="T64" fmla="*/ 117 w 164"/>
                        <a:gd name="T65" fmla="*/ 199 h 199"/>
                        <a:gd name="T66" fmla="*/ 100 w 164"/>
                        <a:gd name="T67" fmla="*/ 192 h 199"/>
                        <a:gd name="T68" fmla="*/ 82 w 164"/>
                        <a:gd name="T69" fmla="*/ 182 h 199"/>
                        <a:gd name="T70" fmla="*/ 85 w 164"/>
                        <a:gd name="T71" fmla="*/ 171 h 199"/>
                        <a:gd name="T72" fmla="*/ 92 w 164"/>
                        <a:gd name="T73" fmla="*/ 171 h 199"/>
                        <a:gd name="T74" fmla="*/ 121 w 164"/>
                        <a:gd name="T75" fmla="*/ 171 h 199"/>
                        <a:gd name="T76" fmla="*/ 124 w 164"/>
                        <a:gd name="T77" fmla="*/ 171 h 199"/>
                        <a:gd name="T78" fmla="*/ 25 w 164"/>
                        <a:gd name="T79" fmla="*/ 153 h 199"/>
                        <a:gd name="T80" fmla="*/ 25 w 164"/>
                        <a:gd name="T81" fmla="*/ 139 h 199"/>
                        <a:gd name="T82" fmla="*/ 21 w 164"/>
                        <a:gd name="T83" fmla="*/ 128 h 199"/>
                        <a:gd name="T84" fmla="*/ 25 w 164"/>
                        <a:gd name="T85" fmla="*/ 125 h 199"/>
                        <a:gd name="T86" fmla="*/ 43 w 164"/>
                        <a:gd name="T87" fmla="*/ 128 h 199"/>
                        <a:gd name="T88" fmla="*/ 39 w 164"/>
                        <a:gd name="T89" fmla="*/ 157 h 199"/>
                        <a:gd name="T90" fmla="*/ 28 w 164"/>
                        <a:gd name="T91" fmla="*/ 160 h 1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164" h="199">
                          <a:moveTo>
                            <a:pt x="4" y="25"/>
                          </a:moveTo>
                          <a:lnTo>
                            <a:pt x="4" y="36"/>
                          </a:lnTo>
                          <a:lnTo>
                            <a:pt x="0" y="39"/>
                          </a:lnTo>
                          <a:lnTo>
                            <a:pt x="4" y="46"/>
                          </a:lnTo>
                          <a:lnTo>
                            <a:pt x="4" y="57"/>
                          </a:lnTo>
                          <a:lnTo>
                            <a:pt x="11" y="57"/>
                          </a:lnTo>
                          <a:lnTo>
                            <a:pt x="11" y="64"/>
                          </a:lnTo>
                          <a:lnTo>
                            <a:pt x="18" y="64"/>
                          </a:lnTo>
                          <a:lnTo>
                            <a:pt x="32" y="53"/>
                          </a:lnTo>
                          <a:lnTo>
                            <a:pt x="50" y="61"/>
                          </a:lnTo>
                          <a:lnTo>
                            <a:pt x="57" y="82"/>
                          </a:lnTo>
                          <a:lnTo>
                            <a:pt x="64" y="93"/>
                          </a:lnTo>
                          <a:lnTo>
                            <a:pt x="68" y="93"/>
                          </a:lnTo>
                          <a:lnTo>
                            <a:pt x="89" y="114"/>
                          </a:lnTo>
                          <a:lnTo>
                            <a:pt x="100" y="114"/>
                          </a:lnTo>
                          <a:lnTo>
                            <a:pt x="110" y="128"/>
                          </a:lnTo>
                          <a:lnTo>
                            <a:pt x="114" y="128"/>
                          </a:lnTo>
                          <a:lnTo>
                            <a:pt x="121" y="135"/>
                          </a:lnTo>
                          <a:lnTo>
                            <a:pt x="124" y="135"/>
                          </a:lnTo>
                          <a:lnTo>
                            <a:pt x="135" y="160"/>
                          </a:lnTo>
                          <a:lnTo>
                            <a:pt x="128" y="164"/>
                          </a:lnTo>
                          <a:lnTo>
                            <a:pt x="128" y="167"/>
                          </a:lnTo>
                          <a:lnTo>
                            <a:pt x="128" y="175"/>
                          </a:lnTo>
                          <a:lnTo>
                            <a:pt x="132" y="178"/>
                          </a:lnTo>
                          <a:lnTo>
                            <a:pt x="139" y="167"/>
                          </a:lnTo>
                          <a:lnTo>
                            <a:pt x="139" y="160"/>
                          </a:lnTo>
                          <a:lnTo>
                            <a:pt x="146" y="157"/>
                          </a:lnTo>
                          <a:lnTo>
                            <a:pt x="146" y="150"/>
                          </a:lnTo>
                          <a:lnTo>
                            <a:pt x="139" y="142"/>
                          </a:lnTo>
                          <a:lnTo>
                            <a:pt x="139" y="132"/>
                          </a:lnTo>
                          <a:lnTo>
                            <a:pt x="146" y="128"/>
                          </a:lnTo>
                          <a:lnTo>
                            <a:pt x="156" y="132"/>
                          </a:lnTo>
                          <a:lnTo>
                            <a:pt x="160" y="139"/>
                          </a:lnTo>
                          <a:lnTo>
                            <a:pt x="164" y="139"/>
                          </a:lnTo>
                          <a:lnTo>
                            <a:pt x="164" y="135"/>
                          </a:lnTo>
                          <a:lnTo>
                            <a:pt x="156" y="125"/>
                          </a:lnTo>
                          <a:lnTo>
                            <a:pt x="139" y="114"/>
                          </a:lnTo>
                          <a:lnTo>
                            <a:pt x="128" y="110"/>
                          </a:lnTo>
                          <a:lnTo>
                            <a:pt x="132" y="107"/>
                          </a:lnTo>
                          <a:lnTo>
                            <a:pt x="132" y="103"/>
                          </a:lnTo>
                          <a:lnTo>
                            <a:pt x="128" y="100"/>
                          </a:lnTo>
                          <a:lnTo>
                            <a:pt x="117" y="103"/>
                          </a:lnTo>
                          <a:lnTo>
                            <a:pt x="103" y="89"/>
                          </a:lnTo>
                          <a:lnTo>
                            <a:pt x="96" y="71"/>
                          </a:lnTo>
                          <a:lnTo>
                            <a:pt x="82" y="57"/>
                          </a:lnTo>
                          <a:lnTo>
                            <a:pt x="78" y="32"/>
                          </a:lnTo>
                          <a:lnTo>
                            <a:pt x="100" y="25"/>
                          </a:lnTo>
                          <a:lnTo>
                            <a:pt x="100" y="25"/>
                          </a:lnTo>
                          <a:lnTo>
                            <a:pt x="100" y="21"/>
                          </a:lnTo>
                          <a:lnTo>
                            <a:pt x="92" y="18"/>
                          </a:lnTo>
                          <a:lnTo>
                            <a:pt x="96" y="11"/>
                          </a:lnTo>
                          <a:lnTo>
                            <a:pt x="75" y="0"/>
                          </a:lnTo>
                          <a:lnTo>
                            <a:pt x="53" y="4"/>
                          </a:lnTo>
                          <a:lnTo>
                            <a:pt x="53" y="7"/>
                          </a:lnTo>
                          <a:lnTo>
                            <a:pt x="46" y="11"/>
                          </a:lnTo>
                          <a:lnTo>
                            <a:pt x="46" y="14"/>
                          </a:lnTo>
                          <a:lnTo>
                            <a:pt x="36" y="11"/>
                          </a:lnTo>
                          <a:lnTo>
                            <a:pt x="32" y="25"/>
                          </a:lnTo>
                          <a:lnTo>
                            <a:pt x="21" y="11"/>
                          </a:lnTo>
                          <a:lnTo>
                            <a:pt x="18" y="21"/>
                          </a:lnTo>
                          <a:lnTo>
                            <a:pt x="4" y="25"/>
                          </a:lnTo>
                          <a:lnTo>
                            <a:pt x="4" y="25"/>
                          </a:lnTo>
                          <a:close/>
                          <a:moveTo>
                            <a:pt x="124" y="171"/>
                          </a:moveTo>
                          <a:lnTo>
                            <a:pt x="117" y="185"/>
                          </a:lnTo>
                          <a:lnTo>
                            <a:pt x="121" y="192"/>
                          </a:lnTo>
                          <a:lnTo>
                            <a:pt x="117" y="199"/>
                          </a:lnTo>
                          <a:lnTo>
                            <a:pt x="107" y="192"/>
                          </a:lnTo>
                          <a:lnTo>
                            <a:pt x="100" y="192"/>
                          </a:lnTo>
                          <a:lnTo>
                            <a:pt x="89" y="182"/>
                          </a:lnTo>
                          <a:lnTo>
                            <a:pt x="82" y="182"/>
                          </a:lnTo>
                          <a:lnTo>
                            <a:pt x="82" y="175"/>
                          </a:lnTo>
                          <a:lnTo>
                            <a:pt x="85" y="171"/>
                          </a:lnTo>
                          <a:lnTo>
                            <a:pt x="89" y="175"/>
                          </a:lnTo>
                          <a:lnTo>
                            <a:pt x="92" y="171"/>
                          </a:lnTo>
                          <a:lnTo>
                            <a:pt x="100" y="175"/>
                          </a:lnTo>
                          <a:lnTo>
                            <a:pt x="121" y="171"/>
                          </a:lnTo>
                          <a:lnTo>
                            <a:pt x="124" y="171"/>
                          </a:lnTo>
                          <a:lnTo>
                            <a:pt x="124" y="171"/>
                          </a:lnTo>
                          <a:close/>
                          <a:moveTo>
                            <a:pt x="28" y="160"/>
                          </a:moveTo>
                          <a:lnTo>
                            <a:pt x="25" y="153"/>
                          </a:lnTo>
                          <a:lnTo>
                            <a:pt x="25" y="146"/>
                          </a:lnTo>
                          <a:lnTo>
                            <a:pt x="25" y="139"/>
                          </a:lnTo>
                          <a:lnTo>
                            <a:pt x="25" y="132"/>
                          </a:lnTo>
                          <a:lnTo>
                            <a:pt x="21" y="128"/>
                          </a:lnTo>
                          <a:lnTo>
                            <a:pt x="21" y="121"/>
                          </a:lnTo>
                          <a:lnTo>
                            <a:pt x="25" y="125"/>
                          </a:lnTo>
                          <a:lnTo>
                            <a:pt x="36" y="114"/>
                          </a:lnTo>
                          <a:lnTo>
                            <a:pt x="43" y="128"/>
                          </a:lnTo>
                          <a:lnTo>
                            <a:pt x="43" y="153"/>
                          </a:lnTo>
                          <a:lnTo>
                            <a:pt x="39" y="157"/>
                          </a:lnTo>
                          <a:lnTo>
                            <a:pt x="36" y="153"/>
                          </a:lnTo>
                          <a:lnTo>
                            <a:pt x="28" y="16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2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4729163" y="3322638"/>
                      <a:ext cx="74613" cy="50800"/>
                    </a:xfrm>
                    <a:custGeom>
                      <a:avLst/>
                      <a:gdLst>
                        <a:gd name="T0" fmla="*/ 8 w 47"/>
                        <a:gd name="T1" fmla="*/ 21 h 32"/>
                        <a:gd name="T2" fmla="*/ 11 w 47"/>
                        <a:gd name="T3" fmla="*/ 25 h 32"/>
                        <a:gd name="T4" fmla="*/ 18 w 47"/>
                        <a:gd name="T5" fmla="*/ 25 h 32"/>
                        <a:gd name="T6" fmla="*/ 25 w 47"/>
                        <a:gd name="T7" fmla="*/ 32 h 32"/>
                        <a:gd name="T8" fmla="*/ 36 w 47"/>
                        <a:gd name="T9" fmla="*/ 21 h 32"/>
                        <a:gd name="T10" fmla="*/ 32 w 47"/>
                        <a:gd name="T11" fmla="*/ 14 h 32"/>
                        <a:gd name="T12" fmla="*/ 47 w 47"/>
                        <a:gd name="T13" fmla="*/ 3 h 32"/>
                        <a:gd name="T14" fmla="*/ 43 w 47"/>
                        <a:gd name="T15" fmla="*/ 0 h 32"/>
                        <a:gd name="T16" fmla="*/ 4 w 47"/>
                        <a:gd name="T17" fmla="*/ 7 h 32"/>
                        <a:gd name="T18" fmla="*/ 4 w 47"/>
                        <a:gd name="T19" fmla="*/ 7 h 32"/>
                        <a:gd name="T20" fmla="*/ 0 w 47"/>
                        <a:gd name="T21" fmla="*/ 14 h 32"/>
                        <a:gd name="T22" fmla="*/ 8 w 47"/>
                        <a:gd name="T23" fmla="*/ 17 h 32"/>
                        <a:gd name="T24" fmla="*/ 8 w 47"/>
                        <a:gd name="T25" fmla="*/ 21 h 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7" h="32">
                          <a:moveTo>
                            <a:pt x="8" y="21"/>
                          </a:moveTo>
                          <a:lnTo>
                            <a:pt x="11" y="25"/>
                          </a:lnTo>
                          <a:lnTo>
                            <a:pt x="18" y="25"/>
                          </a:lnTo>
                          <a:lnTo>
                            <a:pt x="25" y="32"/>
                          </a:lnTo>
                          <a:lnTo>
                            <a:pt x="36" y="21"/>
                          </a:lnTo>
                          <a:lnTo>
                            <a:pt x="32" y="14"/>
                          </a:lnTo>
                          <a:lnTo>
                            <a:pt x="47" y="3"/>
                          </a:lnTo>
                          <a:lnTo>
                            <a:pt x="43" y="0"/>
                          </a:lnTo>
                          <a:lnTo>
                            <a:pt x="4" y="7"/>
                          </a:lnTo>
                          <a:lnTo>
                            <a:pt x="4" y="7"/>
                          </a:lnTo>
                          <a:lnTo>
                            <a:pt x="0" y="14"/>
                          </a:lnTo>
                          <a:lnTo>
                            <a:pt x="8" y="17"/>
                          </a:lnTo>
                          <a:lnTo>
                            <a:pt x="8" y="2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3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227513" y="3424238"/>
                      <a:ext cx="304800" cy="225425"/>
                    </a:xfrm>
                    <a:custGeom>
                      <a:avLst/>
                      <a:gdLst>
                        <a:gd name="T0" fmla="*/ 107 w 192"/>
                        <a:gd name="T1" fmla="*/ 7 h 142"/>
                        <a:gd name="T2" fmla="*/ 78 w 192"/>
                        <a:gd name="T3" fmla="*/ 7 h 142"/>
                        <a:gd name="T4" fmla="*/ 71 w 192"/>
                        <a:gd name="T5" fmla="*/ 7 h 142"/>
                        <a:gd name="T6" fmla="*/ 50 w 192"/>
                        <a:gd name="T7" fmla="*/ 3 h 142"/>
                        <a:gd name="T8" fmla="*/ 32 w 192"/>
                        <a:gd name="T9" fmla="*/ 3 h 142"/>
                        <a:gd name="T10" fmla="*/ 25 w 192"/>
                        <a:gd name="T11" fmla="*/ 0 h 142"/>
                        <a:gd name="T12" fmla="*/ 18 w 192"/>
                        <a:gd name="T13" fmla="*/ 0 h 142"/>
                        <a:gd name="T14" fmla="*/ 14 w 192"/>
                        <a:gd name="T15" fmla="*/ 7 h 142"/>
                        <a:gd name="T16" fmla="*/ 4 w 192"/>
                        <a:gd name="T17" fmla="*/ 7 h 142"/>
                        <a:gd name="T18" fmla="*/ 0 w 192"/>
                        <a:gd name="T19" fmla="*/ 14 h 142"/>
                        <a:gd name="T20" fmla="*/ 7 w 192"/>
                        <a:gd name="T21" fmla="*/ 25 h 142"/>
                        <a:gd name="T22" fmla="*/ 7 w 192"/>
                        <a:gd name="T23" fmla="*/ 35 h 142"/>
                        <a:gd name="T24" fmla="*/ 18 w 192"/>
                        <a:gd name="T25" fmla="*/ 32 h 142"/>
                        <a:gd name="T26" fmla="*/ 18 w 192"/>
                        <a:gd name="T27" fmla="*/ 35 h 142"/>
                        <a:gd name="T28" fmla="*/ 39 w 192"/>
                        <a:gd name="T29" fmla="*/ 35 h 142"/>
                        <a:gd name="T30" fmla="*/ 43 w 192"/>
                        <a:gd name="T31" fmla="*/ 42 h 142"/>
                        <a:gd name="T32" fmla="*/ 36 w 192"/>
                        <a:gd name="T33" fmla="*/ 53 h 142"/>
                        <a:gd name="T34" fmla="*/ 36 w 192"/>
                        <a:gd name="T35" fmla="*/ 71 h 142"/>
                        <a:gd name="T36" fmla="*/ 28 w 192"/>
                        <a:gd name="T37" fmla="*/ 78 h 142"/>
                        <a:gd name="T38" fmla="*/ 32 w 192"/>
                        <a:gd name="T39" fmla="*/ 85 h 142"/>
                        <a:gd name="T40" fmla="*/ 28 w 192"/>
                        <a:gd name="T41" fmla="*/ 99 h 142"/>
                        <a:gd name="T42" fmla="*/ 36 w 192"/>
                        <a:gd name="T43" fmla="*/ 107 h 142"/>
                        <a:gd name="T44" fmla="*/ 28 w 192"/>
                        <a:gd name="T45" fmla="*/ 114 h 142"/>
                        <a:gd name="T46" fmla="*/ 28 w 192"/>
                        <a:gd name="T47" fmla="*/ 124 h 142"/>
                        <a:gd name="T48" fmla="*/ 39 w 192"/>
                        <a:gd name="T49" fmla="*/ 124 h 142"/>
                        <a:gd name="T50" fmla="*/ 46 w 192"/>
                        <a:gd name="T51" fmla="*/ 139 h 142"/>
                        <a:gd name="T52" fmla="*/ 53 w 192"/>
                        <a:gd name="T53" fmla="*/ 142 h 142"/>
                        <a:gd name="T54" fmla="*/ 68 w 192"/>
                        <a:gd name="T55" fmla="*/ 135 h 142"/>
                        <a:gd name="T56" fmla="*/ 75 w 192"/>
                        <a:gd name="T57" fmla="*/ 131 h 142"/>
                        <a:gd name="T58" fmla="*/ 103 w 192"/>
                        <a:gd name="T59" fmla="*/ 131 h 142"/>
                        <a:gd name="T60" fmla="*/ 110 w 192"/>
                        <a:gd name="T61" fmla="*/ 117 h 142"/>
                        <a:gd name="T62" fmla="*/ 121 w 192"/>
                        <a:gd name="T63" fmla="*/ 117 h 142"/>
                        <a:gd name="T64" fmla="*/ 124 w 192"/>
                        <a:gd name="T65" fmla="*/ 103 h 142"/>
                        <a:gd name="T66" fmla="*/ 135 w 192"/>
                        <a:gd name="T67" fmla="*/ 92 h 142"/>
                        <a:gd name="T68" fmla="*/ 124 w 192"/>
                        <a:gd name="T69" fmla="*/ 82 h 142"/>
                        <a:gd name="T70" fmla="*/ 146 w 192"/>
                        <a:gd name="T71" fmla="*/ 53 h 142"/>
                        <a:gd name="T72" fmla="*/ 160 w 192"/>
                        <a:gd name="T73" fmla="*/ 50 h 142"/>
                        <a:gd name="T74" fmla="*/ 178 w 192"/>
                        <a:gd name="T75" fmla="*/ 35 h 142"/>
                        <a:gd name="T76" fmla="*/ 174 w 192"/>
                        <a:gd name="T77" fmla="*/ 25 h 142"/>
                        <a:gd name="T78" fmla="*/ 156 w 192"/>
                        <a:gd name="T79" fmla="*/ 25 h 142"/>
                        <a:gd name="T80" fmla="*/ 142 w 192"/>
                        <a:gd name="T81" fmla="*/ 17 h 142"/>
                        <a:gd name="T82" fmla="*/ 139 w 192"/>
                        <a:gd name="T83" fmla="*/ 21 h 142"/>
                        <a:gd name="T84" fmla="*/ 114 w 192"/>
                        <a:gd name="T85" fmla="*/ 14 h 142"/>
                        <a:gd name="T86" fmla="*/ 107 w 192"/>
                        <a:gd name="T87" fmla="*/ 7 h 142"/>
                        <a:gd name="T88" fmla="*/ 107 w 192"/>
                        <a:gd name="T89" fmla="*/ 7 h 142"/>
                        <a:gd name="T90" fmla="*/ 185 w 192"/>
                        <a:gd name="T91" fmla="*/ 71 h 142"/>
                        <a:gd name="T92" fmla="*/ 188 w 192"/>
                        <a:gd name="T93" fmla="*/ 74 h 142"/>
                        <a:gd name="T94" fmla="*/ 192 w 192"/>
                        <a:gd name="T95" fmla="*/ 74 h 142"/>
                        <a:gd name="T96" fmla="*/ 188 w 192"/>
                        <a:gd name="T97" fmla="*/ 67 h 142"/>
                        <a:gd name="T98" fmla="*/ 185 w 192"/>
                        <a:gd name="T99" fmla="*/ 71 h 142"/>
                        <a:gd name="T100" fmla="*/ 185 w 192"/>
                        <a:gd name="T101" fmla="*/ 71 h 142"/>
                        <a:gd name="T102" fmla="*/ 185 w 192"/>
                        <a:gd name="T103" fmla="*/ 71 h 142"/>
                        <a:gd name="T104" fmla="*/ 164 w 192"/>
                        <a:gd name="T105" fmla="*/ 78 h 142"/>
                        <a:gd name="T106" fmla="*/ 167 w 192"/>
                        <a:gd name="T107" fmla="*/ 74 h 142"/>
                        <a:gd name="T108" fmla="*/ 174 w 192"/>
                        <a:gd name="T109" fmla="*/ 71 h 142"/>
                        <a:gd name="T110" fmla="*/ 174 w 192"/>
                        <a:gd name="T111" fmla="*/ 74 h 142"/>
                        <a:gd name="T112" fmla="*/ 178 w 192"/>
                        <a:gd name="T113" fmla="*/ 78 h 142"/>
                        <a:gd name="T114" fmla="*/ 174 w 192"/>
                        <a:gd name="T115" fmla="*/ 85 h 142"/>
                        <a:gd name="T116" fmla="*/ 164 w 192"/>
                        <a:gd name="T117" fmla="*/ 78 h 1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92" h="142">
                          <a:moveTo>
                            <a:pt x="107" y="7"/>
                          </a:moveTo>
                          <a:lnTo>
                            <a:pt x="78" y="7"/>
                          </a:lnTo>
                          <a:lnTo>
                            <a:pt x="71" y="7"/>
                          </a:lnTo>
                          <a:lnTo>
                            <a:pt x="50" y="3"/>
                          </a:lnTo>
                          <a:lnTo>
                            <a:pt x="32" y="3"/>
                          </a:lnTo>
                          <a:lnTo>
                            <a:pt x="25" y="0"/>
                          </a:lnTo>
                          <a:lnTo>
                            <a:pt x="18" y="0"/>
                          </a:lnTo>
                          <a:lnTo>
                            <a:pt x="14" y="7"/>
                          </a:lnTo>
                          <a:lnTo>
                            <a:pt x="4" y="7"/>
                          </a:lnTo>
                          <a:lnTo>
                            <a:pt x="0" y="14"/>
                          </a:lnTo>
                          <a:lnTo>
                            <a:pt x="7" y="25"/>
                          </a:lnTo>
                          <a:lnTo>
                            <a:pt x="7" y="35"/>
                          </a:lnTo>
                          <a:lnTo>
                            <a:pt x="18" y="32"/>
                          </a:lnTo>
                          <a:lnTo>
                            <a:pt x="18" y="35"/>
                          </a:lnTo>
                          <a:lnTo>
                            <a:pt x="39" y="35"/>
                          </a:lnTo>
                          <a:lnTo>
                            <a:pt x="43" y="42"/>
                          </a:lnTo>
                          <a:lnTo>
                            <a:pt x="36" y="53"/>
                          </a:lnTo>
                          <a:lnTo>
                            <a:pt x="36" y="71"/>
                          </a:lnTo>
                          <a:lnTo>
                            <a:pt x="28" y="78"/>
                          </a:lnTo>
                          <a:lnTo>
                            <a:pt x="32" y="85"/>
                          </a:lnTo>
                          <a:lnTo>
                            <a:pt x="28" y="99"/>
                          </a:lnTo>
                          <a:lnTo>
                            <a:pt x="36" y="107"/>
                          </a:lnTo>
                          <a:lnTo>
                            <a:pt x="28" y="114"/>
                          </a:lnTo>
                          <a:lnTo>
                            <a:pt x="28" y="124"/>
                          </a:lnTo>
                          <a:lnTo>
                            <a:pt x="39" y="124"/>
                          </a:lnTo>
                          <a:lnTo>
                            <a:pt x="46" y="139"/>
                          </a:lnTo>
                          <a:lnTo>
                            <a:pt x="53" y="142"/>
                          </a:lnTo>
                          <a:lnTo>
                            <a:pt x="68" y="135"/>
                          </a:lnTo>
                          <a:lnTo>
                            <a:pt x="75" y="131"/>
                          </a:lnTo>
                          <a:lnTo>
                            <a:pt x="103" y="131"/>
                          </a:lnTo>
                          <a:lnTo>
                            <a:pt x="110" y="117"/>
                          </a:lnTo>
                          <a:lnTo>
                            <a:pt x="121" y="117"/>
                          </a:lnTo>
                          <a:lnTo>
                            <a:pt x="124" y="103"/>
                          </a:lnTo>
                          <a:lnTo>
                            <a:pt x="135" y="92"/>
                          </a:lnTo>
                          <a:lnTo>
                            <a:pt x="124" y="82"/>
                          </a:lnTo>
                          <a:lnTo>
                            <a:pt x="146" y="53"/>
                          </a:lnTo>
                          <a:lnTo>
                            <a:pt x="160" y="50"/>
                          </a:lnTo>
                          <a:lnTo>
                            <a:pt x="178" y="35"/>
                          </a:lnTo>
                          <a:lnTo>
                            <a:pt x="174" y="25"/>
                          </a:lnTo>
                          <a:lnTo>
                            <a:pt x="156" y="25"/>
                          </a:lnTo>
                          <a:lnTo>
                            <a:pt x="142" y="17"/>
                          </a:lnTo>
                          <a:lnTo>
                            <a:pt x="139" y="21"/>
                          </a:lnTo>
                          <a:lnTo>
                            <a:pt x="114" y="14"/>
                          </a:lnTo>
                          <a:lnTo>
                            <a:pt x="107" y="7"/>
                          </a:lnTo>
                          <a:lnTo>
                            <a:pt x="107" y="7"/>
                          </a:lnTo>
                          <a:close/>
                          <a:moveTo>
                            <a:pt x="185" y="71"/>
                          </a:moveTo>
                          <a:lnTo>
                            <a:pt x="188" y="74"/>
                          </a:lnTo>
                          <a:lnTo>
                            <a:pt x="192" y="74"/>
                          </a:lnTo>
                          <a:lnTo>
                            <a:pt x="188" y="67"/>
                          </a:lnTo>
                          <a:lnTo>
                            <a:pt x="185" y="71"/>
                          </a:lnTo>
                          <a:lnTo>
                            <a:pt x="185" y="71"/>
                          </a:lnTo>
                          <a:lnTo>
                            <a:pt x="185" y="71"/>
                          </a:lnTo>
                          <a:close/>
                          <a:moveTo>
                            <a:pt x="164" y="78"/>
                          </a:moveTo>
                          <a:lnTo>
                            <a:pt x="167" y="74"/>
                          </a:lnTo>
                          <a:lnTo>
                            <a:pt x="174" y="71"/>
                          </a:lnTo>
                          <a:lnTo>
                            <a:pt x="174" y="74"/>
                          </a:lnTo>
                          <a:lnTo>
                            <a:pt x="178" y="78"/>
                          </a:lnTo>
                          <a:lnTo>
                            <a:pt x="174" y="85"/>
                          </a:lnTo>
                          <a:lnTo>
                            <a:pt x="164" y="7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4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4227513" y="3475038"/>
                      <a:ext cx="68263" cy="146050"/>
                    </a:xfrm>
                    <a:custGeom>
                      <a:avLst/>
                      <a:gdLst>
                        <a:gd name="T0" fmla="*/ 7 w 43"/>
                        <a:gd name="T1" fmla="*/ 3 h 92"/>
                        <a:gd name="T2" fmla="*/ 11 w 43"/>
                        <a:gd name="T3" fmla="*/ 18 h 92"/>
                        <a:gd name="T4" fmla="*/ 0 w 43"/>
                        <a:gd name="T5" fmla="*/ 60 h 92"/>
                        <a:gd name="T6" fmla="*/ 4 w 43"/>
                        <a:gd name="T7" fmla="*/ 67 h 92"/>
                        <a:gd name="T8" fmla="*/ 11 w 43"/>
                        <a:gd name="T9" fmla="*/ 67 h 92"/>
                        <a:gd name="T10" fmla="*/ 4 w 43"/>
                        <a:gd name="T11" fmla="*/ 92 h 92"/>
                        <a:gd name="T12" fmla="*/ 28 w 43"/>
                        <a:gd name="T13" fmla="*/ 92 h 92"/>
                        <a:gd name="T14" fmla="*/ 28 w 43"/>
                        <a:gd name="T15" fmla="*/ 82 h 92"/>
                        <a:gd name="T16" fmla="*/ 36 w 43"/>
                        <a:gd name="T17" fmla="*/ 75 h 92"/>
                        <a:gd name="T18" fmla="*/ 28 w 43"/>
                        <a:gd name="T19" fmla="*/ 67 h 92"/>
                        <a:gd name="T20" fmla="*/ 32 w 43"/>
                        <a:gd name="T21" fmla="*/ 53 h 92"/>
                        <a:gd name="T22" fmla="*/ 28 w 43"/>
                        <a:gd name="T23" fmla="*/ 46 h 92"/>
                        <a:gd name="T24" fmla="*/ 36 w 43"/>
                        <a:gd name="T25" fmla="*/ 39 h 92"/>
                        <a:gd name="T26" fmla="*/ 36 w 43"/>
                        <a:gd name="T27" fmla="*/ 21 h 92"/>
                        <a:gd name="T28" fmla="*/ 43 w 43"/>
                        <a:gd name="T29" fmla="*/ 10 h 92"/>
                        <a:gd name="T30" fmla="*/ 39 w 43"/>
                        <a:gd name="T31" fmla="*/ 3 h 92"/>
                        <a:gd name="T32" fmla="*/ 18 w 43"/>
                        <a:gd name="T33" fmla="*/ 3 h 92"/>
                        <a:gd name="T34" fmla="*/ 18 w 43"/>
                        <a:gd name="T35" fmla="*/ 0 h 92"/>
                        <a:gd name="T36" fmla="*/ 7 w 43"/>
                        <a:gd name="T37" fmla="*/ 3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43" h="92">
                          <a:moveTo>
                            <a:pt x="7" y="3"/>
                          </a:moveTo>
                          <a:lnTo>
                            <a:pt x="11" y="18"/>
                          </a:lnTo>
                          <a:lnTo>
                            <a:pt x="0" y="60"/>
                          </a:lnTo>
                          <a:lnTo>
                            <a:pt x="4" y="67"/>
                          </a:lnTo>
                          <a:lnTo>
                            <a:pt x="11" y="67"/>
                          </a:lnTo>
                          <a:lnTo>
                            <a:pt x="4" y="92"/>
                          </a:lnTo>
                          <a:lnTo>
                            <a:pt x="28" y="92"/>
                          </a:lnTo>
                          <a:lnTo>
                            <a:pt x="28" y="82"/>
                          </a:lnTo>
                          <a:lnTo>
                            <a:pt x="36" y="75"/>
                          </a:lnTo>
                          <a:lnTo>
                            <a:pt x="28" y="67"/>
                          </a:lnTo>
                          <a:lnTo>
                            <a:pt x="32" y="53"/>
                          </a:lnTo>
                          <a:lnTo>
                            <a:pt x="28" y="46"/>
                          </a:lnTo>
                          <a:lnTo>
                            <a:pt x="36" y="39"/>
                          </a:lnTo>
                          <a:lnTo>
                            <a:pt x="36" y="21"/>
                          </a:lnTo>
                          <a:lnTo>
                            <a:pt x="43" y="10"/>
                          </a:lnTo>
                          <a:lnTo>
                            <a:pt x="39" y="3"/>
                          </a:lnTo>
                          <a:lnTo>
                            <a:pt x="18" y="3"/>
                          </a:lnTo>
                          <a:lnTo>
                            <a:pt x="18" y="0"/>
                          </a:lnTo>
                          <a:lnTo>
                            <a:pt x="7" y="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5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5475288" y="3808413"/>
                      <a:ext cx="39688" cy="39688"/>
                    </a:xfrm>
                    <a:custGeom>
                      <a:avLst/>
                      <a:gdLst>
                        <a:gd name="T0" fmla="*/ 0 w 25"/>
                        <a:gd name="T1" fmla="*/ 14 h 25"/>
                        <a:gd name="T2" fmla="*/ 0 w 25"/>
                        <a:gd name="T3" fmla="*/ 14 h 25"/>
                        <a:gd name="T4" fmla="*/ 18 w 25"/>
                        <a:gd name="T5" fmla="*/ 25 h 25"/>
                        <a:gd name="T6" fmla="*/ 25 w 25"/>
                        <a:gd name="T7" fmla="*/ 25 h 25"/>
                        <a:gd name="T8" fmla="*/ 21 w 25"/>
                        <a:gd name="T9" fmla="*/ 18 h 25"/>
                        <a:gd name="T10" fmla="*/ 18 w 25"/>
                        <a:gd name="T11" fmla="*/ 14 h 25"/>
                        <a:gd name="T12" fmla="*/ 21 w 25"/>
                        <a:gd name="T13" fmla="*/ 7 h 25"/>
                        <a:gd name="T14" fmla="*/ 21 w 25"/>
                        <a:gd name="T15" fmla="*/ 3 h 25"/>
                        <a:gd name="T16" fmla="*/ 18 w 25"/>
                        <a:gd name="T17" fmla="*/ 0 h 25"/>
                        <a:gd name="T18" fmla="*/ 11 w 25"/>
                        <a:gd name="T19" fmla="*/ 0 h 25"/>
                        <a:gd name="T20" fmla="*/ 0 w 25"/>
                        <a:gd name="T21" fmla="*/ 14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5" h="25">
                          <a:moveTo>
                            <a:pt x="0" y="14"/>
                          </a:moveTo>
                          <a:lnTo>
                            <a:pt x="0" y="14"/>
                          </a:lnTo>
                          <a:lnTo>
                            <a:pt x="18" y="25"/>
                          </a:lnTo>
                          <a:lnTo>
                            <a:pt x="25" y="25"/>
                          </a:lnTo>
                          <a:lnTo>
                            <a:pt x="21" y="18"/>
                          </a:lnTo>
                          <a:lnTo>
                            <a:pt x="18" y="14"/>
                          </a:lnTo>
                          <a:lnTo>
                            <a:pt x="21" y="7"/>
                          </a:lnTo>
                          <a:lnTo>
                            <a:pt x="21" y="3"/>
                          </a:lnTo>
                          <a:lnTo>
                            <a:pt x="18" y="0"/>
                          </a:lnTo>
                          <a:lnTo>
                            <a:pt x="11" y="0"/>
                          </a:lnTo>
                          <a:lnTo>
                            <a:pt x="0" y="1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6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5300663" y="3605213"/>
                      <a:ext cx="219075" cy="225425"/>
                    </a:xfrm>
                    <a:custGeom>
                      <a:avLst/>
                      <a:gdLst>
                        <a:gd name="T0" fmla="*/ 7 w 138"/>
                        <a:gd name="T1" fmla="*/ 92 h 142"/>
                        <a:gd name="T2" fmla="*/ 7 w 138"/>
                        <a:gd name="T3" fmla="*/ 92 h 142"/>
                        <a:gd name="T4" fmla="*/ 28 w 138"/>
                        <a:gd name="T5" fmla="*/ 99 h 142"/>
                        <a:gd name="T6" fmla="*/ 42 w 138"/>
                        <a:gd name="T7" fmla="*/ 110 h 142"/>
                        <a:gd name="T8" fmla="*/ 60 w 138"/>
                        <a:gd name="T9" fmla="*/ 117 h 142"/>
                        <a:gd name="T10" fmla="*/ 60 w 138"/>
                        <a:gd name="T11" fmla="*/ 124 h 142"/>
                        <a:gd name="T12" fmla="*/ 67 w 138"/>
                        <a:gd name="T13" fmla="*/ 124 h 142"/>
                        <a:gd name="T14" fmla="*/ 67 w 138"/>
                        <a:gd name="T15" fmla="*/ 135 h 142"/>
                        <a:gd name="T16" fmla="*/ 89 w 138"/>
                        <a:gd name="T17" fmla="*/ 142 h 142"/>
                        <a:gd name="T18" fmla="*/ 110 w 138"/>
                        <a:gd name="T19" fmla="*/ 142 h 142"/>
                        <a:gd name="T20" fmla="*/ 121 w 138"/>
                        <a:gd name="T21" fmla="*/ 128 h 142"/>
                        <a:gd name="T22" fmla="*/ 128 w 138"/>
                        <a:gd name="T23" fmla="*/ 128 h 142"/>
                        <a:gd name="T24" fmla="*/ 131 w 138"/>
                        <a:gd name="T25" fmla="*/ 131 h 142"/>
                        <a:gd name="T26" fmla="*/ 131 w 138"/>
                        <a:gd name="T27" fmla="*/ 128 h 142"/>
                        <a:gd name="T28" fmla="*/ 135 w 138"/>
                        <a:gd name="T29" fmla="*/ 131 h 142"/>
                        <a:gd name="T30" fmla="*/ 138 w 138"/>
                        <a:gd name="T31" fmla="*/ 128 h 142"/>
                        <a:gd name="T32" fmla="*/ 124 w 138"/>
                        <a:gd name="T33" fmla="*/ 114 h 142"/>
                        <a:gd name="T34" fmla="*/ 128 w 138"/>
                        <a:gd name="T35" fmla="*/ 103 h 142"/>
                        <a:gd name="T36" fmla="*/ 121 w 138"/>
                        <a:gd name="T37" fmla="*/ 89 h 142"/>
                        <a:gd name="T38" fmla="*/ 110 w 138"/>
                        <a:gd name="T39" fmla="*/ 85 h 142"/>
                        <a:gd name="T40" fmla="*/ 92 w 138"/>
                        <a:gd name="T41" fmla="*/ 67 h 142"/>
                        <a:gd name="T42" fmla="*/ 106 w 138"/>
                        <a:gd name="T43" fmla="*/ 42 h 142"/>
                        <a:gd name="T44" fmla="*/ 106 w 138"/>
                        <a:gd name="T45" fmla="*/ 32 h 142"/>
                        <a:gd name="T46" fmla="*/ 92 w 138"/>
                        <a:gd name="T47" fmla="*/ 25 h 142"/>
                        <a:gd name="T48" fmla="*/ 85 w 138"/>
                        <a:gd name="T49" fmla="*/ 10 h 142"/>
                        <a:gd name="T50" fmla="*/ 78 w 138"/>
                        <a:gd name="T51" fmla="*/ 3 h 142"/>
                        <a:gd name="T52" fmla="*/ 67 w 138"/>
                        <a:gd name="T53" fmla="*/ 7 h 142"/>
                        <a:gd name="T54" fmla="*/ 60 w 138"/>
                        <a:gd name="T55" fmla="*/ 0 h 142"/>
                        <a:gd name="T56" fmla="*/ 53 w 138"/>
                        <a:gd name="T57" fmla="*/ 10 h 142"/>
                        <a:gd name="T58" fmla="*/ 49 w 138"/>
                        <a:gd name="T59" fmla="*/ 7 h 142"/>
                        <a:gd name="T60" fmla="*/ 46 w 138"/>
                        <a:gd name="T61" fmla="*/ 17 h 142"/>
                        <a:gd name="T62" fmla="*/ 35 w 138"/>
                        <a:gd name="T63" fmla="*/ 21 h 142"/>
                        <a:gd name="T64" fmla="*/ 35 w 138"/>
                        <a:gd name="T65" fmla="*/ 53 h 142"/>
                        <a:gd name="T66" fmla="*/ 0 w 138"/>
                        <a:gd name="T67" fmla="*/ 74 h 142"/>
                        <a:gd name="T68" fmla="*/ 0 w 138"/>
                        <a:gd name="T69" fmla="*/ 74 h 142"/>
                        <a:gd name="T70" fmla="*/ 0 w 138"/>
                        <a:gd name="T71" fmla="*/ 74 h 142"/>
                        <a:gd name="T72" fmla="*/ 7 w 138"/>
                        <a:gd name="T73" fmla="*/ 92 h 1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138" h="142">
                          <a:moveTo>
                            <a:pt x="7" y="92"/>
                          </a:moveTo>
                          <a:lnTo>
                            <a:pt x="7" y="92"/>
                          </a:lnTo>
                          <a:lnTo>
                            <a:pt x="28" y="99"/>
                          </a:lnTo>
                          <a:lnTo>
                            <a:pt x="42" y="110"/>
                          </a:lnTo>
                          <a:lnTo>
                            <a:pt x="60" y="117"/>
                          </a:lnTo>
                          <a:lnTo>
                            <a:pt x="60" y="124"/>
                          </a:lnTo>
                          <a:lnTo>
                            <a:pt x="67" y="124"/>
                          </a:lnTo>
                          <a:lnTo>
                            <a:pt x="67" y="135"/>
                          </a:lnTo>
                          <a:lnTo>
                            <a:pt x="89" y="142"/>
                          </a:lnTo>
                          <a:lnTo>
                            <a:pt x="110" y="142"/>
                          </a:lnTo>
                          <a:lnTo>
                            <a:pt x="121" y="128"/>
                          </a:lnTo>
                          <a:lnTo>
                            <a:pt x="128" y="128"/>
                          </a:lnTo>
                          <a:lnTo>
                            <a:pt x="131" y="131"/>
                          </a:lnTo>
                          <a:lnTo>
                            <a:pt x="131" y="128"/>
                          </a:lnTo>
                          <a:lnTo>
                            <a:pt x="135" y="131"/>
                          </a:lnTo>
                          <a:lnTo>
                            <a:pt x="138" y="128"/>
                          </a:lnTo>
                          <a:lnTo>
                            <a:pt x="124" y="114"/>
                          </a:lnTo>
                          <a:lnTo>
                            <a:pt x="128" y="103"/>
                          </a:lnTo>
                          <a:lnTo>
                            <a:pt x="121" y="89"/>
                          </a:lnTo>
                          <a:lnTo>
                            <a:pt x="110" y="85"/>
                          </a:lnTo>
                          <a:lnTo>
                            <a:pt x="92" y="67"/>
                          </a:lnTo>
                          <a:lnTo>
                            <a:pt x="106" y="42"/>
                          </a:lnTo>
                          <a:lnTo>
                            <a:pt x="106" y="32"/>
                          </a:lnTo>
                          <a:lnTo>
                            <a:pt x="92" y="25"/>
                          </a:lnTo>
                          <a:lnTo>
                            <a:pt x="85" y="10"/>
                          </a:lnTo>
                          <a:lnTo>
                            <a:pt x="78" y="3"/>
                          </a:lnTo>
                          <a:lnTo>
                            <a:pt x="67" y="7"/>
                          </a:lnTo>
                          <a:lnTo>
                            <a:pt x="60" y="0"/>
                          </a:lnTo>
                          <a:lnTo>
                            <a:pt x="53" y="10"/>
                          </a:lnTo>
                          <a:lnTo>
                            <a:pt x="49" y="7"/>
                          </a:lnTo>
                          <a:lnTo>
                            <a:pt x="46" y="17"/>
                          </a:lnTo>
                          <a:lnTo>
                            <a:pt x="35" y="21"/>
                          </a:lnTo>
                          <a:lnTo>
                            <a:pt x="35" y="53"/>
                          </a:lnTo>
                          <a:lnTo>
                            <a:pt x="0" y="74"/>
                          </a:lnTo>
                          <a:lnTo>
                            <a:pt x="0" y="74"/>
                          </a:lnTo>
                          <a:lnTo>
                            <a:pt x="0" y="74"/>
                          </a:lnTo>
                          <a:lnTo>
                            <a:pt x="7" y="92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7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226051" y="3616326"/>
                      <a:ext cx="152400" cy="134938"/>
                    </a:xfrm>
                    <a:custGeom>
                      <a:avLst/>
                      <a:gdLst>
                        <a:gd name="T0" fmla="*/ 4 w 96"/>
                        <a:gd name="T1" fmla="*/ 21 h 85"/>
                        <a:gd name="T2" fmla="*/ 7 w 96"/>
                        <a:gd name="T3" fmla="*/ 42 h 85"/>
                        <a:gd name="T4" fmla="*/ 15 w 96"/>
                        <a:gd name="T5" fmla="*/ 42 h 85"/>
                        <a:gd name="T6" fmla="*/ 18 w 96"/>
                        <a:gd name="T7" fmla="*/ 50 h 85"/>
                        <a:gd name="T8" fmla="*/ 7 w 96"/>
                        <a:gd name="T9" fmla="*/ 64 h 85"/>
                        <a:gd name="T10" fmla="*/ 0 w 96"/>
                        <a:gd name="T11" fmla="*/ 67 h 85"/>
                        <a:gd name="T12" fmla="*/ 0 w 96"/>
                        <a:gd name="T13" fmla="*/ 78 h 85"/>
                        <a:gd name="T14" fmla="*/ 4 w 96"/>
                        <a:gd name="T15" fmla="*/ 78 h 85"/>
                        <a:gd name="T16" fmla="*/ 15 w 96"/>
                        <a:gd name="T17" fmla="*/ 85 h 85"/>
                        <a:gd name="T18" fmla="*/ 47 w 96"/>
                        <a:gd name="T19" fmla="*/ 67 h 85"/>
                        <a:gd name="T20" fmla="*/ 47 w 96"/>
                        <a:gd name="T21" fmla="*/ 67 h 85"/>
                        <a:gd name="T22" fmla="*/ 82 w 96"/>
                        <a:gd name="T23" fmla="*/ 46 h 85"/>
                        <a:gd name="T24" fmla="*/ 82 w 96"/>
                        <a:gd name="T25" fmla="*/ 14 h 85"/>
                        <a:gd name="T26" fmla="*/ 93 w 96"/>
                        <a:gd name="T27" fmla="*/ 10 h 85"/>
                        <a:gd name="T28" fmla="*/ 96 w 96"/>
                        <a:gd name="T29" fmla="*/ 0 h 85"/>
                        <a:gd name="T30" fmla="*/ 75 w 96"/>
                        <a:gd name="T31" fmla="*/ 0 h 85"/>
                        <a:gd name="T32" fmla="*/ 57 w 96"/>
                        <a:gd name="T33" fmla="*/ 10 h 85"/>
                        <a:gd name="T34" fmla="*/ 40 w 96"/>
                        <a:gd name="T35" fmla="*/ 3 h 85"/>
                        <a:gd name="T36" fmla="*/ 29 w 96"/>
                        <a:gd name="T37" fmla="*/ 10 h 85"/>
                        <a:gd name="T38" fmla="*/ 18 w 96"/>
                        <a:gd name="T39" fmla="*/ 7 h 85"/>
                        <a:gd name="T40" fmla="*/ 18 w 96"/>
                        <a:gd name="T41" fmla="*/ 18 h 85"/>
                        <a:gd name="T42" fmla="*/ 11 w 96"/>
                        <a:gd name="T43" fmla="*/ 25 h 85"/>
                        <a:gd name="T44" fmla="*/ 4 w 96"/>
                        <a:gd name="T45" fmla="*/ 21 h 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96" h="85">
                          <a:moveTo>
                            <a:pt x="4" y="21"/>
                          </a:moveTo>
                          <a:lnTo>
                            <a:pt x="7" y="42"/>
                          </a:lnTo>
                          <a:lnTo>
                            <a:pt x="15" y="42"/>
                          </a:lnTo>
                          <a:lnTo>
                            <a:pt x="18" y="50"/>
                          </a:lnTo>
                          <a:lnTo>
                            <a:pt x="7" y="64"/>
                          </a:lnTo>
                          <a:lnTo>
                            <a:pt x="0" y="67"/>
                          </a:lnTo>
                          <a:lnTo>
                            <a:pt x="0" y="78"/>
                          </a:lnTo>
                          <a:lnTo>
                            <a:pt x="4" y="78"/>
                          </a:lnTo>
                          <a:lnTo>
                            <a:pt x="15" y="85"/>
                          </a:lnTo>
                          <a:lnTo>
                            <a:pt x="47" y="67"/>
                          </a:lnTo>
                          <a:lnTo>
                            <a:pt x="47" y="67"/>
                          </a:lnTo>
                          <a:lnTo>
                            <a:pt x="82" y="46"/>
                          </a:lnTo>
                          <a:lnTo>
                            <a:pt x="82" y="14"/>
                          </a:lnTo>
                          <a:lnTo>
                            <a:pt x="93" y="10"/>
                          </a:lnTo>
                          <a:lnTo>
                            <a:pt x="96" y="0"/>
                          </a:lnTo>
                          <a:lnTo>
                            <a:pt x="75" y="0"/>
                          </a:lnTo>
                          <a:lnTo>
                            <a:pt x="57" y="10"/>
                          </a:lnTo>
                          <a:lnTo>
                            <a:pt x="40" y="3"/>
                          </a:lnTo>
                          <a:lnTo>
                            <a:pt x="29" y="10"/>
                          </a:lnTo>
                          <a:lnTo>
                            <a:pt x="18" y="7"/>
                          </a:lnTo>
                          <a:lnTo>
                            <a:pt x="18" y="18"/>
                          </a:lnTo>
                          <a:lnTo>
                            <a:pt x="11" y="25"/>
                          </a:lnTo>
                          <a:lnTo>
                            <a:pt x="4" y="2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8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5210176" y="3722688"/>
                      <a:ext cx="101600" cy="114300"/>
                    </a:xfrm>
                    <a:custGeom>
                      <a:avLst/>
                      <a:gdLst>
                        <a:gd name="T0" fmla="*/ 0 w 64"/>
                        <a:gd name="T1" fmla="*/ 68 h 72"/>
                        <a:gd name="T2" fmla="*/ 0 w 64"/>
                        <a:gd name="T3" fmla="*/ 68 h 72"/>
                        <a:gd name="T4" fmla="*/ 17 w 64"/>
                        <a:gd name="T5" fmla="*/ 72 h 72"/>
                        <a:gd name="T6" fmla="*/ 25 w 64"/>
                        <a:gd name="T7" fmla="*/ 57 h 72"/>
                        <a:gd name="T8" fmla="*/ 35 w 64"/>
                        <a:gd name="T9" fmla="*/ 57 h 72"/>
                        <a:gd name="T10" fmla="*/ 46 w 64"/>
                        <a:gd name="T11" fmla="*/ 47 h 72"/>
                        <a:gd name="T12" fmla="*/ 32 w 64"/>
                        <a:gd name="T13" fmla="*/ 29 h 72"/>
                        <a:gd name="T14" fmla="*/ 57 w 64"/>
                        <a:gd name="T15" fmla="*/ 25 h 72"/>
                        <a:gd name="T16" fmla="*/ 64 w 64"/>
                        <a:gd name="T17" fmla="*/ 18 h 72"/>
                        <a:gd name="T18" fmla="*/ 57 w 64"/>
                        <a:gd name="T19" fmla="*/ 0 h 72"/>
                        <a:gd name="T20" fmla="*/ 25 w 64"/>
                        <a:gd name="T21" fmla="*/ 18 h 72"/>
                        <a:gd name="T22" fmla="*/ 14 w 64"/>
                        <a:gd name="T23" fmla="*/ 11 h 72"/>
                        <a:gd name="T24" fmla="*/ 10 w 64"/>
                        <a:gd name="T25" fmla="*/ 11 h 72"/>
                        <a:gd name="T26" fmla="*/ 7 w 64"/>
                        <a:gd name="T27" fmla="*/ 40 h 72"/>
                        <a:gd name="T28" fmla="*/ 7 w 64"/>
                        <a:gd name="T29" fmla="*/ 43 h 72"/>
                        <a:gd name="T30" fmla="*/ 3 w 64"/>
                        <a:gd name="T31" fmla="*/ 61 h 72"/>
                        <a:gd name="T32" fmla="*/ 0 w 64"/>
                        <a:gd name="T33" fmla="*/ 68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64" h="72">
                          <a:moveTo>
                            <a:pt x="0" y="68"/>
                          </a:moveTo>
                          <a:lnTo>
                            <a:pt x="0" y="68"/>
                          </a:lnTo>
                          <a:lnTo>
                            <a:pt x="17" y="72"/>
                          </a:lnTo>
                          <a:lnTo>
                            <a:pt x="25" y="57"/>
                          </a:lnTo>
                          <a:lnTo>
                            <a:pt x="35" y="57"/>
                          </a:lnTo>
                          <a:lnTo>
                            <a:pt x="46" y="47"/>
                          </a:lnTo>
                          <a:lnTo>
                            <a:pt x="32" y="29"/>
                          </a:lnTo>
                          <a:lnTo>
                            <a:pt x="57" y="25"/>
                          </a:lnTo>
                          <a:lnTo>
                            <a:pt x="64" y="18"/>
                          </a:lnTo>
                          <a:lnTo>
                            <a:pt x="57" y="0"/>
                          </a:lnTo>
                          <a:lnTo>
                            <a:pt x="25" y="18"/>
                          </a:lnTo>
                          <a:lnTo>
                            <a:pt x="14" y="11"/>
                          </a:lnTo>
                          <a:lnTo>
                            <a:pt x="10" y="11"/>
                          </a:lnTo>
                          <a:lnTo>
                            <a:pt x="7" y="40"/>
                          </a:lnTo>
                          <a:lnTo>
                            <a:pt x="7" y="43"/>
                          </a:lnTo>
                          <a:lnTo>
                            <a:pt x="3" y="61"/>
                          </a:lnTo>
                          <a:lnTo>
                            <a:pt x="0" y="6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29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192713" y="3683001"/>
                      <a:ext cx="61913" cy="147638"/>
                    </a:xfrm>
                    <a:custGeom>
                      <a:avLst/>
                      <a:gdLst>
                        <a:gd name="T0" fmla="*/ 11 w 39"/>
                        <a:gd name="T1" fmla="*/ 93 h 93"/>
                        <a:gd name="T2" fmla="*/ 11 w 39"/>
                        <a:gd name="T3" fmla="*/ 93 h 93"/>
                        <a:gd name="T4" fmla="*/ 14 w 39"/>
                        <a:gd name="T5" fmla="*/ 86 h 93"/>
                        <a:gd name="T6" fmla="*/ 18 w 39"/>
                        <a:gd name="T7" fmla="*/ 68 h 93"/>
                        <a:gd name="T8" fmla="*/ 18 w 39"/>
                        <a:gd name="T9" fmla="*/ 65 h 93"/>
                        <a:gd name="T10" fmla="*/ 21 w 39"/>
                        <a:gd name="T11" fmla="*/ 25 h 93"/>
                        <a:gd name="T12" fmla="*/ 28 w 39"/>
                        <a:gd name="T13" fmla="*/ 22 h 93"/>
                        <a:gd name="T14" fmla="*/ 39 w 39"/>
                        <a:gd name="T15" fmla="*/ 8 h 93"/>
                        <a:gd name="T16" fmla="*/ 36 w 39"/>
                        <a:gd name="T17" fmla="*/ 0 h 93"/>
                        <a:gd name="T18" fmla="*/ 28 w 39"/>
                        <a:gd name="T19" fmla="*/ 0 h 93"/>
                        <a:gd name="T20" fmla="*/ 28 w 39"/>
                        <a:gd name="T21" fmla="*/ 0 h 93"/>
                        <a:gd name="T22" fmla="*/ 14 w 39"/>
                        <a:gd name="T23" fmla="*/ 29 h 93"/>
                        <a:gd name="T24" fmla="*/ 4 w 39"/>
                        <a:gd name="T25" fmla="*/ 57 h 93"/>
                        <a:gd name="T26" fmla="*/ 0 w 39"/>
                        <a:gd name="T27" fmla="*/ 57 h 93"/>
                        <a:gd name="T28" fmla="*/ 11 w 39"/>
                        <a:gd name="T29" fmla="*/ 93 h 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9" h="93">
                          <a:moveTo>
                            <a:pt x="11" y="93"/>
                          </a:moveTo>
                          <a:lnTo>
                            <a:pt x="11" y="93"/>
                          </a:lnTo>
                          <a:lnTo>
                            <a:pt x="14" y="86"/>
                          </a:lnTo>
                          <a:lnTo>
                            <a:pt x="18" y="68"/>
                          </a:lnTo>
                          <a:lnTo>
                            <a:pt x="18" y="65"/>
                          </a:lnTo>
                          <a:lnTo>
                            <a:pt x="21" y="25"/>
                          </a:lnTo>
                          <a:lnTo>
                            <a:pt x="28" y="22"/>
                          </a:lnTo>
                          <a:lnTo>
                            <a:pt x="39" y="8"/>
                          </a:lnTo>
                          <a:lnTo>
                            <a:pt x="36" y="0"/>
                          </a:lnTo>
                          <a:lnTo>
                            <a:pt x="28" y="0"/>
                          </a:lnTo>
                          <a:lnTo>
                            <a:pt x="28" y="0"/>
                          </a:lnTo>
                          <a:lnTo>
                            <a:pt x="14" y="29"/>
                          </a:lnTo>
                          <a:lnTo>
                            <a:pt x="4" y="57"/>
                          </a:lnTo>
                          <a:lnTo>
                            <a:pt x="0" y="57"/>
                          </a:lnTo>
                          <a:lnTo>
                            <a:pt x="11" y="9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0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203826" y="3751263"/>
                      <a:ext cx="474663" cy="401638"/>
                    </a:xfrm>
                    <a:custGeom>
                      <a:avLst/>
                      <a:gdLst>
                        <a:gd name="T0" fmla="*/ 4 w 299"/>
                        <a:gd name="T1" fmla="*/ 50 h 253"/>
                        <a:gd name="T2" fmla="*/ 4 w 299"/>
                        <a:gd name="T3" fmla="*/ 61 h 253"/>
                        <a:gd name="T4" fmla="*/ 0 w 299"/>
                        <a:gd name="T5" fmla="*/ 68 h 253"/>
                        <a:gd name="T6" fmla="*/ 7 w 299"/>
                        <a:gd name="T7" fmla="*/ 68 h 253"/>
                        <a:gd name="T8" fmla="*/ 36 w 299"/>
                        <a:gd name="T9" fmla="*/ 111 h 253"/>
                        <a:gd name="T10" fmla="*/ 43 w 299"/>
                        <a:gd name="T11" fmla="*/ 128 h 253"/>
                        <a:gd name="T12" fmla="*/ 46 w 299"/>
                        <a:gd name="T13" fmla="*/ 128 h 253"/>
                        <a:gd name="T14" fmla="*/ 57 w 299"/>
                        <a:gd name="T15" fmla="*/ 139 h 253"/>
                        <a:gd name="T16" fmla="*/ 64 w 299"/>
                        <a:gd name="T17" fmla="*/ 160 h 253"/>
                        <a:gd name="T18" fmla="*/ 64 w 299"/>
                        <a:gd name="T19" fmla="*/ 182 h 253"/>
                        <a:gd name="T20" fmla="*/ 75 w 299"/>
                        <a:gd name="T21" fmla="*/ 189 h 253"/>
                        <a:gd name="T22" fmla="*/ 78 w 299"/>
                        <a:gd name="T23" fmla="*/ 189 h 253"/>
                        <a:gd name="T24" fmla="*/ 93 w 299"/>
                        <a:gd name="T25" fmla="*/ 207 h 253"/>
                        <a:gd name="T26" fmla="*/ 93 w 299"/>
                        <a:gd name="T27" fmla="*/ 214 h 253"/>
                        <a:gd name="T28" fmla="*/ 103 w 299"/>
                        <a:gd name="T29" fmla="*/ 228 h 253"/>
                        <a:gd name="T30" fmla="*/ 110 w 299"/>
                        <a:gd name="T31" fmla="*/ 232 h 253"/>
                        <a:gd name="T32" fmla="*/ 114 w 299"/>
                        <a:gd name="T33" fmla="*/ 253 h 253"/>
                        <a:gd name="T34" fmla="*/ 139 w 299"/>
                        <a:gd name="T35" fmla="*/ 232 h 253"/>
                        <a:gd name="T36" fmla="*/ 171 w 299"/>
                        <a:gd name="T37" fmla="*/ 235 h 253"/>
                        <a:gd name="T38" fmla="*/ 182 w 299"/>
                        <a:gd name="T39" fmla="*/ 242 h 253"/>
                        <a:gd name="T40" fmla="*/ 196 w 299"/>
                        <a:gd name="T41" fmla="*/ 221 h 253"/>
                        <a:gd name="T42" fmla="*/ 249 w 299"/>
                        <a:gd name="T43" fmla="*/ 210 h 253"/>
                        <a:gd name="T44" fmla="*/ 249 w 299"/>
                        <a:gd name="T45" fmla="*/ 210 h 253"/>
                        <a:gd name="T46" fmla="*/ 288 w 299"/>
                        <a:gd name="T47" fmla="*/ 196 h 253"/>
                        <a:gd name="T48" fmla="*/ 299 w 299"/>
                        <a:gd name="T49" fmla="*/ 164 h 253"/>
                        <a:gd name="T50" fmla="*/ 292 w 299"/>
                        <a:gd name="T51" fmla="*/ 153 h 253"/>
                        <a:gd name="T52" fmla="*/ 292 w 299"/>
                        <a:gd name="T53" fmla="*/ 153 h 253"/>
                        <a:gd name="T54" fmla="*/ 256 w 299"/>
                        <a:gd name="T55" fmla="*/ 150 h 253"/>
                        <a:gd name="T56" fmla="*/ 246 w 299"/>
                        <a:gd name="T57" fmla="*/ 132 h 253"/>
                        <a:gd name="T58" fmla="*/ 238 w 299"/>
                        <a:gd name="T59" fmla="*/ 128 h 253"/>
                        <a:gd name="T60" fmla="*/ 238 w 299"/>
                        <a:gd name="T61" fmla="*/ 125 h 253"/>
                        <a:gd name="T62" fmla="*/ 231 w 299"/>
                        <a:gd name="T63" fmla="*/ 125 h 253"/>
                        <a:gd name="T64" fmla="*/ 231 w 299"/>
                        <a:gd name="T65" fmla="*/ 121 h 253"/>
                        <a:gd name="T66" fmla="*/ 231 w 299"/>
                        <a:gd name="T67" fmla="*/ 121 h 253"/>
                        <a:gd name="T68" fmla="*/ 224 w 299"/>
                        <a:gd name="T69" fmla="*/ 111 h 253"/>
                        <a:gd name="T70" fmla="*/ 221 w 299"/>
                        <a:gd name="T71" fmla="*/ 107 h 253"/>
                        <a:gd name="T72" fmla="*/ 217 w 299"/>
                        <a:gd name="T73" fmla="*/ 93 h 253"/>
                        <a:gd name="T74" fmla="*/ 199 w 299"/>
                        <a:gd name="T75" fmla="*/ 68 h 253"/>
                        <a:gd name="T76" fmla="*/ 196 w 299"/>
                        <a:gd name="T77" fmla="*/ 61 h 253"/>
                        <a:gd name="T78" fmla="*/ 189 w 299"/>
                        <a:gd name="T79" fmla="*/ 61 h 253"/>
                        <a:gd name="T80" fmla="*/ 171 w 299"/>
                        <a:gd name="T81" fmla="*/ 50 h 253"/>
                        <a:gd name="T82" fmla="*/ 150 w 299"/>
                        <a:gd name="T83" fmla="*/ 50 h 253"/>
                        <a:gd name="T84" fmla="*/ 128 w 299"/>
                        <a:gd name="T85" fmla="*/ 43 h 253"/>
                        <a:gd name="T86" fmla="*/ 128 w 299"/>
                        <a:gd name="T87" fmla="*/ 32 h 253"/>
                        <a:gd name="T88" fmla="*/ 121 w 299"/>
                        <a:gd name="T89" fmla="*/ 32 h 253"/>
                        <a:gd name="T90" fmla="*/ 121 w 299"/>
                        <a:gd name="T91" fmla="*/ 25 h 253"/>
                        <a:gd name="T92" fmla="*/ 103 w 299"/>
                        <a:gd name="T93" fmla="*/ 18 h 253"/>
                        <a:gd name="T94" fmla="*/ 89 w 299"/>
                        <a:gd name="T95" fmla="*/ 7 h 253"/>
                        <a:gd name="T96" fmla="*/ 68 w 299"/>
                        <a:gd name="T97" fmla="*/ 0 h 253"/>
                        <a:gd name="T98" fmla="*/ 61 w 299"/>
                        <a:gd name="T99" fmla="*/ 7 h 253"/>
                        <a:gd name="T100" fmla="*/ 36 w 299"/>
                        <a:gd name="T101" fmla="*/ 11 h 253"/>
                        <a:gd name="T102" fmla="*/ 50 w 299"/>
                        <a:gd name="T103" fmla="*/ 29 h 253"/>
                        <a:gd name="T104" fmla="*/ 39 w 299"/>
                        <a:gd name="T105" fmla="*/ 39 h 253"/>
                        <a:gd name="T106" fmla="*/ 29 w 299"/>
                        <a:gd name="T107" fmla="*/ 39 h 253"/>
                        <a:gd name="T108" fmla="*/ 21 w 299"/>
                        <a:gd name="T109" fmla="*/ 54 h 253"/>
                        <a:gd name="T110" fmla="*/ 4 w 299"/>
                        <a:gd name="T111" fmla="*/ 50 h 2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</a:cxnLst>
                      <a:rect l="0" t="0" r="r" b="b"/>
                      <a:pathLst>
                        <a:path w="299" h="253">
                          <a:moveTo>
                            <a:pt x="4" y="50"/>
                          </a:moveTo>
                          <a:lnTo>
                            <a:pt x="4" y="61"/>
                          </a:lnTo>
                          <a:lnTo>
                            <a:pt x="0" y="68"/>
                          </a:lnTo>
                          <a:lnTo>
                            <a:pt x="7" y="68"/>
                          </a:lnTo>
                          <a:lnTo>
                            <a:pt x="36" y="111"/>
                          </a:lnTo>
                          <a:lnTo>
                            <a:pt x="43" y="128"/>
                          </a:lnTo>
                          <a:lnTo>
                            <a:pt x="46" y="128"/>
                          </a:lnTo>
                          <a:lnTo>
                            <a:pt x="57" y="139"/>
                          </a:lnTo>
                          <a:lnTo>
                            <a:pt x="64" y="160"/>
                          </a:lnTo>
                          <a:lnTo>
                            <a:pt x="64" y="182"/>
                          </a:lnTo>
                          <a:lnTo>
                            <a:pt x="75" y="189"/>
                          </a:lnTo>
                          <a:lnTo>
                            <a:pt x="78" y="189"/>
                          </a:lnTo>
                          <a:lnTo>
                            <a:pt x="93" y="207"/>
                          </a:lnTo>
                          <a:lnTo>
                            <a:pt x="93" y="214"/>
                          </a:lnTo>
                          <a:lnTo>
                            <a:pt x="103" y="228"/>
                          </a:lnTo>
                          <a:lnTo>
                            <a:pt x="110" y="232"/>
                          </a:lnTo>
                          <a:lnTo>
                            <a:pt x="114" y="253"/>
                          </a:lnTo>
                          <a:lnTo>
                            <a:pt x="139" y="232"/>
                          </a:lnTo>
                          <a:lnTo>
                            <a:pt x="171" y="235"/>
                          </a:lnTo>
                          <a:lnTo>
                            <a:pt x="182" y="242"/>
                          </a:lnTo>
                          <a:lnTo>
                            <a:pt x="196" y="221"/>
                          </a:lnTo>
                          <a:lnTo>
                            <a:pt x="249" y="210"/>
                          </a:lnTo>
                          <a:lnTo>
                            <a:pt x="249" y="210"/>
                          </a:lnTo>
                          <a:lnTo>
                            <a:pt x="288" y="196"/>
                          </a:lnTo>
                          <a:lnTo>
                            <a:pt x="299" y="164"/>
                          </a:lnTo>
                          <a:lnTo>
                            <a:pt x="292" y="153"/>
                          </a:lnTo>
                          <a:lnTo>
                            <a:pt x="292" y="153"/>
                          </a:lnTo>
                          <a:lnTo>
                            <a:pt x="256" y="150"/>
                          </a:lnTo>
                          <a:lnTo>
                            <a:pt x="246" y="132"/>
                          </a:lnTo>
                          <a:lnTo>
                            <a:pt x="238" y="128"/>
                          </a:lnTo>
                          <a:lnTo>
                            <a:pt x="238" y="125"/>
                          </a:lnTo>
                          <a:lnTo>
                            <a:pt x="231" y="125"/>
                          </a:lnTo>
                          <a:lnTo>
                            <a:pt x="231" y="121"/>
                          </a:lnTo>
                          <a:lnTo>
                            <a:pt x="231" y="121"/>
                          </a:lnTo>
                          <a:lnTo>
                            <a:pt x="224" y="111"/>
                          </a:lnTo>
                          <a:lnTo>
                            <a:pt x="221" y="107"/>
                          </a:lnTo>
                          <a:lnTo>
                            <a:pt x="217" y="93"/>
                          </a:lnTo>
                          <a:lnTo>
                            <a:pt x="199" y="68"/>
                          </a:lnTo>
                          <a:lnTo>
                            <a:pt x="196" y="61"/>
                          </a:lnTo>
                          <a:lnTo>
                            <a:pt x="189" y="61"/>
                          </a:lnTo>
                          <a:lnTo>
                            <a:pt x="171" y="50"/>
                          </a:lnTo>
                          <a:lnTo>
                            <a:pt x="150" y="50"/>
                          </a:lnTo>
                          <a:lnTo>
                            <a:pt x="128" y="43"/>
                          </a:lnTo>
                          <a:lnTo>
                            <a:pt x="128" y="32"/>
                          </a:lnTo>
                          <a:lnTo>
                            <a:pt x="121" y="32"/>
                          </a:lnTo>
                          <a:lnTo>
                            <a:pt x="121" y="25"/>
                          </a:lnTo>
                          <a:lnTo>
                            <a:pt x="103" y="18"/>
                          </a:lnTo>
                          <a:lnTo>
                            <a:pt x="89" y="7"/>
                          </a:lnTo>
                          <a:lnTo>
                            <a:pt x="68" y="0"/>
                          </a:lnTo>
                          <a:lnTo>
                            <a:pt x="61" y="7"/>
                          </a:lnTo>
                          <a:lnTo>
                            <a:pt x="36" y="11"/>
                          </a:lnTo>
                          <a:lnTo>
                            <a:pt x="50" y="29"/>
                          </a:lnTo>
                          <a:lnTo>
                            <a:pt x="39" y="39"/>
                          </a:lnTo>
                          <a:lnTo>
                            <a:pt x="29" y="39"/>
                          </a:lnTo>
                          <a:lnTo>
                            <a:pt x="21" y="54"/>
                          </a:lnTo>
                          <a:lnTo>
                            <a:pt x="4" y="5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1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65776" y="3910013"/>
                      <a:ext cx="22225" cy="39688"/>
                    </a:xfrm>
                    <a:custGeom>
                      <a:avLst/>
                      <a:gdLst>
                        <a:gd name="T0" fmla="*/ 10 w 14"/>
                        <a:gd name="T1" fmla="*/ 25 h 25"/>
                        <a:gd name="T2" fmla="*/ 14 w 14"/>
                        <a:gd name="T3" fmla="*/ 3 h 25"/>
                        <a:gd name="T4" fmla="*/ 7 w 14"/>
                        <a:gd name="T5" fmla="*/ 0 h 25"/>
                        <a:gd name="T6" fmla="*/ 0 w 14"/>
                        <a:gd name="T7" fmla="*/ 11 h 25"/>
                        <a:gd name="T8" fmla="*/ 3 w 14"/>
                        <a:gd name="T9" fmla="*/ 21 h 25"/>
                        <a:gd name="T10" fmla="*/ 3 w 14"/>
                        <a:gd name="T11" fmla="*/ 25 h 25"/>
                        <a:gd name="T12" fmla="*/ 10 w 14"/>
                        <a:gd name="T13" fmla="*/ 25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4" h="25">
                          <a:moveTo>
                            <a:pt x="10" y="25"/>
                          </a:moveTo>
                          <a:lnTo>
                            <a:pt x="14" y="3"/>
                          </a:lnTo>
                          <a:lnTo>
                            <a:pt x="7" y="0"/>
                          </a:lnTo>
                          <a:lnTo>
                            <a:pt x="0" y="11"/>
                          </a:lnTo>
                          <a:lnTo>
                            <a:pt x="3" y="21"/>
                          </a:lnTo>
                          <a:lnTo>
                            <a:pt x="3" y="25"/>
                          </a:lnTo>
                          <a:lnTo>
                            <a:pt x="10" y="25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2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5594351" y="3903663"/>
                      <a:ext cx="101600" cy="90488"/>
                    </a:xfrm>
                    <a:custGeom>
                      <a:avLst/>
                      <a:gdLst>
                        <a:gd name="T0" fmla="*/ 46 w 64"/>
                        <a:gd name="T1" fmla="*/ 57 h 57"/>
                        <a:gd name="T2" fmla="*/ 53 w 64"/>
                        <a:gd name="T3" fmla="*/ 40 h 57"/>
                        <a:gd name="T4" fmla="*/ 56 w 64"/>
                        <a:gd name="T5" fmla="*/ 36 h 57"/>
                        <a:gd name="T6" fmla="*/ 53 w 64"/>
                        <a:gd name="T7" fmla="*/ 25 h 57"/>
                        <a:gd name="T8" fmla="*/ 60 w 64"/>
                        <a:gd name="T9" fmla="*/ 25 h 57"/>
                        <a:gd name="T10" fmla="*/ 64 w 64"/>
                        <a:gd name="T11" fmla="*/ 0 h 57"/>
                        <a:gd name="T12" fmla="*/ 35 w 64"/>
                        <a:gd name="T13" fmla="*/ 32 h 57"/>
                        <a:gd name="T14" fmla="*/ 7 w 64"/>
                        <a:gd name="T15" fmla="*/ 36 h 57"/>
                        <a:gd name="T16" fmla="*/ 3 w 64"/>
                        <a:gd name="T17" fmla="*/ 40 h 57"/>
                        <a:gd name="T18" fmla="*/ 0 w 64"/>
                        <a:gd name="T19" fmla="*/ 36 h 57"/>
                        <a:gd name="T20" fmla="*/ 10 w 64"/>
                        <a:gd name="T21" fmla="*/ 54 h 57"/>
                        <a:gd name="T22" fmla="*/ 46 w 64"/>
                        <a:gd name="T23" fmla="*/ 57 h 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64" h="57">
                          <a:moveTo>
                            <a:pt x="46" y="57"/>
                          </a:moveTo>
                          <a:lnTo>
                            <a:pt x="53" y="40"/>
                          </a:lnTo>
                          <a:lnTo>
                            <a:pt x="56" y="36"/>
                          </a:lnTo>
                          <a:lnTo>
                            <a:pt x="53" y="25"/>
                          </a:lnTo>
                          <a:lnTo>
                            <a:pt x="60" y="25"/>
                          </a:lnTo>
                          <a:lnTo>
                            <a:pt x="64" y="0"/>
                          </a:lnTo>
                          <a:lnTo>
                            <a:pt x="35" y="32"/>
                          </a:lnTo>
                          <a:lnTo>
                            <a:pt x="7" y="36"/>
                          </a:lnTo>
                          <a:lnTo>
                            <a:pt x="3" y="40"/>
                          </a:lnTo>
                          <a:lnTo>
                            <a:pt x="0" y="36"/>
                          </a:lnTo>
                          <a:lnTo>
                            <a:pt x="10" y="54"/>
                          </a:lnTo>
                          <a:lnTo>
                            <a:pt x="46" y="5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3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5599113" y="3943351"/>
                      <a:ext cx="169863" cy="198438"/>
                    </a:xfrm>
                    <a:custGeom>
                      <a:avLst/>
                      <a:gdLst>
                        <a:gd name="T0" fmla="*/ 0 w 107"/>
                        <a:gd name="T1" fmla="*/ 89 h 125"/>
                        <a:gd name="T2" fmla="*/ 0 w 107"/>
                        <a:gd name="T3" fmla="*/ 89 h 125"/>
                        <a:gd name="T4" fmla="*/ 14 w 107"/>
                        <a:gd name="T5" fmla="*/ 125 h 125"/>
                        <a:gd name="T6" fmla="*/ 29 w 107"/>
                        <a:gd name="T7" fmla="*/ 118 h 125"/>
                        <a:gd name="T8" fmla="*/ 43 w 107"/>
                        <a:gd name="T9" fmla="*/ 121 h 125"/>
                        <a:gd name="T10" fmla="*/ 46 w 107"/>
                        <a:gd name="T11" fmla="*/ 107 h 125"/>
                        <a:gd name="T12" fmla="*/ 61 w 107"/>
                        <a:gd name="T13" fmla="*/ 107 h 125"/>
                        <a:gd name="T14" fmla="*/ 64 w 107"/>
                        <a:gd name="T15" fmla="*/ 93 h 125"/>
                        <a:gd name="T16" fmla="*/ 78 w 107"/>
                        <a:gd name="T17" fmla="*/ 89 h 125"/>
                        <a:gd name="T18" fmla="*/ 78 w 107"/>
                        <a:gd name="T19" fmla="*/ 75 h 125"/>
                        <a:gd name="T20" fmla="*/ 85 w 107"/>
                        <a:gd name="T21" fmla="*/ 68 h 125"/>
                        <a:gd name="T22" fmla="*/ 89 w 107"/>
                        <a:gd name="T23" fmla="*/ 68 h 125"/>
                        <a:gd name="T24" fmla="*/ 107 w 107"/>
                        <a:gd name="T25" fmla="*/ 36 h 125"/>
                        <a:gd name="T26" fmla="*/ 100 w 107"/>
                        <a:gd name="T27" fmla="*/ 32 h 125"/>
                        <a:gd name="T28" fmla="*/ 93 w 107"/>
                        <a:gd name="T29" fmla="*/ 18 h 125"/>
                        <a:gd name="T30" fmla="*/ 71 w 107"/>
                        <a:gd name="T31" fmla="*/ 15 h 125"/>
                        <a:gd name="T32" fmla="*/ 57 w 107"/>
                        <a:gd name="T33" fmla="*/ 0 h 125"/>
                        <a:gd name="T34" fmla="*/ 57 w 107"/>
                        <a:gd name="T35" fmla="*/ 0 h 125"/>
                        <a:gd name="T36" fmla="*/ 50 w 107"/>
                        <a:gd name="T37" fmla="*/ 0 h 125"/>
                        <a:gd name="T38" fmla="*/ 53 w 107"/>
                        <a:gd name="T39" fmla="*/ 11 h 125"/>
                        <a:gd name="T40" fmla="*/ 50 w 107"/>
                        <a:gd name="T41" fmla="*/ 15 h 125"/>
                        <a:gd name="T42" fmla="*/ 43 w 107"/>
                        <a:gd name="T43" fmla="*/ 32 h 125"/>
                        <a:gd name="T44" fmla="*/ 50 w 107"/>
                        <a:gd name="T45" fmla="*/ 43 h 125"/>
                        <a:gd name="T46" fmla="*/ 39 w 107"/>
                        <a:gd name="T47" fmla="*/ 75 h 125"/>
                        <a:gd name="T48" fmla="*/ 0 w 107"/>
                        <a:gd name="T49" fmla="*/ 89 h 125"/>
                        <a:gd name="T50" fmla="*/ 0 w 107"/>
                        <a:gd name="T51" fmla="*/ 89 h 1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107" h="125">
                          <a:moveTo>
                            <a:pt x="0" y="89"/>
                          </a:moveTo>
                          <a:lnTo>
                            <a:pt x="0" y="89"/>
                          </a:lnTo>
                          <a:lnTo>
                            <a:pt x="14" y="125"/>
                          </a:lnTo>
                          <a:lnTo>
                            <a:pt x="29" y="118"/>
                          </a:lnTo>
                          <a:lnTo>
                            <a:pt x="43" y="121"/>
                          </a:lnTo>
                          <a:lnTo>
                            <a:pt x="46" y="107"/>
                          </a:lnTo>
                          <a:lnTo>
                            <a:pt x="61" y="107"/>
                          </a:lnTo>
                          <a:lnTo>
                            <a:pt x="64" y="93"/>
                          </a:lnTo>
                          <a:lnTo>
                            <a:pt x="78" y="89"/>
                          </a:lnTo>
                          <a:lnTo>
                            <a:pt x="78" y="75"/>
                          </a:lnTo>
                          <a:lnTo>
                            <a:pt x="85" y="68"/>
                          </a:lnTo>
                          <a:lnTo>
                            <a:pt x="89" y="68"/>
                          </a:lnTo>
                          <a:lnTo>
                            <a:pt x="107" y="36"/>
                          </a:lnTo>
                          <a:lnTo>
                            <a:pt x="100" y="32"/>
                          </a:lnTo>
                          <a:lnTo>
                            <a:pt x="93" y="18"/>
                          </a:lnTo>
                          <a:lnTo>
                            <a:pt x="71" y="15"/>
                          </a:lnTo>
                          <a:lnTo>
                            <a:pt x="57" y="0"/>
                          </a:lnTo>
                          <a:lnTo>
                            <a:pt x="57" y="0"/>
                          </a:lnTo>
                          <a:lnTo>
                            <a:pt x="50" y="0"/>
                          </a:lnTo>
                          <a:lnTo>
                            <a:pt x="53" y="11"/>
                          </a:lnTo>
                          <a:lnTo>
                            <a:pt x="50" y="15"/>
                          </a:lnTo>
                          <a:lnTo>
                            <a:pt x="43" y="32"/>
                          </a:lnTo>
                          <a:lnTo>
                            <a:pt x="50" y="43"/>
                          </a:lnTo>
                          <a:lnTo>
                            <a:pt x="39" y="75"/>
                          </a:lnTo>
                          <a:lnTo>
                            <a:pt x="0" y="89"/>
                          </a:lnTo>
                          <a:lnTo>
                            <a:pt x="0" y="89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4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384801" y="4084638"/>
                      <a:ext cx="236538" cy="147638"/>
                    </a:xfrm>
                    <a:custGeom>
                      <a:avLst/>
                      <a:gdLst>
                        <a:gd name="T0" fmla="*/ 0 w 149"/>
                        <a:gd name="T1" fmla="*/ 43 h 93"/>
                        <a:gd name="T2" fmla="*/ 4 w 149"/>
                        <a:gd name="T3" fmla="*/ 47 h 93"/>
                        <a:gd name="T4" fmla="*/ 0 w 149"/>
                        <a:gd name="T5" fmla="*/ 54 h 93"/>
                        <a:gd name="T6" fmla="*/ 14 w 149"/>
                        <a:gd name="T7" fmla="*/ 93 h 93"/>
                        <a:gd name="T8" fmla="*/ 36 w 149"/>
                        <a:gd name="T9" fmla="*/ 93 h 93"/>
                        <a:gd name="T10" fmla="*/ 46 w 149"/>
                        <a:gd name="T11" fmla="*/ 82 h 93"/>
                        <a:gd name="T12" fmla="*/ 60 w 149"/>
                        <a:gd name="T13" fmla="*/ 82 h 93"/>
                        <a:gd name="T14" fmla="*/ 75 w 149"/>
                        <a:gd name="T15" fmla="*/ 75 h 93"/>
                        <a:gd name="T16" fmla="*/ 82 w 149"/>
                        <a:gd name="T17" fmla="*/ 75 h 93"/>
                        <a:gd name="T18" fmla="*/ 92 w 149"/>
                        <a:gd name="T19" fmla="*/ 64 h 93"/>
                        <a:gd name="T20" fmla="*/ 135 w 149"/>
                        <a:gd name="T21" fmla="*/ 50 h 93"/>
                        <a:gd name="T22" fmla="*/ 135 w 149"/>
                        <a:gd name="T23" fmla="*/ 43 h 93"/>
                        <a:gd name="T24" fmla="*/ 149 w 149"/>
                        <a:gd name="T25" fmla="*/ 36 h 93"/>
                        <a:gd name="T26" fmla="*/ 135 w 149"/>
                        <a:gd name="T27" fmla="*/ 0 h 93"/>
                        <a:gd name="T28" fmla="*/ 82 w 149"/>
                        <a:gd name="T29" fmla="*/ 11 h 93"/>
                        <a:gd name="T30" fmla="*/ 68 w 149"/>
                        <a:gd name="T31" fmla="*/ 32 h 93"/>
                        <a:gd name="T32" fmla="*/ 57 w 149"/>
                        <a:gd name="T33" fmla="*/ 25 h 93"/>
                        <a:gd name="T34" fmla="*/ 25 w 149"/>
                        <a:gd name="T35" fmla="*/ 22 h 93"/>
                        <a:gd name="T36" fmla="*/ 0 w 149"/>
                        <a:gd name="T37" fmla="*/ 43 h 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149" h="93">
                          <a:moveTo>
                            <a:pt x="0" y="43"/>
                          </a:moveTo>
                          <a:lnTo>
                            <a:pt x="4" y="47"/>
                          </a:lnTo>
                          <a:lnTo>
                            <a:pt x="0" y="54"/>
                          </a:lnTo>
                          <a:lnTo>
                            <a:pt x="14" y="93"/>
                          </a:lnTo>
                          <a:lnTo>
                            <a:pt x="36" y="93"/>
                          </a:lnTo>
                          <a:lnTo>
                            <a:pt x="46" y="82"/>
                          </a:lnTo>
                          <a:lnTo>
                            <a:pt x="60" y="82"/>
                          </a:lnTo>
                          <a:lnTo>
                            <a:pt x="75" y="75"/>
                          </a:lnTo>
                          <a:lnTo>
                            <a:pt x="82" y="75"/>
                          </a:lnTo>
                          <a:lnTo>
                            <a:pt x="92" y="64"/>
                          </a:lnTo>
                          <a:lnTo>
                            <a:pt x="135" y="50"/>
                          </a:lnTo>
                          <a:lnTo>
                            <a:pt x="135" y="43"/>
                          </a:lnTo>
                          <a:lnTo>
                            <a:pt x="149" y="36"/>
                          </a:lnTo>
                          <a:lnTo>
                            <a:pt x="135" y="0"/>
                          </a:lnTo>
                          <a:lnTo>
                            <a:pt x="82" y="11"/>
                          </a:lnTo>
                          <a:lnTo>
                            <a:pt x="68" y="32"/>
                          </a:lnTo>
                          <a:lnTo>
                            <a:pt x="57" y="25"/>
                          </a:lnTo>
                          <a:lnTo>
                            <a:pt x="25" y="22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5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4238626" y="3616326"/>
                      <a:ext cx="457200" cy="468313"/>
                    </a:xfrm>
                    <a:custGeom>
                      <a:avLst/>
                      <a:gdLst>
                        <a:gd name="T0" fmla="*/ 178 w 288"/>
                        <a:gd name="T1" fmla="*/ 292 h 295"/>
                        <a:gd name="T2" fmla="*/ 178 w 288"/>
                        <a:gd name="T3" fmla="*/ 292 h 295"/>
                        <a:gd name="T4" fmla="*/ 203 w 288"/>
                        <a:gd name="T5" fmla="*/ 285 h 295"/>
                        <a:gd name="T6" fmla="*/ 288 w 288"/>
                        <a:gd name="T7" fmla="*/ 224 h 295"/>
                        <a:gd name="T8" fmla="*/ 260 w 288"/>
                        <a:gd name="T9" fmla="*/ 203 h 295"/>
                        <a:gd name="T10" fmla="*/ 260 w 288"/>
                        <a:gd name="T11" fmla="*/ 139 h 295"/>
                        <a:gd name="T12" fmla="*/ 249 w 288"/>
                        <a:gd name="T13" fmla="*/ 121 h 295"/>
                        <a:gd name="T14" fmla="*/ 256 w 288"/>
                        <a:gd name="T15" fmla="*/ 117 h 295"/>
                        <a:gd name="T16" fmla="*/ 249 w 288"/>
                        <a:gd name="T17" fmla="*/ 85 h 295"/>
                        <a:gd name="T18" fmla="*/ 238 w 288"/>
                        <a:gd name="T19" fmla="*/ 82 h 295"/>
                        <a:gd name="T20" fmla="*/ 235 w 288"/>
                        <a:gd name="T21" fmla="*/ 67 h 295"/>
                        <a:gd name="T22" fmla="*/ 228 w 288"/>
                        <a:gd name="T23" fmla="*/ 67 h 295"/>
                        <a:gd name="T24" fmla="*/ 228 w 288"/>
                        <a:gd name="T25" fmla="*/ 57 h 295"/>
                        <a:gd name="T26" fmla="*/ 242 w 288"/>
                        <a:gd name="T27" fmla="*/ 39 h 295"/>
                        <a:gd name="T28" fmla="*/ 242 w 288"/>
                        <a:gd name="T29" fmla="*/ 14 h 295"/>
                        <a:gd name="T30" fmla="*/ 242 w 288"/>
                        <a:gd name="T31" fmla="*/ 3 h 295"/>
                        <a:gd name="T32" fmla="*/ 242 w 288"/>
                        <a:gd name="T33" fmla="*/ 7 h 295"/>
                        <a:gd name="T34" fmla="*/ 210 w 288"/>
                        <a:gd name="T35" fmla="*/ 0 h 295"/>
                        <a:gd name="T36" fmla="*/ 196 w 288"/>
                        <a:gd name="T37" fmla="*/ 10 h 295"/>
                        <a:gd name="T38" fmla="*/ 189 w 288"/>
                        <a:gd name="T39" fmla="*/ 7 h 295"/>
                        <a:gd name="T40" fmla="*/ 164 w 288"/>
                        <a:gd name="T41" fmla="*/ 7 h 295"/>
                        <a:gd name="T42" fmla="*/ 157 w 288"/>
                        <a:gd name="T43" fmla="*/ 10 h 295"/>
                        <a:gd name="T44" fmla="*/ 128 w 288"/>
                        <a:gd name="T45" fmla="*/ 21 h 295"/>
                        <a:gd name="T46" fmla="*/ 121 w 288"/>
                        <a:gd name="T47" fmla="*/ 25 h 295"/>
                        <a:gd name="T48" fmla="*/ 114 w 288"/>
                        <a:gd name="T49" fmla="*/ 25 h 295"/>
                        <a:gd name="T50" fmla="*/ 96 w 288"/>
                        <a:gd name="T51" fmla="*/ 39 h 295"/>
                        <a:gd name="T52" fmla="*/ 96 w 288"/>
                        <a:gd name="T53" fmla="*/ 39 h 295"/>
                        <a:gd name="T54" fmla="*/ 100 w 288"/>
                        <a:gd name="T55" fmla="*/ 42 h 295"/>
                        <a:gd name="T56" fmla="*/ 107 w 288"/>
                        <a:gd name="T57" fmla="*/ 85 h 295"/>
                        <a:gd name="T58" fmla="*/ 71 w 288"/>
                        <a:gd name="T59" fmla="*/ 92 h 295"/>
                        <a:gd name="T60" fmla="*/ 71 w 288"/>
                        <a:gd name="T61" fmla="*/ 107 h 295"/>
                        <a:gd name="T62" fmla="*/ 53 w 288"/>
                        <a:gd name="T63" fmla="*/ 114 h 295"/>
                        <a:gd name="T64" fmla="*/ 46 w 288"/>
                        <a:gd name="T65" fmla="*/ 124 h 295"/>
                        <a:gd name="T66" fmla="*/ 29 w 288"/>
                        <a:gd name="T67" fmla="*/ 124 h 295"/>
                        <a:gd name="T68" fmla="*/ 0 w 288"/>
                        <a:gd name="T69" fmla="*/ 142 h 295"/>
                        <a:gd name="T70" fmla="*/ 0 w 288"/>
                        <a:gd name="T71" fmla="*/ 160 h 295"/>
                        <a:gd name="T72" fmla="*/ 0 w 288"/>
                        <a:gd name="T73" fmla="*/ 160 h 295"/>
                        <a:gd name="T74" fmla="*/ 0 w 288"/>
                        <a:gd name="T75" fmla="*/ 167 h 295"/>
                        <a:gd name="T76" fmla="*/ 53 w 288"/>
                        <a:gd name="T77" fmla="*/ 203 h 295"/>
                        <a:gd name="T78" fmla="*/ 53 w 288"/>
                        <a:gd name="T79" fmla="*/ 203 h 295"/>
                        <a:gd name="T80" fmla="*/ 139 w 288"/>
                        <a:gd name="T81" fmla="*/ 260 h 295"/>
                        <a:gd name="T82" fmla="*/ 139 w 288"/>
                        <a:gd name="T83" fmla="*/ 267 h 295"/>
                        <a:gd name="T84" fmla="*/ 146 w 288"/>
                        <a:gd name="T85" fmla="*/ 270 h 295"/>
                        <a:gd name="T86" fmla="*/ 167 w 288"/>
                        <a:gd name="T87" fmla="*/ 281 h 295"/>
                        <a:gd name="T88" fmla="*/ 167 w 288"/>
                        <a:gd name="T89" fmla="*/ 295 h 295"/>
                        <a:gd name="T90" fmla="*/ 178 w 288"/>
                        <a:gd name="T91" fmla="*/ 292 h 2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288" h="295">
                          <a:moveTo>
                            <a:pt x="178" y="292"/>
                          </a:moveTo>
                          <a:lnTo>
                            <a:pt x="178" y="292"/>
                          </a:lnTo>
                          <a:lnTo>
                            <a:pt x="203" y="285"/>
                          </a:lnTo>
                          <a:lnTo>
                            <a:pt x="288" y="224"/>
                          </a:lnTo>
                          <a:lnTo>
                            <a:pt x="260" y="203"/>
                          </a:lnTo>
                          <a:lnTo>
                            <a:pt x="260" y="139"/>
                          </a:lnTo>
                          <a:lnTo>
                            <a:pt x="249" y="121"/>
                          </a:lnTo>
                          <a:lnTo>
                            <a:pt x="256" y="117"/>
                          </a:lnTo>
                          <a:lnTo>
                            <a:pt x="249" y="85"/>
                          </a:lnTo>
                          <a:lnTo>
                            <a:pt x="238" y="82"/>
                          </a:lnTo>
                          <a:lnTo>
                            <a:pt x="235" y="67"/>
                          </a:lnTo>
                          <a:lnTo>
                            <a:pt x="228" y="67"/>
                          </a:lnTo>
                          <a:lnTo>
                            <a:pt x="228" y="57"/>
                          </a:lnTo>
                          <a:lnTo>
                            <a:pt x="242" y="39"/>
                          </a:lnTo>
                          <a:lnTo>
                            <a:pt x="242" y="14"/>
                          </a:lnTo>
                          <a:lnTo>
                            <a:pt x="242" y="3"/>
                          </a:lnTo>
                          <a:lnTo>
                            <a:pt x="242" y="7"/>
                          </a:lnTo>
                          <a:lnTo>
                            <a:pt x="210" y="0"/>
                          </a:lnTo>
                          <a:lnTo>
                            <a:pt x="196" y="10"/>
                          </a:lnTo>
                          <a:lnTo>
                            <a:pt x="189" y="7"/>
                          </a:lnTo>
                          <a:lnTo>
                            <a:pt x="164" y="7"/>
                          </a:lnTo>
                          <a:lnTo>
                            <a:pt x="157" y="10"/>
                          </a:lnTo>
                          <a:lnTo>
                            <a:pt x="128" y="21"/>
                          </a:lnTo>
                          <a:lnTo>
                            <a:pt x="121" y="25"/>
                          </a:lnTo>
                          <a:lnTo>
                            <a:pt x="114" y="25"/>
                          </a:lnTo>
                          <a:lnTo>
                            <a:pt x="96" y="39"/>
                          </a:lnTo>
                          <a:lnTo>
                            <a:pt x="96" y="39"/>
                          </a:lnTo>
                          <a:lnTo>
                            <a:pt x="100" y="42"/>
                          </a:lnTo>
                          <a:lnTo>
                            <a:pt x="107" y="85"/>
                          </a:lnTo>
                          <a:lnTo>
                            <a:pt x="71" y="92"/>
                          </a:lnTo>
                          <a:lnTo>
                            <a:pt x="71" y="107"/>
                          </a:lnTo>
                          <a:lnTo>
                            <a:pt x="53" y="114"/>
                          </a:lnTo>
                          <a:lnTo>
                            <a:pt x="46" y="124"/>
                          </a:lnTo>
                          <a:lnTo>
                            <a:pt x="29" y="124"/>
                          </a:lnTo>
                          <a:lnTo>
                            <a:pt x="0" y="142"/>
                          </a:lnTo>
                          <a:lnTo>
                            <a:pt x="0" y="160"/>
                          </a:lnTo>
                          <a:lnTo>
                            <a:pt x="0" y="160"/>
                          </a:lnTo>
                          <a:lnTo>
                            <a:pt x="0" y="167"/>
                          </a:lnTo>
                          <a:lnTo>
                            <a:pt x="53" y="203"/>
                          </a:lnTo>
                          <a:lnTo>
                            <a:pt x="53" y="203"/>
                          </a:lnTo>
                          <a:lnTo>
                            <a:pt x="139" y="260"/>
                          </a:lnTo>
                          <a:lnTo>
                            <a:pt x="139" y="267"/>
                          </a:lnTo>
                          <a:lnTo>
                            <a:pt x="146" y="270"/>
                          </a:lnTo>
                          <a:lnTo>
                            <a:pt x="167" y="281"/>
                          </a:lnTo>
                          <a:lnTo>
                            <a:pt x="167" y="295"/>
                          </a:lnTo>
                          <a:lnTo>
                            <a:pt x="178" y="292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6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4600576" y="3609976"/>
                      <a:ext cx="90488" cy="192088"/>
                    </a:xfrm>
                    <a:custGeom>
                      <a:avLst/>
                      <a:gdLst>
                        <a:gd name="T0" fmla="*/ 28 w 57"/>
                        <a:gd name="T1" fmla="*/ 121 h 121"/>
                        <a:gd name="T2" fmla="*/ 35 w 57"/>
                        <a:gd name="T3" fmla="*/ 114 h 121"/>
                        <a:gd name="T4" fmla="*/ 39 w 57"/>
                        <a:gd name="T5" fmla="*/ 100 h 121"/>
                        <a:gd name="T6" fmla="*/ 53 w 57"/>
                        <a:gd name="T7" fmla="*/ 86 h 121"/>
                        <a:gd name="T8" fmla="*/ 57 w 57"/>
                        <a:gd name="T9" fmla="*/ 75 h 121"/>
                        <a:gd name="T10" fmla="*/ 46 w 57"/>
                        <a:gd name="T11" fmla="*/ 68 h 121"/>
                        <a:gd name="T12" fmla="*/ 32 w 57"/>
                        <a:gd name="T13" fmla="*/ 61 h 121"/>
                        <a:gd name="T14" fmla="*/ 53 w 57"/>
                        <a:gd name="T15" fmla="*/ 43 h 121"/>
                        <a:gd name="T16" fmla="*/ 49 w 57"/>
                        <a:gd name="T17" fmla="*/ 32 h 121"/>
                        <a:gd name="T18" fmla="*/ 42 w 57"/>
                        <a:gd name="T19" fmla="*/ 22 h 121"/>
                        <a:gd name="T20" fmla="*/ 49 w 57"/>
                        <a:gd name="T21" fmla="*/ 14 h 121"/>
                        <a:gd name="T22" fmla="*/ 49 w 57"/>
                        <a:gd name="T23" fmla="*/ 4 h 121"/>
                        <a:gd name="T24" fmla="*/ 39 w 57"/>
                        <a:gd name="T25" fmla="*/ 11 h 121"/>
                        <a:gd name="T26" fmla="*/ 39 w 57"/>
                        <a:gd name="T27" fmla="*/ 4 h 121"/>
                        <a:gd name="T28" fmla="*/ 25 w 57"/>
                        <a:gd name="T29" fmla="*/ 0 h 121"/>
                        <a:gd name="T30" fmla="*/ 14 w 57"/>
                        <a:gd name="T31" fmla="*/ 7 h 121"/>
                        <a:gd name="T32" fmla="*/ 14 w 57"/>
                        <a:gd name="T33" fmla="*/ 18 h 121"/>
                        <a:gd name="T34" fmla="*/ 14 w 57"/>
                        <a:gd name="T35" fmla="*/ 43 h 121"/>
                        <a:gd name="T36" fmla="*/ 0 w 57"/>
                        <a:gd name="T37" fmla="*/ 61 h 121"/>
                        <a:gd name="T38" fmla="*/ 0 w 57"/>
                        <a:gd name="T39" fmla="*/ 71 h 121"/>
                        <a:gd name="T40" fmla="*/ 7 w 57"/>
                        <a:gd name="T41" fmla="*/ 71 h 121"/>
                        <a:gd name="T42" fmla="*/ 10 w 57"/>
                        <a:gd name="T43" fmla="*/ 86 h 121"/>
                        <a:gd name="T44" fmla="*/ 21 w 57"/>
                        <a:gd name="T45" fmla="*/ 89 h 121"/>
                        <a:gd name="T46" fmla="*/ 28 w 57"/>
                        <a:gd name="T47" fmla="*/ 121 h 1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57" h="121">
                          <a:moveTo>
                            <a:pt x="28" y="121"/>
                          </a:moveTo>
                          <a:lnTo>
                            <a:pt x="35" y="114"/>
                          </a:lnTo>
                          <a:lnTo>
                            <a:pt x="39" y="100"/>
                          </a:lnTo>
                          <a:lnTo>
                            <a:pt x="53" y="86"/>
                          </a:lnTo>
                          <a:lnTo>
                            <a:pt x="57" y="75"/>
                          </a:lnTo>
                          <a:lnTo>
                            <a:pt x="46" y="68"/>
                          </a:lnTo>
                          <a:lnTo>
                            <a:pt x="32" y="61"/>
                          </a:lnTo>
                          <a:lnTo>
                            <a:pt x="53" y="43"/>
                          </a:lnTo>
                          <a:lnTo>
                            <a:pt x="49" y="32"/>
                          </a:lnTo>
                          <a:lnTo>
                            <a:pt x="42" y="22"/>
                          </a:lnTo>
                          <a:lnTo>
                            <a:pt x="49" y="14"/>
                          </a:lnTo>
                          <a:lnTo>
                            <a:pt x="49" y="4"/>
                          </a:lnTo>
                          <a:lnTo>
                            <a:pt x="39" y="11"/>
                          </a:lnTo>
                          <a:lnTo>
                            <a:pt x="39" y="4"/>
                          </a:lnTo>
                          <a:lnTo>
                            <a:pt x="25" y="0"/>
                          </a:lnTo>
                          <a:lnTo>
                            <a:pt x="14" y="7"/>
                          </a:lnTo>
                          <a:lnTo>
                            <a:pt x="14" y="18"/>
                          </a:lnTo>
                          <a:lnTo>
                            <a:pt x="14" y="43"/>
                          </a:lnTo>
                          <a:lnTo>
                            <a:pt x="0" y="61"/>
                          </a:lnTo>
                          <a:lnTo>
                            <a:pt x="0" y="71"/>
                          </a:lnTo>
                          <a:lnTo>
                            <a:pt x="7" y="71"/>
                          </a:lnTo>
                          <a:lnTo>
                            <a:pt x="10" y="86"/>
                          </a:lnTo>
                          <a:lnTo>
                            <a:pt x="21" y="89"/>
                          </a:lnTo>
                          <a:lnTo>
                            <a:pt x="28" y="12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7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4143376" y="3656013"/>
                      <a:ext cx="265113" cy="214313"/>
                    </a:xfrm>
                    <a:custGeom>
                      <a:avLst/>
                      <a:gdLst>
                        <a:gd name="T0" fmla="*/ 156 w 167"/>
                        <a:gd name="T1" fmla="*/ 14 h 135"/>
                        <a:gd name="T2" fmla="*/ 142 w 167"/>
                        <a:gd name="T3" fmla="*/ 10 h 135"/>
                        <a:gd name="T4" fmla="*/ 117 w 167"/>
                        <a:gd name="T5" fmla="*/ 10 h 135"/>
                        <a:gd name="T6" fmla="*/ 106 w 167"/>
                        <a:gd name="T7" fmla="*/ 0 h 135"/>
                        <a:gd name="T8" fmla="*/ 99 w 167"/>
                        <a:gd name="T9" fmla="*/ 0 h 135"/>
                        <a:gd name="T10" fmla="*/ 89 w 167"/>
                        <a:gd name="T11" fmla="*/ 32 h 135"/>
                        <a:gd name="T12" fmla="*/ 64 w 167"/>
                        <a:gd name="T13" fmla="*/ 42 h 135"/>
                        <a:gd name="T14" fmla="*/ 53 w 167"/>
                        <a:gd name="T15" fmla="*/ 57 h 135"/>
                        <a:gd name="T16" fmla="*/ 46 w 167"/>
                        <a:gd name="T17" fmla="*/ 82 h 135"/>
                        <a:gd name="T18" fmla="*/ 42 w 167"/>
                        <a:gd name="T19" fmla="*/ 89 h 135"/>
                        <a:gd name="T20" fmla="*/ 46 w 167"/>
                        <a:gd name="T21" fmla="*/ 96 h 135"/>
                        <a:gd name="T22" fmla="*/ 39 w 167"/>
                        <a:gd name="T23" fmla="*/ 114 h 135"/>
                        <a:gd name="T24" fmla="*/ 17 w 167"/>
                        <a:gd name="T25" fmla="*/ 128 h 135"/>
                        <a:gd name="T26" fmla="*/ 0 w 167"/>
                        <a:gd name="T27" fmla="*/ 131 h 135"/>
                        <a:gd name="T28" fmla="*/ 0 w 167"/>
                        <a:gd name="T29" fmla="*/ 131 h 135"/>
                        <a:gd name="T30" fmla="*/ 60 w 167"/>
                        <a:gd name="T31" fmla="*/ 135 h 135"/>
                        <a:gd name="T32" fmla="*/ 60 w 167"/>
                        <a:gd name="T33" fmla="*/ 135 h 135"/>
                        <a:gd name="T34" fmla="*/ 60 w 167"/>
                        <a:gd name="T35" fmla="*/ 135 h 135"/>
                        <a:gd name="T36" fmla="*/ 60 w 167"/>
                        <a:gd name="T37" fmla="*/ 117 h 135"/>
                        <a:gd name="T38" fmla="*/ 89 w 167"/>
                        <a:gd name="T39" fmla="*/ 99 h 135"/>
                        <a:gd name="T40" fmla="*/ 106 w 167"/>
                        <a:gd name="T41" fmla="*/ 99 h 135"/>
                        <a:gd name="T42" fmla="*/ 113 w 167"/>
                        <a:gd name="T43" fmla="*/ 89 h 135"/>
                        <a:gd name="T44" fmla="*/ 131 w 167"/>
                        <a:gd name="T45" fmla="*/ 82 h 135"/>
                        <a:gd name="T46" fmla="*/ 131 w 167"/>
                        <a:gd name="T47" fmla="*/ 67 h 135"/>
                        <a:gd name="T48" fmla="*/ 167 w 167"/>
                        <a:gd name="T49" fmla="*/ 60 h 135"/>
                        <a:gd name="T50" fmla="*/ 160 w 167"/>
                        <a:gd name="T51" fmla="*/ 17 h 135"/>
                        <a:gd name="T52" fmla="*/ 156 w 167"/>
                        <a:gd name="T53" fmla="*/ 14 h 1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167" h="135">
                          <a:moveTo>
                            <a:pt x="156" y="14"/>
                          </a:moveTo>
                          <a:lnTo>
                            <a:pt x="142" y="10"/>
                          </a:lnTo>
                          <a:lnTo>
                            <a:pt x="117" y="10"/>
                          </a:lnTo>
                          <a:lnTo>
                            <a:pt x="106" y="0"/>
                          </a:lnTo>
                          <a:lnTo>
                            <a:pt x="99" y="0"/>
                          </a:lnTo>
                          <a:lnTo>
                            <a:pt x="89" y="32"/>
                          </a:lnTo>
                          <a:lnTo>
                            <a:pt x="64" y="42"/>
                          </a:lnTo>
                          <a:lnTo>
                            <a:pt x="53" y="57"/>
                          </a:lnTo>
                          <a:lnTo>
                            <a:pt x="46" y="82"/>
                          </a:lnTo>
                          <a:lnTo>
                            <a:pt x="42" y="89"/>
                          </a:lnTo>
                          <a:lnTo>
                            <a:pt x="46" y="96"/>
                          </a:lnTo>
                          <a:lnTo>
                            <a:pt x="39" y="114"/>
                          </a:lnTo>
                          <a:lnTo>
                            <a:pt x="17" y="128"/>
                          </a:lnTo>
                          <a:lnTo>
                            <a:pt x="0" y="131"/>
                          </a:lnTo>
                          <a:lnTo>
                            <a:pt x="0" y="131"/>
                          </a:lnTo>
                          <a:lnTo>
                            <a:pt x="60" y="135"/>
                          </a:lnTo>
                          <a:lnTo>
                            <a:pt x="60" y="135"/>
                          </a:lnTo>
                          <a:lnTo>
                            <a:pt x="60" y="135"/>
                          </a:lnTo>
                          <a:lnTo>
                            <a:pt x="60" y="117"/>
                          </a:lnTo>
                          <a:lnTo>
                            <a:pt x="89" y="99"/>
                          </a:lnTo>
                          <a:lnTo>
                            <a:pt x="106" y="99"/>
                          </a:lnTo>
                          <a:lnTo>
                            <a:pt x="113" y="89"/>
                          </a:lnTo>
                          <a:lnTo>
                            <a:pt x="131" y="82"/>
                          </a:lnTo>
                          <a:lnTo>
                            <a:pt x="131" y="67"/>
                          </a:lnTo>
                          <a:lnTo>
                            <a:pt x="167" y="60"/>
                          </a:lnTo>
                          <a:lnTo>
                            <a:pt x="160" y="17"/>
                          </a:lnTo>
                          <a:lnTo>
                            <a:pt x="156" y="1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8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4052888" y="3863976"/>
                      <a:ext cx="185738" cy="165100"/>
                    </a:xfrm>
                    <a:custGeom>
                      <a:avLst/>
                      <a:gdLst>
                        <a:gd name="T0" fmla="*/ 57 w 117"/>
                        <a:gd name="T1" fmla="*/ 0 h 104"/>
                        <a:gd name="T2" fmla="*/ 50 w 117"/>
                        <a:gd name="T3" fmla="*/ 18 h 104"/>
                        <a:gd name="T4" fmla="*/ 35 w 117"/>
                        <a:gd name="T5" fmla="*/ 25 h 104"/>
                        <a:gd name="T6" fmla="*/ 28 w 117"/>
                        <a:gd name="T7" fmla="*/ 50 h 104"/>
                        <a:gd name="T8" fmla="*/ 10 w 117"/>
                        <a:gd name="T9" fmla="*/ 75 h 104"/>
                        <a:gd name="T10" fmla="*/ 0 w 117"/>
                        <a:gd name="T11" fmla="*/ 104 h 104"/>
                        <a:gd name="T12" fmla="*/ 3 w 117"/>
                        <a:gd name="T13" fmla="*/ 104 h 104"/>
                        <a:gd name="T14" fmla="*/ 57 w 117"/>
                        <a:gd name="T15" fmla="*/ 100 h 104"/>
                        <a:gd name="T16" fmla="*/ 53 w 117"/>
                        <a:gd name="T17" fmla="*/ 79 h 104"/>
                        <a:gd name="T18" fmla="*/ 60 w 117"/>
                        <a:gd name="T19" fmla="*/ 72 h 104"/>
                        <a:gd name="T20" fmla="*/ 74 w 117"/>
                        <a:gd name="T21" fmla="*/ 68 h 104"/>
                        <a:gd name="T22" fmla="*/ 71 w 117"/>
                        <a:gd name="T23" fmla="*/ 29 h 104"/>
                        <a:gd name="T24" fmla="*/ 117 w 117"/>
                        <a:gd name="T25" fmla="*/ 29 h 104"/>
                        <a:gd name="T26" fmla="*/ 117 w 117"/>
                        <a:gd name="T27" fmla="*/ 11 h 104"/>
                        <a:gd name="T28" fmla="*/ 117 w 117"/>
                        <a:gd name="T29" fmla="*/ 11 h 104"/>
                        <a:gd name="T30" fmla="*/ 117 w 117"/>
                        <a:gd name="T31" fmla="*/ 4 h 104"/>
                        <a:gd name="T32" fmla="*/ 57 w 117"/>
                        <a:gd name="T33" fmla="*/ 0 h 1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117" h="104">
                          <a:moveTo>
                            <a:pt x="57" y="0"/>
                          </a:moveTo>
                          <a:lnTo>
                            <a:pt x="50" y="18"/>
                          </a:lnTo>
                          <a:lnTo>
                            <a:pt x="35" y="25"/>
                          </a:lnTo>
                          <a:lnTo>
                            <a:pt x="28" y="50"/>
                          </a:lnTo>
                          <a:lnTo>
                            <a:pt x="10" y="75"/>
                          </a:lnTo>
                          <a:lnTo>
                            <a:pt x="0" y="104"/>
                          </a:lnTo>
                          <a:lnTo>
                            <a:pt x="3" y="104"/>
                          </a:lnTo>
                          <a:lnTo>
                            <a:pt x="57" y="100"/>
                          </a:lnTo>
                          <a:lnTo>
                            <a:pt x="53" y="79"/>
                          </a:lnTo>
                          <a:lnTo>
                            <a:pt x="60" y="72"/>
                          </a:lnTo>
                          <a:lnTo>
                            <a:pt x="74" y="68"/>
                          </a:lnTo>
                          <a:lnTo>
                            <a:pt x="71" y="29"/>
                          </a:lnTo>
                          <a:lnTo>
                            <a:pt x="117" y="29"/>
                          </a:lnTo>
                          <a:lnTo>
                            <a:pt x="117" y="11"/>
                          </a:lnTo>
                          <a:lnTo>
                            <a:pt x="117" y="11"/>
                          </a:lnTo>
                          <a:lnTo>
                            <a:pt x="117" y="4"/>
                          </a:lnTo>
                          <a:lnTo>
                            <a:pt x="57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39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4159251" y="3938588"/>
                      <a:ext cx="366713" cy="349250"/>
                    </a:xfrm>
                    <a:custGeom>
                      <a:avLst/>
                      <a:gdLst>
                        <a:gd name="T0" fmla="*/ 64 w 231"/>
                        <a:gd name="T1" fmla="*/ 220 h 220"/>
                        <a:gd name="T2" fmla="*/ 82 w 231"/>
                        <a:gd name="T3" fmla="*/ 213 h 220"/>
                        <a:gd name="T4" fmla="*/ 100 w 231"/>
                        <a:gd name="T5" fmla="*/ 220 h 220"/>
                        <a:gd name="T6" fmla="*/ 100 w 231"/>
                        <a:gd name="T7" fmla="*/ 199 h 220"/>
                        <a:gd name="T8" fmla="*/ 111 w 231"/>
                        <a:gd name="T9" fmla="*/ 192 h 220"/>
                        <a:gd name="T10" fmla="*/ 118 w 231"/>
                        <a:gd name="T11" fmla="*/ 178 h 220"/>
                        <a:gd name="T12" fmla="*/ 135 w 231"/>
                        <a:gd name="T13" fmla="*/ 174 h 220"/>
                        <a:gd name="T14" fmla="*/ 160 w 231"/>
                        <a:gd name="T15" fmla="*/ 153 h 220"/>
                        <a:gd name="T16" fmla="*/ 171 w 231"/>
                        <a:gd name="T17" fmla="*/ 153 h 220"/>
                        <a:gd name="T18" fmla="*/ 171 w 231"/>
                        <a:gd name="T19" fmla="*/ 153 h 220"/>
                        <a:gd name="T20" fmla="*/ 221 w 231"/>
                        <a:gd name="T21" fmla="*/ 146 h 220"/>
                        <a:gd name="T22" fmla="*/ 231 w 231"/>
                        <a:gd name="T23" fmla="*/ 135 h 220"/>
                        <a:gd name="T24" fmla="*/ 228 w 231"/>
                        <a:gd name="T25" fmla="*/ 89 h 220"/>
                        <a:gd name="T26" fmla="*/ 217 w 231"/>
                        <a:gd name="T27" fmla="*/ 92 h 220"/>
                        <a:gd name="T28" fmla="*/ 217 w 231"/>
                        <a:gd name="T29" fmla="*/ 78 h 220"/>
                        <a:gd name="T30" fmla="*/ 196 w 231"/>
                        <a:gd name="T31" fmla="*/ 67 h 220"/>
                        <a:gd name="T32" fmla="*/ 189 w 231"/>
                        <a:gd name="T33" fmla="*/ 64 h 220"/>
                        <a:gd name="T34" fmla="*/ 189 w 231"/>
                        <a:gd name="T35" fmla="*/ 57 h 220"/>
                        <a:gd name="T36" fmla="*/ 103 w 231"/>
                        <a:gd name="T37" fmla="*/ 0 h 220"/>
                        <a:gd name="T38" fmla="*/ 103 w 231"/>
                        <a:gd name="T39" fmla="*/ 0 h 220"/>
                        <a:gd name="T40" fmla="*/ 103 w 231"/>
                        <a:gd name="T41" fmla="*/ 0 h 220"/>
                        <a:gd name="T42" fmla="*/ 79 w 231"/>
                        <a:gd name="T43" fmla="*/ 0 h 220"/>
                        <a:gd name="T44" fmla="*/ 93 w 231"/>
                        <a:gd name="T45" fmla="*/ 128 h 220"/>
                        <a:gd name="T46" fmla="*/ 96 w 231"/>
                        <a:gd name="T47" fmla="*/ 131 h 220"/>
                        <a:gd name="T48" fmla="*/ 93 w 231"/>
                        <a:gd name="T49" fmla="*/ 142 h 220"/>
                        <a:gd name="T50" fmla="*/ 29 w 231"/>
                        <a:gd name="T51" fmla="*/ 142 h 220"/>
                        <a:gd name="T52" fmla="*/ 22 w 231"/>
                        <a:gd name="T53" fmla="*/ 149 h 220"/>
                        <a:gd name="T54" fmla="*/ 11 w 231"/>
                        <a:gd name="T55" fmla="*/ 135 h 220"/>
                        <a:gd name="T56" fmla="*/ 0 w 231"/>
                        <a:gd name="T57" fmla="*/ 153 h 220"/>
                        <a:gd name="T58" fmla="*/ 0 w 231"/>
                        <a:gd name="T59" fmla="*/ 153 h 220"/>
                        <a:gd name="T60" fmla="*/ 4 w 231"/>
                        <a:gd name="T61" fmla="*/ 171 h 220"/>
                        <a:gd name="T62" fmla="*/ 15 w 231"/>
                        <a:gd name="T63" fmla="*/ 181 h 220"/>
                        <a:gd name="T64" fmla="*/ 11 w 231"/>
                        <a:gd name="T65" fmla="*/ 188 h 220"/>
                        <a:gd name="T66" fmla="*/ 32 w 231"/>
                        <a:gd name="T67" fmla="*/ 192 h 220"/>
                        <a:gd name="T68" fmla="*/ 43 w 231"/>
                        <a:gd name="T69" fmla="*/ 185 h 220"/>
                        <a:gd name="T70" fmla="*/ 57 w 231"/>
                        <a:gd name="T71" fmla="*/ 217 h 220"/>
                        <a:gd name="T72" fmla="*/ 64 w 231"/>
                        <a:gd name="T73" fmla="*/ 220 h 2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231" h="220">
                          <a:moveTo>
                            <a:pt x="64" y="220"/>
                          </a:moveTo>
                          <a:lnTo>
                            <a:pt x="82" y="213"/>
                          </a:lnTo>
                          <a:lnTo>
                            <a:pt x="100" y="220"/>
                          </a:lnTo>
                          <a:lnTo>
                            <a:pt x="100" y="199"/>
                          </a:lnTo>
                          <a:lnTo>
                            <a:pt x="111" y="192"/>
                          </a:lnTo>
                          <a:lnTo>
                            <a:pt x="118" y="178"/>
                          </a:lnTo>
                          <a:lnTo>
                            <a:pt x="135" y="174"/>
                          </a:lnTo>
                          <a:lnTo>
                            <a:pt x="160" y="153"/>
                          </a:lnTo>
                          <a:lnTo>
                            <a:pt x="171" y="153"/>
                          </a:lnTo>
                          <a:lnTo>
                            <a:pt x="171" y="153"/>
                          </a:lnTo>
                          <a:lnTo>
                            <a:pt x="221" y="146"/>
                          </a:lnTo>
                          <a:lnTo>
                            <a:pt x="231" y="135"/>
                          </a:lnTo>
                          <a:lnTo>
                            <a:pt x="228" y="89"/>
                          </a:lnTo>
                          <a:lnTo>
                            <a:pt x="217" y="92"/>
                          </a:lnTo>
                          <a:lnTo>
                            <a:pt x="217" y="78"/>
                          </a:lnTo>
                          <a:lnTo>
                            <a:pt x="196" y="67"/>
                          </a:lnTo>
                          <a:lnTo>
                            <a:pt x="189" y="64"/>
                          </a:lnTo>
                          <a:lnTo>
                            <a:pt x="189" y="57"/>
                          </a:lnTo>
                          <a:lnTo>
                            <a:pt x="103" y="0"/>
                          </a:lnTo>
                          <a:lnTo>
                            <a:pt x="103" y="0"/>
                          </a:lnTo>
                          <a:lnTo>
                            <a:pt x="103" y="0"/>
                          </a:lnTo>
                          <a:lnTo>
                            <a:pt x="79" y="0"/>
                          </a:lnTo>
                          <a:lnTo>
                            <a:pt x="93" y="128"/>
                          </a:lnTo>
                          <a:lnTo>
                            <a:pt x="96" y="131"/>
                          </a:lnTo>
                          <a:lnTo>
                            <a:pt x="93" y="142"/>
                          </a:lnTo>
                          <a:lnTo>
                            <a:pt x="29" y="142"/>
                          </a:lnTo>
                          <a:lnTo>
                            <a:pt x="22" y="149"/>
                          </a:lnTo>
                          <a:lnTo>
                            <a:pt x="11" y="135"/>
                          </a:lnTo>
                          <a:lnTo>
                            <a:pt x="0" y="153"/>
                          </a:lnTo>
                          <a:lnTo>
                            <a:pt x="0" y="153"/>
                          </a:lnTo>
                          <a:lnTo>
                            <a:pt x="4" y="171"/>
                          </a:lnTo>
                          <a:lnTo>
                            <a:pt x="15" y="181"/>
                          </a:lnTo>
                          <a:lnTo>
                            <a:pt x="11" y="188"/>
                          </a:lnTo>
                          <a:lnTo>
                            <a:pt x="32" y="192"/>
                          </a:lnTo>
                          <a:lnTo>
                            <a:pt x="43" y="185"/>
                          </a:lnTo>
                          <a:lnTo>
                            <a:pt x="57" y="217"/>
                          </a:lnTo>
                          <a:lnTo>
                            <a:pt x="64" y="22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0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4052888" y="3881438"/>
                      <a:ext cx="269875" cy="300038"/>
                    </a:xfrm>
                    <a:custGeom>
                      <a:avLst/>
                      <a:gdLst>
                        <a:gd name="T0" fmla="*/ 0 w 170"/>
                        <a:gd name="T1" fmla="*/ 93 h 189"/>
                        <a:gd name="T2" fmla="*/ 0 w 170"/>
                        <a:gd name="T3" fmla="*/ 96 h 189"/>
                        <a:gd name="T4" fmla="*/ 10 w 170"/>
                        <a:gd name="T5" fmla="*/ 110 h 189"/>
                        <a:gd name="T6" fmla="*/ 7 w 170"/>
                        <a:gd name="T7" fmla="*/ 121 h 189"/>
                        <a:gd name="T8" fmla="*/ 14 w 170"/>
                        <a:gd name="T9" fmla="*/ 132 h 189"/>
                        <a:gd name="T10" fmla="*/ 7 w 170"/>
                        <a:gd name="T11" fmla="*/ 164 h 189"/>
                        <a:gd name="T12" fmla="*/ 35 w 170"/>
                        <a:gd name="T13" fmla="*/ 160 h 189"/>
                        <a:gd name="T14" fmla="*/ 67 w 170"/>
                        <a:gd name="T15" fmla="*/ 189 h 189"/>
                        <a:gd name="T16" fmla="*/ 78 w 170"/>
                        <a:gd name="T17" fmla="*/ 171 h 189"/>
                        <a:gd name="T18" fmla="*/ 89 w 170"/>
                        <a:gd name="T19" fmla="*/ 185 h 189"/>
                        <a:gd name="T20" fmla="*/ 96 w 170"/>
                        <a:gd name="T21" fmla="*/ 178 h 189"/>
                        <a:gd name="T22" fmla="*/ 160 w 170"/>
                        <a:gd name="T23" fmla="*/ 178 h 189"/>
                        <a:gd name="T24" fmla="*/ 163 w 170"/>
                        <a:gd name="T25" fmla="*/ 167 h 189"/>
                        <a:gd name="T26" fmla="*/ 160 w 170"/>
                        <a:gd name="T27" fmla="*/ 164 h 189"/>
                        <a:gd name="T28" fmla="*/ 146 w 170"/>
                        <a:gd name="T29" fmla="*/ 36 h 189"/>
                        <a:gd name="T30" fmla="*/ 170 w 170"/>
                        <a:gd name="T31" fmla="*/ 36 h 189"/>
                        <a:gd name="T32" fmla="*/ 117 w 170"/>
                        <a:gd name="T33" fmla="*/ 0 h 189"/>
                        <a:gd name="T34" fmla="*/ 117 w 170"/>
                        <a:gd name="T35" fmla="*/ 18 h 189"/>
                        <a:gd name="T36" fmla="*/ 71 w 170"/>
                        <a:gd name="T37" fmla="*/ 18 h 189"/>
                        <a:gd name="T38" fmla="*/ 74 w 170"/>
                        <a:gd name="T39" fmla="*/ 57 h 189"/>
                        <a:gd name="T40" fmla="*/ 60 w 170"/>
                        <a:gd name="T41" fmla="*/ 61 h 189"/>
                        <a:gd name="T42" fmla="*/ 53 w 170"/>
                        <a:gd name="T43" fmla="*/ 68 h 189"/>
                        <a:gd name="T44" fmla="*/ 57 w 170"/>
                        <a:gd name="T45" fmla="*/ 89 h 189"/>
                        <a:gd name="T46" fmla="*/ 3 w 170"/>
                        <a:gd name="T47" fmla="*/ 93 h 189"/>
                        <a:gd name="T48" fmla="*/ 0 w 170"/>
                        <a:gd name="T49" fmla="*/ 93 h 1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170" h="189">
                          <a:moveTo>
                            <a:pt x="0" y="93"/>
                          </a:moveTo>
                          <a:lnTo>
                            <a:pt x="0" y="96"/>
                          </a:lnTo>
                          <a:lnTo>
                            <a:pt x="10" y="110"/>
                          </a:lnTo>
                          <a:lnTo>
                            <a:pt x="7" y="121"/>
                          </a:lnTo>
                          <a:lnTo>
                            <a:pt x="14" y="132"/>
                          </a:lnTo>
                          <a:lnTo>
                            <a:pt x="7" y="164"/>
                          </a:lnTo>
                          <a:lnTo>
                            <a:pt x="35" y="160"/>
                          </a:lnTo>
                          <a:lnTo>
                            <a:pt x="67" y="189"/>
                          </a:lnTo>
                          <a:lnTo>
                            <a:pt x="78" y="171"/>
                          </a:lnTo>
                          <a:lnTo>
                            <a:pt x="89" y="185"/>
                          </a:lnTo>
                          <a:lnTo>
                            <a:pt x="96" y="178"/>
                          </a:lnTo>
                          <a:lnTo>
                            <a:pt x="160" y="178"/>
                          </a:lnTo>
                          <a:lnTo>
                            <a:pt x="163" y="167"/>
                          </a:lnTo>
                          <a:lnTo>
                            <a:pt x="160" y="164"/>
                          </a:lnTo>
                          <a:lnTo>
                            <a:pt x="146" y="36"/>
                          </a:lnTo>
                          <a:lnTo>
                            <a:pt x="170" y="36"/>
                          </a:lnTo>
                          <a:lnTo>
                            <a:pt x="117" y="0"/>
                          </a:lnTo>
                          <a:lnTo>
                            <a:pt x="117" y="18"/>
                          </a:lnTo>
                          <a:lnTo>
                            <a:pt x="71" y="18"/>
                          </a:lnTo>
                          <a:lnTo>
                            <a:pt x="74" y="57"/>
                          </a:lnTo>
                          <a:lnTo>
                            <a:pt x="60" y="61"/>
                          </a:lnTo>
                          <a:lnTo>
                            <a:pt x="53" y="68"/>
                          </a:lnTo>
                          <a:lnTo>
                            <a:pt x="57" y="89"/>
                          </a:lnTo>
                          <a:lnTo>
                            <a:pt x="3" y="93"/>
                          </a:lnTo>
                          <a:lnTo>
                            <a:pt x="0" y="9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1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4041776" y="4135438"/>
                      <a:ext cx="141288" cy="101600"/>
                    </a:xfrm>
                    <a:custGeom>
                      <a:avLst/>
                      <a:gdLst>
                        <a:gd name="T0" fmla="*/ 14 w 89"/>
                        <a:gd name="T1" fmla="*/ 4 h 64"/>
                        <a:gd name="T2" fmla="*/ 10 w 89"/>
                        <a:gd name="T3" fmla="*/ 18 h 64"/>
                        <a:gd name="T4" fmla="*/ 0 w 89"/>
                        <a:gd name="T5" fmla="*/ 32 h 64"/>
                        <a:gd name="T6" fmla="*/ 10 w 89"/>
                        <a:gd name="T7" fmla="*/ 47 h 64"/>
                        <a:gd name="T8" fmla="*/ 7 w 89"/>
                        <a:gd name="T9" fmla="*/ 54 h 64"/>
                        <a:gd name="T10" fmla="*/ 10 w 89"/>
                        <a:gd name="T11" fmla="*/ 64 h 64"/>
                        <a:gd name="T12" fmla="*/ 25 w 89"/>
                        <a:gd name="T13" fmla="*/ 64 h 64"/>
                        <a:gd name="T14" fmla="*/ 32 w 89"/>
                        <a:gd name="T15" fmla="*/ 61 h 64"/>
                        <a:gd name="T16" fmla="*/ 53 w 89"/>
                        <a:gd name="T17" fmla="*/ 57 h 64"/>
                        <a:gd name="T18" fmla="*/ 53 w 89"/>
                        <a:gd name="T19" fmla="*/ 61 h 64"/>
                        <a:gd name="T20" fmla="*/ 85 w 89"/>
                        <a:gd name="T21" fmla="*/ 64 h 64"/>
                        <a:gd name="T22" fmla="*/ 89 w 89"/>
                        <a:gd name="T23" fmla="*/ 57 h 64"/>
                        <a:gd name="T24" fmla="*/ 78 w 89"/>
                        <a:gd name="T25" fmla="*/ 47 h 64"/>
                        <a:gd name="T26" fmla="*/ 74 w 89"/>
                        <a:gd name="T27" fmla="*/ 29 h 64"/>
                        <a:gd name="T28" fmla="*/ 42 w 89"/>
                        <a:gd name="T29" fmla="*/ 0 h 64"/>
                        <a:gd name="T30" fmla="*/ 14 w 89"/>
                        <a:gd name="T31" fmla="*/ 4 h 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89" h="64">
                          <a:moveTo>
                            <a:pt x="14" y="4"/>
                          </a:moveTo>
                          <a:lnTo>
                            <a:pt x="10" y="18"/>
                          </a:lnTo>
                          <a:lnTo>
                            <a:pt x="0" y="32"/>
                          </a:lnTo>
                          <a:lnTo>
                            <a:pt x="10" y="47"/>
                          </a:lnTo>
                          <a:lnTo>
                            <a:pt x="7" y="54"/>
                          </a:lnTo>
                          <a:lnTo>
                            <a:pt x="10" y="64"/>
                          </a:lnTo>
                          <a:lnTo>
                            <a:pt x="25" y="64"/>
                          </a:lnTo>
                          <a:lnTo>
                            <a:pt x="32" y="61"/>
                          </a:lnTo>
                          <a:lnTo>
                            <a:pt x="53" y="57"/>
                          </a:lnTo>
                          <a:lnTo>
                            <a:pt x="53" y="61"/>
                          </a:lnTo>
                          <a:lnTo>
                            <a:pt x="85" y="64"/>
                          </a:lnTo>
                          <a:lnTo>
                            <a:pt x="89" y="57"/>
                          </a:lnTo>
                          <a:lnTo>
                            <a:pt x="78" y="47"/>
                          </a:lnTo>
                          <a:lnTo>
                            <a:pt x="74" y="29"/>
                          </a:lnTo>
                          <a:lnTo>
                            <a:pt x="42" y="0"/>
                          </a:lnTo>
                          <a:lnTo>
                            <a:pt x="14" y="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2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4057651" y="4225926"/>
                      <a:ext cx="68263" cy="46038"/>
                    </a:xfrm>
                    <a:custGeom>
                      <a:avLst/>
                      <a:gdLst>
                        <a:gd name="T0" fmla="*/ 0 w 43"/>
                        <a:gd name="T1" fmla="*/ 7 h 29"/>
                        <a:gd name="T2" fmla="*/ 0 w 43"/>
                        <a:gd name="T3" fmla="*/ 11 h 29"/>
                        <a:gd name="T4" fmla="*/ 18 w 43"/>
                        <a:gd name="T5" fmla="*/ 18 h 29"/>
                        <a:gd name="T6" fmla="*/ 22 w 43"/>
                        <a:gd name="T7" fmla="*/ 29 h 29"/>
                        <a:gd name="T8" fmla="*/ 22 w 43"/>
                        <a:gd name="T9" fmla="*/ 29 h 29"/>
                        <a:gd name="T10" fmla="*/ 43 w 43"/>
                        <a:gd name="T11" fmla="*/ 18 h 29"/>
                        <a:gd name="T12" fmla="*/ 43 w 43"/>
                        <a:gd name="T13" fmla="*/ 4 h 29"/>
                        <a:gd name="T14" fmla="*/ 43 w 43"/>
                        <a:gd name="T15" fmla="*/ 4 h 29"/>
                        <a:gd name="T16" fmla="*/ 43 w 43"/>
                        <a:gd name="T17" fmla="*/ 0 h 29"/>
                        <a:gd name="T18" fmla="*/ 22 w 43"/>
                        <a:gd name="T19" fmla="*/ 4 h 29"/>
                        <a:gd name="T20" fmla="*/ 15 w 43"/>
                        <a:gd name="T21" fmla="*/ 7 h 29"/>
                        <a:gd name="T22" fmla="*/ 0 w 43"/>
                        <a:gd name="T23" fmla="*/ 7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43" h="29">
                          <a:moveTo>
                            <a:pt x="0" y="7"/>
                          </a:moveTo>
                          <a:lnTo>
                            <a:pt x="0" y="11"/>
                          </a:lnTo>
                          <a:lnTo>
                            <a:pt x="18" y="18"/>
                          </a:lnTo>
                          <a:lnTo>
                            <a:pt x="22" y="29"/>
                          </a:lnTo>
                          <a:lnTo>
                            <a:pt x="22" y="29"/>
                          </a:lnTo>
                          <a:lnTo>
                            <a:pt x="43" y="18"/>
                          </a:lnTo>
                          <a:lnTo>
                            <a:pt x="43" y="4"/>
                          </a:lnTo>
                          <a:lnTo>
                            <a:pt x="43" y="4"/>
                          </a:lnTo>
                          <a:lnTo>
                            <a:pt x="43" y="0"/>
                          </a:lnTo>
                          <a:lnTo>
                            <a:pt x="22" y="4"/>
                          </a:lnTo>
                          <a:lnTo>
                            <a:pt x="15" y="7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3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4092576" y="4232276"/>
                      <a:ext cx="168275" cy="119063"/>
                    </a:xfrm>
                    <a:custGeom>
                      <a:avLst/>
                      <a:gdLst>
                        <a:gd name="T0" fmla="*/ 67 w 106"/>
                        <a:gd name="T1" fmla="*/ 60 h 75"/>
                        <a:gd name="T2" fmla="*/ 71 w 106"/>
                        <a:gd name="T3" fmla="*/ 60 h 75"/>
                        <a:gd name="T4" fmla="*/ 81 w 106"/>
                        <a:gd name="T5" fmla="*/ 60 h 75"/>
                        <a:gd name="T6" fmla="*/ 81 w 106"/>
                        <a:gd name="T7" fmla="*/ 75 h 75"/>
                        <a:gd name="T8" fmla="*/ 92 w 106"/>
                        <a:gd name="T9" fmla="*/ 71 h 75"/>
                        <a:gd name="T10" fmla="*/ 96 w 106"/>
                        <a:gd name="T11" fmla="*/ 75 h 75"/>
                        <a:gd name="T12" fmla="*/ 106 w 106"/>
                        <a:gd name="T13" fmla="*/ 57 h 75"/>
                        <a:gd name="T14" fmla="*/ 99 w 106"/>
                        <a:gd name="T15" fmla="*/ 39 h 75"/>
                        <a:gd name="T16" fmla="*/ 106 w 106"/>
                        <a:gd name="T17" fmla="*/ 35 h 75"/>
                        <a:gd name="T18" fmla="*/ 99 w 106"/>
                        <a:gd name="T19" fmla="*/ 32 h 75"/>
                        <a:gd name="T20" fmla="*/ 85 w 106"/>
                        <a:gd name="T21" fmla="*/ 0 h 75"/>
                        <a:gd name="T22" fmla="*/ 74 w 106"/>
                        <a:gd name="T23" fmla="*/ 7 h 75"/>
                        <a:gd name="T24" fmla="*/ 21 w 106"/>
                        <a:gd name="T25" fmla="*/ 0 h 75"/>
                        <a:gd name="T26" fmla="*/ 21 w 106"/>
                        <a:gd name="T27" fmla="*/ 14 h 75"/>
                        <a:gd name="T28" fmla="*/ 0 w 106"/>
                        <a:gd name="T29" fmla="*/ 25 h 75"/>
                        <a:gd name="T30" fmla="*/ 10 w 106"/>
                        <a:gd name="T31" fmla="*/ 28 h 75"/>
                        <a:gd name="T32" fmla="*/ 10 w 106"/>
                        <a:gd name="T33" fmla="*/ 39 h 75"/>
                        <a:gd name="T34" fmla="*/ 21 w 106"/>
                        <a:gd name="T35" fmla="*/ 43 h 75"/>
                        <a:gd name="T36" fmla="*/ 25 w 106"/>
                        <a:gd name="T37" fmla="*/ 50 h 75"/>
                        <a:gd name="T38" fmla="*/ 32 w 106"/>
                        <a:gd name="T39" fmla="*/ 53 h 75"/>
                        <a:gd name="T40" fmla="*/ 39 w 106"/>
                        <a:gd name="T41" fmla="*/ 39 h 75"/>
                        <a:gd name="T42" fmla="*/ 57 w 106"/>
                        <a:gd name="T43" fmla="*/ 39 h 75"/>
                        <a:gd name="T44" fmla="*/ 67 w 106"/>
                        <a:gd name="T45" fmla="*/ 57 h 75"/>
                        <a:gd name="T46" fmla="*/ 60 w 106"/>
                        <a:gd name="T47" fmla="*/ 64 h 75"/>
                        <a:gd name="T48" fmla="*/ 67 w 106"/>
                        <a:gd name="T49" fmla="*/ 60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106" h="75">
                          <a:moveTo>
                            <a:pt x="67" y="60"/>
                          </a:moveTo>
                          <a:lnTo>
                            <a:pt x="71" y="60"/>
                          </a:lnTo>
                          <a:lnTo>
                            <a:pt x="81" y="60"/>
                          </a:lnTo>
                          <a:lnTo>
                            <a:pt x="81" y="75"/>
                          </a:lnTo>
                          <a:lnTo>
                            <a:pt x="92" y="71"/>
                          </a:lnTo>
                          <a:lnTo>
                            <a:pt x="96" y="75"/>
                          </a:lnTo>
                          <a:lnTo>
                            <a:pt x="106" y="57"/>
                          </a:lnTo>
                          <a:lnTo>
                            <a:pt x="99" y="39"/>
                          </a:lnTo>
                          <a:lnTo>
                            <a:pt x="106" y="35"/>
                          </a:lnTo>
                          <a:lnTo>
                            <a:pt x="99" y="32"/>
                          </a:lnTo>
                          <a:lnTo>
                            <a:pt x="85" y="0"/>
                          </a:lnTo>
                          <a:lnTo>
                            <a:pt x="74" y="7"/>
                          </a:lnTo>
                          <a:lnTo>
                            <a:pt x="21" y="0"/>
                          </a:lnTo>
                          <a:lnTo>
                            <a:pt x="21" y="14"/>
                          </a:lnTo>
                          <a:lnTo>
                            <a:pt x="0" y="25"/>
                          </a:lnTo>
                          <a:lnTo>
                            <a:pt x="10" y="28"/>
                          </a:lnTo>
                          <a:lnTo>
                            <a:pt x="10" y="39"/>
                          </a:lnTo>
                          <a:lnTo>
                            <a:pt x="21" y="43"/>
                          </a:lnTo>
                          <a:lnTo>
                            <a:pt x="25" y="50"/>
                          </a:lnTo>
                          <a:lnTo>
                            <a:pt x="32" y="53"/>
                          </a:lnTo>
                          <a:lnTo>
                            <a:pt x="39" y="39"/>
                          </a:lnTo>
                          <a:lnTo>
                            <a:pt x="57" y="39"/>
                          </a:lnTo>
                          <a:lnTo>
                            <a:pt x="67" y="57"/>
                          </a:lnTo>
                          <a:lnTo>
                            <a:pt x="60" y="64"/>
                          </a:lnTo>
                          <a:lnTo>
                            <a:pt x="67" y="6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4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4132263" y="4294188"/>
                      <a:ext cx="66675" cy="68263"/>
                    </a:xfrm>
                    <a:custGeom>
                      <a:avLst/>
                      <a:gdLst>
                        <a:gd name="T0" fmla="*/ 7 w 42"/>
                        <a:gd name="T1" fmla="*/ 29 h 43"/>
                        <a:gd name="T2" fmla="*/ 14 w 42"/>
                        <a:gd name="T3" fmla="*/ 36 h 43"/>
                        <a:gd name="T4" fmla="*/ 14 w 42"/>
                        <a:gd name="T5" fmla="*/ 39 h 43"/>
                        <a:gd name="T6" fmla="*/ 21 w 42"/>
                        <a:gd name="T7" fmla="*/ 39 h 43"/>
                        <a:gd name="T8" fmla="*/ 24 w 42"/>
                        <a:gd name="T9" fmla="*/ 43 h 43"/>
                        <a:gd name="T10" fmla="*/ 42 w 42"/>
                        <a:gd name="T11" fmla="*/ 21 h 43"/>
                        <a:gd name="T12" fmla="*/ 35 w 42"/>
                        <a:gd name="T13" fmla="*/ 25 h 43"/>
                        <a:gd name="T14" fmla="*/ 42 w 42"/>
                        <a:gd name="T15" fmla="*/ 18 h 43"/>
                        <a:gd name="T16" fmla="*/ 32 w 42"/>
                        <a:gd name="T17" fmla="*/ 0 h 43"/>
                        <a:gd name="T18" fmla="*/ 14 w 42"/>
                        <a:gd name="T19" fmla="*/ 0 h 43"/>
                        <a:gd name="T20" fmla="*/ 7 w 42"/>
                        <a:gd name="T21" fmla="*/ 14 h 43"/>
                        <a:gd name="T22" fmla="*/ 0 w 42"/>
                        <a:gd name="T23" fmla="*/ 11 h 43"/>
                        <a:gd name="T24" fmla="*/ 3 w 42"/>
                        <a:gd name="T25" fmla="*/ 25 h 43"/>
                        <a:gd name="T26" fmla="*/ 7 w 42"/>
                        <a:gd name="T27" fmla="*/ 29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42" h="43">
                          <a:moveTo>
                            <a:pt x="7" y="29"/>
                          </a:moveTo>
                          <a:lnTo>
                            <a:pt x="14" y="36"/>
                          </a:lnTo>
                          <a:lnTo>
                            <a:pt x="14" y="39"/>
                          </a:lnTo>
                          <a:lnTo>
                            <a:pt x="21" y="39"/>
                          </a:lnTo>
                          <a:lnTo>
                            <a:pt x="24" y="43"/>
                          </a:lnTo>
                          <a:lnTo>
                            <a:pt x="42" y="21"/>
                          </a:lnTo>
                          <a:lnTo>
                            <a:pt x="35" y="25"/>
                          </a:lnTo>
                          <a:lnTo>
                            <a:pt x="42" y="18"/>
                          </a:lnTo>
                          <a:lnTo>
                            <a:pt x="32" y="0"/>
                          </a:lnTo>
                          <a:lnTo>
                            <a:pt x="14" y="0"/>
                          </a:lnTo>
                          <a:lnTo>
                            <a:pt x="7" y="14"/>
                          </a:lnTo>
                          <a:lnTo>
                            <a:pt x="0" y="11"/>
                          </a:lnTo>
                          <a:lnTo>
                            <a:pt x="3" y="25"/>
                          </a:lnTo>
                          <a:lnTo>
                            <a:pt x="7" y="29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5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4170363" y="4327526"/>
                      <a:ext cx="90488" cy="90488"/>
                    </a:xfrm>
                    <a:custGeom>
                      <a:avLst/>
                      <a:gdLst>
                        <a:gd name="T0" fmla="*/ 0 w 57"/>
                        <a:gd name="T1" fmla="*/ 22 h 57"/>
                        <a:gd name="T2" fmla="*/ 4 w 57"/>
                        <a:gd name="T3" fmla="*/ 22 h 57"/>
                        <a:gd name="T4" fmla="*/ 8 w 57"/>
                        <a:gd name="T5" fmla="*/ 25 h 57"/>
                        <a:gd name="T6" fmla="*/ 8 w 57"/>
                        <a:gd name="T7" fmla="*/ 25 h 57"/>
                        <a:gd name="T8" fmla="*/ 8 w 57"/>
                        <a:gd name="T9" fmla="*/ 29 h 57"/>
                        <a:gd name="T10" fmla="*/ 11 w 57"/>
                        <a:gd name="T11" fmla="*/ 32 h 57"/>
                        <a:gd name="T12" fmla="*/ 18 w 57"/>
                        <a:gd name="T13" fmla="*/ 32 h 57"/>
                        <a:gd name="T14" fmla="*/ 32 w 57"/>
                        <a:gd name="T15" fmla="*/ 50 h 57"/>
                        <a:gd name="T16" fmla="*/ 36 w 57"/>
                        <a:gd name="T17" fmla="*/ 50 h 57"/>
                        <a:gd name="T18" fmla="*/ 40 w 57"/>
                        <a:gd name="T19" fmla="*/ 54 h 57"/>
                        <a:gd name="T20" fmla="*/ 47 w 57"/>
                        <a:gd name="T21" fmla="*/ 57 h 57"/>
                        <a:gd name="T22" fmla="*/ 50 w 57"/>
                        <a:gd name="T23" fmla="*/ 54 h 57"/>
                        <a:gd name="T24" fmla="*/ 50 w 57"/>
                        <a:gd name="T25" fmla="*/ 57 h 57"/>
                        <a:gd name="T26" fmla="*/ 57 w 57"/>
                        <a:gd name="T27" fmla="*/ 57 h 57"/>
                        <a:gd name="T28" fmla="*/ 57 w 57"/>
                        <a:gd name="T29" fmla="*/ 36 h 57"/>
                        <a:gd name="T30" fmla="*/ 43 w 57"/>
                        <a:gd name="T31" fmla="*/ 25 h 57"/>
                        <a:gd name="T32" fmla="*/ 47 w 57"/>
                        <a:gd name="T33" fmla="*/ 15 h 57"/>
                        <a:gd name="T34" fmla="*/ 43 w 57"/>
                        <a:gd name="T35" fmla="*/ 11 h 57"/>
                        <a:gd name="T36" fmla="*/ 32 w 57"/>
                        <a:gd name="T37" fmla="*/ 15 h 57"/>
                        <a:gd name="T38" fmla="*/ 32 w 57"/>
                        <a:gd name="T39" fmla="*/ 0 h 57"/>
                        <a:gd name="T40" fmla="*/ 22 w 57"/>
                        <a:gd name="T41" fmla="*/ 0 h 57"/>
                        <a:gd name="T42" fmla="*/ 0 w 57"/>
                        <a:gd name="T43" fmla="*/ 22 h 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57" h="57">
                          <a:moveTo>
                            <a:pt x="0" y="22"/>
                          </a:moveTo>
                          <a:lnTo>
                            <a:pt x="4" y="22"/>
                          </a:lnTo>
                          <a:lnTo>
                            <a:pt x="8" y="25"/>
                          </a:lnTo>
                          <a:lnTo>
                            <a:pt x="8" y="25"/>
                          </a:lnTo>
                          <a:lnTo>
                            <a:pt x="8" y="29"/>
                          </a:lnTo>
                          <a:lnTo>
                            <a:pt x="11" y="32"/>
                          </a:lnTo>
                          <a:lnTo>
                            <a:pt x="18" y="32"/>
                          </a:lnTo>
                          <a:lnTo>
                            <a:pt x="32" y="50"/>
                          </a:lnTo>
                          <a:lnTo>
                            <a:pt x="36" y="50"/>
                          </a:lnTo>
                          <a:lnTo>
                            <a:pt x="40" y="54"/>
                          </a:lnTo>
                          <a:lnTo>
                            <a:pt x="47" y="57"/>
                          </a:lnTo>
                          <a:lnTo>
                            <a:pt x="50" y="54"/>
                          </a:lnTo>
                          <a:lnTo>
                            <a:pt x="50" y="57"/>
                          </a:lnTo>
                          <a:lnTo>
                            <a:pt x="57" y="57"/>
                          </a:lnTo>
                          <a:lnTo>
                            <a:pt x="57" y="36"/>
                          </a:lnTo>
                          <a:lnTo>
                            <a:pt x="43" y="25"/>
                          </a:lnTo>
                          <a:lnTo>
                            <a:pt x="47" y="15"/>
                          </a:lnTo>
                          <a:lnTo>
                            <a:pt x="43" y="11"/>
                          </a:lnTo>
                          <a:lnTo>
                            <a:pt x="32" y="15"/>
                          </a:lnTo>
                          <a:lnTo>
                            <a:pt x="32" y="0"/>
                          </a:lnTo>
                          <a:lnTo>
                            <a:pt x="22" y="0"/>
                          </a:lnTo>
                          <a:lnTo>
                            <a:pt x="0" y="22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6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4318001" y="4181476"/>
                      <a:ext cx="169863" cy="119063"/>
                    </a:xfrm>
                    <a:custGeom>
                      <a:avLst/>
                      <a:gdLst>
                        <a:gd name="T0" fmla="*/ 0 w 107"/>
                        <a:gd name="T1" fmla="*/ 67 h 75"/>
                        <a:gd name="T2" fmla="*/ 11 w 107"/>
                        <a:gd name="T3" fmla="*/ 75 h 75"/>
                        <a:gd name="T4" fmla="*/ 25 w 107"/>
                        <a:gd name="T5" fmla="*/ 71 h 75"/>
                        <a:gd name="T6" fmla="*/ 32 w 107"/>
                        <a:gd name="T7" fmla="*/ 75 h 75"/>
                        <a:gd name="T8" fmla="*/ 28 w 107"/>
                        <a:gd name="T9" fmla="*/ 53 h 75"/>
                        <a:gd name="T10" fmla="*/ 64 w 107"/>
                        <a:gd name="T11" fmla="*/ 53 h 75"/>
                        <a:gd name="T12" fmla="*/ 64 w 107"/>
                        <a:gd name="T13" fmla="*/ 53 h 75"/>
                        <a:gd name="T14" fmla="*/ 85 w 107"/>
                        <a:gd name="T15" fmla="*/ 57 h 75"/>
                        <a:gd name="T16" fmla="*/ 89 w 107"/>
                        <a:gd name="T17" fmla="*/ 50 h 75"/>
                        <a:gd name="T18" fmla="*/ 103 w 107"/>
                        <a:gd name="T19" fmla="*/ 50 h 75"/>
                        <a:gd name="T20" fmla="*/ 107 w 107"/>
                        <a:gd name="T21" fmla="*/ 35 h 75"/>
                        <a:gd name="T22" fmla="*/ 99 w 107"/>
                        <a:gd name="T23" fmla="*/ 28 h 75"/>
                        <a:gd name="T24" fmla="*/ 92 w 107"/>
                        <a:gd name="T25" fmla="*/ 32 h 75"/>
                        <a:gd name="T26" fmla="*/ 71 w 107"/>
                        <a:gd name="T27" fmla="*/ 0 h 75"/>
                        <a:gd name="T28" fmla="*/ 60 w 107"/>
                        <a:gd name="T29" fmla="*/ 0 h 75"/>
                        <a:gd name="T30" fmla="*/ 35 w 107"/>
                        <a:gd name="T31" fmla="*/ 21 h 75"/>
                        <a:gd name="T32" fmla="*/ 18 w 107"/>
                        <a:gd name="T33" fmla="*/ 25 h 75"/>
                        <a:gd name="T34" fmla="*/ 11 w 107"/>
                        <a:gd name="T35" fmla="*/ 39 h 75"/>
                        <a:gd name="T36" fmla="*/ 0 w 107"/>
                        <a:gd name="T37" fmla="*/ 46 h 75"/>
                        <a:gd name="T38" fmla="*/ 0 w 107"/>
                        <a:gd name="T39" fmla="*/ 67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107" h="75">
                          <a:moveTo>
                            <a:pt x="0" y="67"/>
                          </a:moveTo>
                          <a:lnTo>
                            <a:pt x="11" y="75"/>
                          </a:lnTo>
                          <a:lnTo>
                            <a:pt x="25" y="71"/>
                          </a:lnTo>
                          <a:lnTo>
                            <a:pt x="32" y="75"/>
                          </a:lnTo>
                          <a:lnTo>
                            <a:pt x="28" y="53"/>
                          </a:lnTo>
                          <a:lnTo>
                            <a:pt x="64" y="53"/>
                          </a:lnTo>
                          <a:lnTo>
                            <a:pt x="64" y="53"/>
                          </a:lnTo>
                          <a:lnTo>
                            <a:pt x="85" y="57"/>
                          </a:lnTo>
                          <a:lnTo>
                            <a:pt x="89" y="50"/>
                          </a:lnTo>
                          <a:lnTo>
                            <a:pt x="103" y="50"/>
                          </a:lnTo>
                          <a:lnTo>
                            <a:pt x="107" y="35"/>
                          </a:lnTo>
                          <a:lnTo>
                            <a:pt x="99" y="28"/>
                          </a:lnTo>
                          <a:lnTo>
                            <a:pt x="92" y="32"/>
                          </a:lnTo>
                          <a:lnTo>
                            <a:pt x="71" y="0"/>
                          </a:lnTo>
                          <a:lnTo>
                            <a:pt x="60" y="0"/>
                          </a:lnTo>
                          <a:lnTo>
                            <a:pt x="35" y="21"/>
                          </a:lnTo>
                          <a:lnTo>
                            <a:pt x="18" y="25"/>
                          </a:lnTo>
                          <a:lnTo>
                            <a:pt x="11" y="39"/>
                          </a:lnTo>
                          <a:lnTo>
                            <a:pt x="0" y="46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7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4238626" y="4276726"/>
                      <a:ext cx="141288" cy="147638"/>
                    </a:xfrm>
                    <a:custGeom>
                      <a:avLst/>
                      <a:gdLst>
                        <a:gd name="T0" fmla="*/ 14 w 89"/>
                        <a:gd name="T1" fmla="*/ 89 h 93"/>
                        <a:gd name="T2" fmla="*/ 14 w 89"/>
                        <a:gd name="T3" fmla="*/ 89 h 93"/>
                        <a:gd name="T4" fmla="*/ 18 w 89"/>
                        <a:gd name="T5" fmla="*/ 93 h 93"/>
                        <a:gd name="T6" fmla="*/ 21 w 89"/>
                        <a:gd name="T7" fmla="*/ 93 h 93"/>
                        <a:gd name="T8" fmla="*/ 25 w 89"/>
                        <a:gd name="T9" fmla="*/ 86 h 93"/>
                        <a:gd name="T10" fmla="*/ 43 w 89"/>
                        <a:gd name="T11" fmla="*/ 82 h 93"/>
                        <a:gd name="T12" fmla="*/ 46 w 89"/>
                        <a:gd name="T13" fmla="*/ 82 h 93"/>
                        <a:gd name="T14" fmla="*/ 64 w 89"/>
                        <a:gd name="T15" fmla="*/ 79 h 93"/>
                        <a:gd name="T16" fmla="*/ 75 w 89"/>
                        <a:gd name="T17" fmla="*/ 82 h 93"/>
                        <a:gd name="T18" fmla="*/ 78 w 89"/>
                        <a:gd name="T19" fmla="*/ 82 h 93"/>
                        <a:gd name="T20" fmla="*/ 82 w 89"/>
                        <a:gd name="T21" fmla="*/ 82 h 93"/>
                        <a:gd name="T22" fmla="*/ 85 w 89"/>
                        <a:gd name="T23" fmla="*/ 72 h 93"/>
                        <a:gd name="T24" fmla="*/ 78 w 89"/>
                        <a:gd name="T25" fmla="*/ 61 h 93"/>
                        <a:gd name="T26" fmla="*/ 89 w 89"/>
                        <a:gd name="T27" fmla="*/ 36 h 93"/>
                        <a:gd name="T28" fmla="*/ 82 w 89"/>
                        <a:gd name="T29" fmla="*/ 15 h 93"/>
                        <a:gd name="T30" fmla="*/ 75 w 89"/>
                        <a:gd name="T31" fmla="*/ 11 h 93"/>
                        <a:gd name="T32" fmla="*/ 61 w 89"/>
                        <a:gd name="T33" fmla="*/ 15 h 93"/>
                        <a:gd name="T34" fmla="*/ 32 w 89"/>
                        <a:gd name="T35" fmla="*/ 0 h 93"/>
                        <a:gd name="T36" fmla="*/ 7 w 89"/>
                        <a:gd name="T37" fmla="*/ 11 h 93"/>
                        <a:gd name="T38" fmla="*/ 14 w 89"/>
                        <a:gd name="T39" fmla="*/ 29 h 93"/>
                        <a:gd name="T40" fmla="*/ 0 w 89"/>
                        <a:gd name="T41" fmla="*/ 57 h 93"/>
                        <a:gd name="T42" fmla="*/ 14 w 89"/>
                        <a:gd name="T43" fmla="*/ 68 h 93"/>
                        <a:gd name="T44" fmla="*/ 14 w 89"/>
                        <a:gd name="T45" fmla="*/ 89 h 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89" h="93">
                          <a:moveTo>
                            <a:pt x="14" y="89"/>
                          </a:moveTo>
                          <a:lnTo>
                            <a:pt x="14" y="89"/>
                          </a:lnTo>
                          <a:lnTo>
                            <a:pt x="18" y="93"/>
                          </a:lnTo>
                          <a:lnTo>
                            <a:pt x="21" y="93"/>
                          </a:lnTo>
                          <a:lnTo>
                            <a:pt x="25" y="86"/>
                          </a:lnTo>
                          <a:lnTo>
                            <a:pt x="43" y="82"/>
                          </a:lnTo>
                          <a:lnTo>
                            <a:pt x="46" y="82"/>
                          </a:lnTo>
                          <a:lnTo>
                            <a:pt x="64" y="79"/>
                          </a:lnTo>
                          <a:lnTo>
                            <a:pt x="75" y="82"/>
                          </a:lnTo>
                          <a:lnTo>
                            <a:pt x="78" y="82"/>
                          </a:lnTo>
                          <a:lnTo>
                            <a:pt x="82" y="82"/>
                          </a:lnTo>
                          <a:lnTo>
                            <a:pt x="85" y="72"/>
                          </a:lnTo>
                          <a:lnTo>
                            <a:pt x="78" y="61"/>
                          </a:lnTo>
                          <a:lnTo>
                            <a:pt x="89" y="36"/>
                          </a:lnTo>
                          <a:lnTo>
                            <a:pt x="82" y="15"/>
                          </a:lnTo>
                          <a:lnTo>
                            <a:pt x="75" y="11"/>
                          </a:lnTo>
                          <a:lnTo>
                            <a:pt x="61" y="15"/>
                          </a:lnTo>
                          <a:lnTo>
                            <a:pt x="32" y="0"/>
                          </a:lnTo>
                          <a:lnTo>
                            <a:pt x="7" y="11"/>
                          </a:lnTo>
                          <a:lnTo>
                            <a:pt x="14" y="29"/>
                          </a:lnTo>
                          <a:lnTo>
                            <a:pt x="0" y="57"/>
                          </a:lnTo>
                          <a:lnTo>
                            <a:pt x="14" y="68"/>
                          </a:lnTo>
                          <a:lnTo>
                            <a:pt x="14" y="89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8" name="Freeform 21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362451" y="4265613"/>
                      <a:ext cx="96838" cy="147638"/>
                    </a:xfrm>
                    <a:custGeom>
                      <a:avLst/>
                      <a:gdLst>
                        <a:gd name="T0" fmla="*/ 4 w 61"/>
                        <a:gd name="T1" fmla="*/ 89 h 93"/>
                        <a:gd name="T2" fmla="*/ 15 w 61"/>
                        <a:gd name="T3" fmla="*/ 93 h 93"/>
                        <a:gd name="T4" fmla="*/ 25 w 61"/>
                        <a:gd name="T5" fmla="*/ 89 h 93"/>
                        <a:gd name="T6" fmla="*/ 36 w 61"/>
                        <a:gd name="T7" fmla="*/ 86 h 93"/>
                        <a:gd name="T8" fmla="*/ 47 w 61"/>
                        <a:gd name="T9" fmla="*/ 79 h 93"/>
                        <a:gd name="T10" fmla="*/ 54 w 61"/>
                        <a:gd name="T11" fmla="*/ 79 h 93"/>
                        <a:gd name="T12" fmla="*/ 54 w 61"/>
                        <a:gd name="T13" fmla="*/ 79 h 93"/>
                        <a:gd name="T14" fmla="*/ 61 w 61"/>
                        <a:gd name="T15" fmla="*/ 75 h 93"/>
                        <a:gd name="T16" fmla="*/ 50 w 61"/>
                        <a:gd name="T17" fmla="*/ 61 h 93"/>
                        <a:gd name="T18" fmla="*/ 54 w 61"/>
                        <a:gd name="T19" fmla="*/ 18 h 93"/>
                        <a:gd name="T20" fmla="*/ 36 w 61"/>
                        <a:gd name="T21" fmla="*/ 0 h 93"/>
                        <a:gd name="T22" fmla="*/ 0 w 61"/>
                        <a:gd name="T23" fmla="*/ 0 h 93"/>
                        <a:gd name="T24" fmla="*/ 11 w 61"/>
                        <a:gd name="T25" fmla="*/ 43 h 93"/>
                        <a:gd name="T26" fmla="*/ 0 w 61"/>
                        <a:gd name="T27" fmla="*/ 68 h 93"/>
                        <a:gd name="T28" fmla="*/ 7 w 61"/>
                        <a:gd name="T29" fmla="*/ 79 h 93"/>
                        <a:gd name="T30" fmla="*/ 4 w 61"/>
                        <a:gd name="T31" fmla="*/ 89 h 93"/>
                        <a:gd name="T32" fmla="*/ 4 w 61"/>
                        <a:gd name="T33" fmla="*/ 89 h 93"/>
                        <a:gd name="T34" fmla="*/ 32 w 61"/>
                        <a:gd name="T35" fmla="*/ 64 h 93"/>
                        <a:gd name="T36" fmla="*/ 43 w 61"/>
                        <a:gd name="T37" fmla="*/ 64 h 93"/>
                        <a:gd name="T38" fmla="*/ 47 w 61"/>
                        <a:gd name="T39" fmla="*/ 57 h 93"/>
                        <a:gd name="T40" fmla="*/ 43 w 61"/>
                        <a:gd name="T41" fmla="*/ 54 h 93"/>
                        <a:gd name="T42" fmla="*/ 36 w 61"/>
                        <a:gd name="T43" fmla="*/ 54 h 93"/>
                        <a:gd name="T44" fmla="*/ 39 w 61"/>
                        <a:gd name="T45" fmla="*/ 50 h 93"/>
                        <a:gd name="T46" fmla="*/ 36 w 61"/>
                        <a:gd name="T47" fmla="*/ 47 h 93"/>
                        <a:gd name="T48" fmla="*/ 32 w 61"/>
                        <a:gd name="T49" fmla="*/ 47 h 93"/>
                        <a:gd name="T50" fmla="*/ 29 w 61"/>
                        <a:gd name="T51" fmla="*/ 39 h 93"/>
                        <a:gd name="T52" fmla="*/ 18 w 61"/>
                        <a:gd name="T53" fmla="*/ 39 h 93"/>
                        <a:gd name="T54" fmla="*/ 25 w 61"/>
                        <a:gd name="T55" fmla="*/ 36 h 93"/>
                        <a:gd name="T56" fmla="*/ 25 w 61"/>
                        <a:gd name="T57" fmla="*/ 29 h 93"/>
                        <a:gd name="T58" fmla="*/ 32 w 61"/>
                        <a:gd name="T59" fmla="*/ 36 h 93"/>
                        <a:gd name="T60" fmla="*/ 43 w 61"/>
                        <a:gd name="T61" fmla="*/ 50 h 93"/>
                        <a:gd name="T62" fmla="*/ 47 w 61"/>
                        <a:gd name="T63" fmla="*/ 36 h 93"/>
                        <a:gd name="T64" fmla="*/ 47 w 61"/>
                        <a:gd name="T65" fmla="*/ 57 h 93"/>
                        <a:gd name="T66" fmla="*/ 43 w 61"/>
                        <a:gd name="T67" fmla="*/ 71 h 93"/>
                        <a:gd name="T68" fmla="*/ 32 w 61"/>
                        <a:gd name="T69" fmla="*/ 64 h 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61" h="93">
                          <a:moveTo>
                            <a:pt x="4" y="89"/>
                          </a:moveTo>
                          <a:lnTo>
                            <a:pt x="15" y="93"/>
                          </a:lnTo>
                          <a:lnTo>
                            <a:pt x="25" y="89"/>
                          </a:lnTo>
                          <a:lnTo>
                            <a:pt x="36" y="86"/>
                          </a:lnTo>
                          <a:lnTo>
                            <a:pt x="47" y="79"/>
                          </a:lnTo>
                          <a:lnTo>
                            <a:pt x="54" y="79"/>
                          </a:lnTo>
                          <a:lnTo>
                            <a:pt x="54" y="79"/>
                          </a:lnTo>
                          <a:lnTo>
                            <a:pt x="61" y="75"/>
                          </a:lnTo>
                          <a:lnTo>
                            <a:pt x="50" y="61"/>
                          </a:lnTo>
                          <a:lnTo>
                            <a:pt x="54" y="18"/>
                          </a:lnTo>
                          <a:lnTo>
                            <a:pt x="36" y="0"/>
                          </a:lnTo>
                          <a:lnTo>
                            <a:pt x="0" y="0"/>
                          </a:lnTo>
                          <a:lnTo>
                            <a:pt x="11" y="43"/>
                          </a:lnTo>
                          <a:lnTo>
                            <a:pt x="0" y="68"/>
                          </a:lnTo>
                          <a:lnTo>
                            <a:pt x="7" y="79"/>
                          </a:lnTo>
                          <a:lnTo>
                            <a:pt x="4" y="89"/>
                          </a:lnTo>
                          <a:lnTo>
                            <a:pt x="4" y="89"/>
                          </a:lnTo>
                          <a:close/>
                          <a:moveTo>
                            <a:pt x="32" y="64"/>
                          </a:moveTo>
                          <a:lnTo>
                            <a:pt x="43" y="64"/>
                          </a:lnTo>
                          <a:lnTo>
                            <a:pt x="47" y="57"/>
                          </a:lnTo>
                          <a:lnTo>
                            <a:pt x="43" y="54"/>
                          </a:lnTo>
                          <a:lnTo>
                            <a:pt x="36" y="54"/>
                          </a:lnTo>
                          <a:lnTo>
                            <a:pt x="39" y="50"/>
                          </a:lnTo>
                          <a:lnTo>
                            <a:pt x="36" y="47"/>
                          </a:lnTo>
                          <a:lnTo>
                            <a:pt x="32" y="47"/>
                          </a:lnTo>
                          <a:lnTo>
                            <a:pt x="29" y="39"/>
                          </a:lnTo>
                          <a:lnTo>
                            <a:pt x="18" y="39"/>
                          </a:lnTo>
                          <a:lnTo>
                            <a:pt x="25" y="36"/>
                          </a:lnTo>
                          <a:lnTo>
                            <a:pt x="25" y="29"/>
                          </a:lnTo>
                          <a:lnTo>
                            <a:pt x="32" y="36"/>
                          </a:lnTo>
                          <a:lnTo>
                            <a:pt x="43" y="50"/>
                          </a:lnTo>
                          <a:lnTo>
                            <a:pt x="47" y="36"/>
                          </a:lnTo>
                          <a:lnTo>
                            <a:pt x="47" y="57"/>
                          </a:lnTo>
                          <a:lnTo>
                            <a:pt x="43" y="71"/>
                          </a:lnTo>
                          <a:lnTo>
                            <a:pt x="32" y="6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49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4419601" y="4265613"/>
                      <a:ext cx="55563" cy="119063"/>
                    </a:xfrm>
                    <a:custGeom>
                      <a:avLst/>
                      <a:gdLst>
                        <a:gd name="T0" fmla="*/ 25 w 35"/>
                        <a:gd name="T1" fmla="*/ 75 h 75"/>
                        <a:gd name="T2" fmla="*/ 28 w 35"/>
                        <a:gd name="T3" fmla="*/ 71 h 75"/>
                        <a:gd name="T4" fmla="*/ 35 w 35"/>
                        <a:gd name="T5" fmla="*/ 71 h 75"/>
                        <a:gd name="T6" fmla="*/ 32 w 35"/>
                        <a:gd name="T7" fmla="*/ 64 h 75"/>
                        <a:gd name="T8" fmla="*/ 32 w 35"/>
                        <a:gd name="T9" fmla="*/ 36 h 75"/>
                        <a:gd name="T10" fmla="*/ 25 w 35"/>
                        <a:gd name="T11" fmla="*/ 14 h 75"/>
                        <a:gd name="T12" fmla="*/ 18 w 35"/>
                        <a:gd name="T13" fmla="*/ 11 h 75"/>
                        <a:gd name="T14" fmla="*/ 21 w 35"/>
                        <a:gd name="T15" fmla="*/ 4 h 75"/>
                        <a:gd name="T16" fmla="*/ 0 w 35"/>
                        <a:gd name="T17" fmla="*/ 0 h 75"/>
                        <a:gd name="T18" fmla="*/ 18 w 35"/>
                        <a:gd name="T19" fmla="*/ 18 h 75"/>
                        <a:gd name="T20" fmla="*/ 14 w 35"/>
                        <a:gd name="T21" fmla="*/ 61 h 75"/>
                        <a:gd name="T22" fmla="*/ 25 w 35"/>
                        <a:gd name="T23" fmla="*/ 7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35" h="75">
                          <a:moveTo>
                            <a:pt x="25" y="75"/>
                          </a:moveTo>
                          <a:lnTo>
                            <a:pt x="28" y="71"/>
                          </a:lnTo>
                          <a:lnTo>
                            <a:pt x="35" y="71"/>
                          </a:lnTo>
                          <a:lnTo>
                            <a:pt x="32" y="64"/>
                          </a:lnTo>
                          <a:lnTo>
                            <a:pt x="32" y="36"/>
                          </a:lnTo>
                          <a:lnTo>
                            <a:pt x="25" y="14"/>
                          </a:lnTo>
                          <a:lnTo>
                            <a:pt x="18" y="11"/>
                          </a:lnTo>
                          <a:lnTo>
                            <a:pt x="21" y="4"/>
                          </a:lnTo>
                          <a:lnTo>
                            <a:pt x="0" y="0"/>
                          </a:lnTo>
                          <a:lnTo>
                            <a:pt x="18" y="18"/>
                          </a:lnTo>
                          <a:lnTo>
                            <a:pt x="14" y="61"/>
                          </a:lnTo>
                          <a:lnTo>
                            <a:pt x="25" y="75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0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4448176" y="4237038"/>
                      <a:ext cx="66675" cy="141288"/>
                    </a:xfrm>
                    <a:custGeom>
                      <a:avLst/>
                      <a:gdLst>
                        <a:gd name="T0" fmla="*/ 17 w 42"/>
                        <a:gd name="T1" fmla="*/ 89 h 89"/>
                        <a:gd name="T2" fmla="*/ 25 w 42"/>
                        <a:gd name="T3" fmla="*/ 89 h 89"/>
                        <a:gd name="T4" fmla="*/ 28 w 42"/>
                        <a:gd name="T5" fmla="*/ 50 h 89"/>
                        <a:gd name="T6" fmla="*/ 42 w 42"/>
                        <a:gd name="T7" fmla="*/ 25 h 89"/>
                        <a:gd name="T8" fmla="*/ 35 w 42"/>
                        <a:gd name="T9" fmla="*/ 8 h 89"/>
                        <a:gd name="T10" fmla="*/ 35 w 42"/>
                        <a:gd name="T11" fmla="*/ 4 h 89"/>
                        <a:gd name="T12" fmla="*/ 25 w 42"/>
                        <a:gd name="T13" fmla="*/ 0 h 89"/>
                        <a:gd name="T14" fmla="*/ 21 w 42"/>
                        <a:gd name="T15" fmla="*/ 15 h 89"/>
                        <a:gd name="T16" fmla="*/ 7 w 42"/>
                        <a:gd name="T17" fmla="*/ 15 h 89"/>
                        <a:gd name="T18" fmla="*/ 0 w 42"/>
                        <a:gd name="T19" fmla="*/ 29 h 89"/>
                        <a:gd name="T20" fmla="*/ 7 w 42"/>
                        <a:gd name="T21" fmla="*/ 32 h 89"/>
                        <a:gd name="T22" fmla="*/ 14 w 42"/>
                        <a:gd name="T23" fmla="*/ 54 h 89"/>
                        <a:gd name="T24" fmla="*/ 14 w 42"/>
                        <a:gd name="T25" fmla="*/ 82 h 89"/>
                        <a:gd name="T26" fmla="*/ 17 w 42"/>
                        <a:gd name="T27" fmla="*/ 89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42" h="89">
                          <a:moveTo>
                            <a:pt x="17" y="89"/>
                          </a:moveTo>
                          <a:lnTo>
                            <a:pt x="25" y="89"/>
                          </a:lnTo>
                          <a:lnTo>
                            <a:pt x="28" y="50"/>
                          </a:lnTo>
                          <a:lnTo>
                            <a:pt x="42" y="25"/>
                          </a:lnTo>
                          <a:lnTo>
                            <a:pt x="35" y="8"/>
                          </a:lnTo>
                          <a:lnTo>
                            <a:pt x="35" y="4"/>
                          </a:lnTo>
                          <a:lnTo>
                            <a:pt x="25" y="0"/>
                          </a:lnTo>
                          <a:lnTo>
                            <a:pt x="21" y="15"/>
                          </a:lnTo>
                          <a:lnTo>
                            <a:pt x="7" y="15"/>
                          </a:lnTo>
                          <a:lnTo>
                            <a:pt x="0" y="29"/>
                          </a:lnTo>
                          <a:lnTo>
                            <a:pt x="7" y="32"/>
                          </a:lnTo>
                          <a:lnTo>
                            <a:pt x="14" y="54"/>
                          </a:lnTo>
                          <a:lnTo>
                            <a:pt x="14" y="82"/>
                          </a:lnTo>
                          <a:lnTo>
                            <a:pt x="17" y="89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1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4430713" y="3971926"/>
                      <a:ext cx="361950" cy="271463"/>
                    </a:xfrm>
                    <a:custGeom>
                      <a:avLst/>
                      <a:gdLst>
                        <a:gd name="T0" fmla="*/ 46 w 228"/>
                        <a:gd name="T1" fmla="*/ 171 h 171"/>
                        <a:gd name="T2" fmla="*/ 64 w 228"/>
                        <a:gd name="T3" fmla="*/ 150 h 171"/>
                        <a:gd name="T4" fmla="*/ 89 w 228"/>
                        <a:gd name="T5" fmla="*/ 150 h 171"/>
                        <a:gd name="T6" fmla="*/ 100 w 228"/>
                        <a:gd name="T7" fmla="*/ 160 h 171"/>
                        <a:gd name="T8" fmla="*/ 110 w 228"/>
                        <a:gd name="T9" fmla="*/ 153 h 171"/>
                        <a:gd name="T10" fmla="*/ 132 w 228"/>
                        <a:gd name="T11" fmla="*/ 160 h 171"/>
                        <a:gd name="T12" fmla="*/ 146 w 228"/>
                        <a:gd name="T13" fmla="*/ 153 h 171"/>
                        <a:gd name="T14" fmla="*/ 188 w 228"/>
                        <a:gd name="T15" fmla="*/ 153 h 171"/>
                        <a:gd name="T16" fmla="*/ 185 w 228"/>
                        <a:gd name="T17" fmla="*/ 142 h 171"/>
                        <a:gd name="T18" fmla="*/ 185 w 228"/>
                        <a:gd name="T19" fmla="*/ 139 h 171"/>
                        <a:gd name="T20" fmla="*/ 188 w 228"/>
                        <a:gd name="T21" fmla="*/ 139 h 171"/>
                        <a:gd name="T22" fmla="*/ 196 w 228"/>
                        <a:gd name="T23" fmla="*/ 125 h 171"/>
                        <a:gd name="T24" fmla="*/ 217 w 228"/>
                        <a:gd name="T25" fmla="*/ 100 h 171"/>
                        <a:gd name="T26" fmla="*/ 220 w 228"/>
                        <a:gd name="T27" fmla="*/ 53 h 171"/>
                        <a:gd name="T28" fmla="*/ 228 w 228"/>
                        <a:gd name="T29" fmla="*/ 46 h 171"/>
                        <a:gd name="T30" fmla="*/ 213 w 228"/>
                        <a:gd name="T31" fmla="*/ 39 h 171"/>
                        <a:gd name="T32" fmla="*/ 213 w 228"/>
                        <a:gd name="T33" fmla="*/ 11 h 171"/>
                        <a:gd name="T34" fmla="*/ 196 w 228"/>
                        <a:gd name="T35" fmla="*/ 0 h 171"/>
                        <a:gd name="T36" fmla="*/ 167 w 228"/>
                        <a:gd name="T37" fmla="*/ 0 h 171"/>
                        <a:gd name="T38" fmla="*/ 167 w 228"/>
                        <a:gd name="T39" fmla="*/ 0 h 171"/>
                        <a:gd name="T40" fmla="*/ 82 w 228"/>
                        <a:gd name="T41" fmla="*/ 61 h 171"/>
                        <a:gd name="T42" fmla="*/ 57 w 228"/>
                        <a:gd name="T43" fmla="*/ 68 h 171"/>
                        <a:gd name="T44" fmla="*/ 60 w 228"/>
                        <a:gd name="T45" fmla="*/ 114 h 171"/>
                        <a:gd name="T46" fmla="*/ 50 w 228"/>
                        <a:gd name="T47" fmla="*/ 125 h 171"/>
                        <a:gd name="T48" fmla="*/ 0 w 228"/>
                        <a:gd name="T49" fmla="*/ 132 h 171"/>
                        <a:gd name="T50" fmla="*/ 21 w 228"/>
                        <a:gd name="T51" fmla="*/ 164 h 171"/>
                        <a:gd name="T52" fmla="*/ 28 w 228"/>
                        <a:gd name="T53" fmla="*/ 160 h 171"/>
                        <a:gd name="T54" fmla="*/ 46 w 228"/>
                        <a:gd name="T55" fmla="*/ 171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</a:cxnLst>
                      <a:rect l="0" t="0" r="r" b="b"/>
                      <a:pathLst>
                        <a:path w="228" h="171">
                          <a:moveTo>
                            <a:pt x="46" y="171"/>
                          </a:moveTo>
                          <a:lnTo>
                            <a:pt x="64" y="150"/>
                          </a:lnTo>
                          <a:lnTo>
                            <a:pt x="89" y="150"/>
                          </a:lnTo>
                          <a:lnTo>
                            <a:pt x="100" y="160"/>
                          </a:lnTo>
                          <a:lnTo>
                            <a:pt x="110" y="153"/>
                          </a:lnTo>
                          <a:lnTo>
                            <a:pt x="132" y="160"/>
                          </a:lnTo>
                          <a:lnTo>
                            <a:pt x="146" y="153"/>
                          </a:lnTo>
                          <a:lnTo>
                            <a:pt x="188" y="153"/>
                          </a:lnTo>
                          <a:lnTo>
                            <a:pt x="185" y="142"/>
                          </a:lnTo>
                          <a:lnTo>
                            <a:pt x="185" y="139"/>
                          </a:lnTo>
                          <a:lnTo>
                            <a:pt x="188" y="139"/>
                          </a:lnTo>
                          <a:lnTo>
                            <a:pt x="196" y="125"/>
                          </a:lnTo>
                          <a:lnTo>
                            <a:pt x="217" y="100"/>
                          </a:lnTo>
                          <a:lnTo>
                            <a:pt x="220" y="53"/>
                          </a:lnTo>
                          <a:lnTo>
                            <a:pt x="228" y="46"/>
                          </a:lnTo>
                          <a:lnTo>
                            <a:pt x="213" y="39"/>
                          </a:lnTo>
                          <a:lnTo>
                            <a:pt x="213" y="11"/>
                          </a:lnTo>
                          <a:lnTo>
                            <a:pt x="196" y="0"/>
                          </a:lnTo>
                          <a:lnTo>
                            <a:pt x="167" y="0"/>
                          </a:lnTo>
                          <a:lnTo>
                            <a:pt x="167" y="0"/>
                          </a:lnTo>
                          <a:lnTo>
                            <a:pt x="82" y="61"/>
                          </a:lnTo>
                          <a:lnTo>
                            <a:pt x="57" y="68"/>
                          </a:lnTo>
                          <a:lnTo>
                            <a:pt x="60" y="114"/>
                          </a:lnTo>
                          <a:lnTo>
                            <a:pt x="50" y="125"/>
                          </a:lnTo>
                          <a:lnTo>
                            <a:pt x="0" y="132"/>
                          </a:lnTo>
                          <a:lnTo>
                            <a:pt x="21" y="164"/>
                          </a:lnTo>
                          <a:lnTo>
                            <a:pt x="28" y="160"/>
                          </a:lnTo>
                          <a:lnTo>
                            <a:pt x="46" y="17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2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4487863" y="4210051"/>
                      <a:ext cx="265113" cy="214313"/>
                    </a:xfrm>
                    <a:custGeom>
                      <a:avLst/>
                      <a:gdLst>
                        <a:gd name="T0" fmla="*/ 0 w 167"/>
                        <a:gd name="T1" fmla="*/ 106 h 135"/>
                        <a:gd name="T2" fmla="*/ 24 w 167"/>
                        <a:gd name="T3" fmla="*/ 103 h 135"/>
                        <a:gd name="T4" fmla="*/ 39 w 167"/>
                        <a:gd name="T5" fmla="*/ 117 h 135"/>
                        <a:gd name="T6" fmla="*/ 39 w 167"/>
                        <a:gd name="T7" fmla="*/ 124 h 135"/>
                        <a:gd name="T8" fmla="*/ 46 w 167"/>
                        <a:gd name="T9" fmla="*/ 135 h 135"/>
                        <a:gd name="T10" fmla="*/ 49 w 167"/>
                        <a:gd name="T11" fmla="*/ 131 h 135"/>
                        <a:gd name="T12" fmla="*/ 53 w 167"/>
                        <a:gd name="T13" fmla="*/ 135 h 135"/>
                        <a:gd name="T14" fmla="*/ 56 w 167"/>
                        <a:gd name="T15" fmla="*/ 131 h 135"/>
                        <a:gd name="T16" fmla="*/ 60 w 167"/>
                        <a:gd name="T17" fmla="*/ 135 h 135"/>
                        <a:gd name="T18" fmla="*/ 64 w 167"/>
                        <a:gd name="T19" fmla="*/ 128 h 135"/>
                        <a:gd name="T20" fmla="*/ 67 w 167"/>
                        <a:gd name="T21" fmla="*/ 131 h 135"/>
                        <a:gd name="T22" fmla="*/ 78 w 167"/>
                        <a:gd name="T23" fmla="*/ 131 h 135"/>
                        <a:gd name="T24" fmla="*/ 81 w 167"/>
                        <a:gd name="T25" fmla="*/ 124 h 135"/>
                        <a:gd name="T26" fmla="*/ 81 w 167"/>
                        <a:gd name="T27" fmla="*/ 124 h 135"/>
                        <a:gd name="T28" fmla="*/ 92 w 167"/>
                        <a:gd name="T29" fmla="*/ 106 h 135"/>
                        <a:gd name="T30" fmla="*/ 113 w 167"/>
                        <a:gd name="T31" fmla="*/ 96 h 135"/>
                        <a:gd name="T32" fmla="*/ 120 w 167"/>
                        <a:gd name="T33" fmla="*/ 103 h 135"/>
                        <a:gd name="T34" fmla="*/ 138 w 167"/>
                        <a:gd name="T35" fmla="*/ 74 h 135"/>
                        <a:gd name="T36" fmla="*/ 142 w 167"/>
                        <a:gd name="T37" fmla="*/ 67 h 135"/>
                        <a:gd name="T38" fmla="*/ 152 w 167"/>
                        <a:gd name="T39" fmla="*/ 35 h 135"/>
                        <a:gd name="T40" fmla="*/ 167 w 167"/>
                        <a:gd name="T41" fmla="*/ 25 h 135"/>
                        <a:gd name="T42" fmla="*/ 163 w 167"/>
                        <a:gd name="T43" fmla="*/ 14 h 135"/>
                        <a:gd name="T44" fmla="*/ 163 w 167"/>
                        <a:gd name="T45" fmla="*/ 17 h 135"/>
                        <a:gd name="T46" fmla="*/ 160 w 167"/>
                        <a:gd name="T47" fmla="*/ 7 h 135"/>
                        <a:gd name="T48" fmla="*/ 152 w 167"/>
                        <a:gd name="T49" fmla="*/ 7 h 135"/>
                        <a:gd name="T50" fmla="*/ 152 w 167"/>
                        <a:gd name="T51" fmla="*/ 3 h 135"/>
                        <a:gd name="T52" fmla="*/ 110 w 167"/>
                        <a:gd name="T53" fmla="*/ 3 h 135"/>
                        <a:gd name="T54" fmla="*/ 96 w 167"/>
                        <a:gd name="T55" fmla="*/ 10 h 135"/>
                        <a:gd name="T56" fmla="*/ 74 w 167"/>
                        <a:gd name="T57" fmla="*/ 3 h 135"/>
                        <a:gd name="T58" fmla="*/ 64 w 167"/>
                        <a:gd name="T59" fmla="*/ 10 h 135"/>
                        <a:gd name="T60" fmla="*/ 53 w 167"/>
                        <a:gd name="T61" fmla="*/ 0 h 135"/>
                        <a:gd name="T62" fmla="*/ 28 w 167"/>
                        <a:gd name="T63" fmla="*/ 0 h 135"/>
                        <a:gd name="T64" fmla="*/ 10 w 167"/>
                        <a:gd name="T65" fmla="*/ 25 h 135"/>
                        <a:gd name="T66" fmla="*/ 17 w 167"/>
                        <a:gd name="T67" fmla="*/ 42 h 135"/>
                        <a:gd name="T68" fmla="*/ 3 w 167"/>
                        <a:gd name="T69" fmla="*/ 67 h 135"/>
                        <a:gd name="T70" fmla="*/ 0 w 167"/>
                        <a:gd name="T71" fmla="*/ 106 h 1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67" h="135">
                          <a:moveTo>
                            <a:pt x="0" y="106"/>
                          </a:moveTo>
                          <a:lnTo>
                            <a:pt x="24" y="103"/>
                          </a:lnTo>
                          <a:lnTo>
                            <a:pt x="39" y="117"/>
                          </a:lnTo>
                          <a:lnTo>
                            <a:pt x="39" y="124"/>
                          </a:lnTo>
                          <a:lnTo>
                            <a:pt x="46" y="135"/>
                          </a:lnTo>
                          <a:lnTo>
                            <a:pt x="49" y="131"/>
                          </a:lnTo>
                          <a:lnTo>
                            <a:pt x="53" y="135"/>
                          </a:lnTo>
                          <a:lnTo>
                            <a:pt x="56" y="131"/>
                          </a:lnTo>
                          <a:lnTo>
                            <a:pt x="60" y="135"/>
                          </a:lnTo>
                          <a:lnTo>
                            <a:pt x="64" y="128"/>
                          </a:lnTo>
                          <a:lnTo>
                            <a:pt x="67" y="131"/>
                          </a:lnTo>
                          <a:lnTo>
                            <a:pt x="78" y="131"/>
                          </a:lnTo>
                          <a:lnTo>
                            <a:pt x="81" y="124"/>
                          </a:lnTo>
                          <a:lnTo>
                            <a:pt x="81" y="124"/>
                          </a:lnTo>
                          <a:lnTo>
                            <a:pt x="92" y="106"/>
                          </a:lnTo>
                          <a:lnTo>
                            <a:pt x="113" y="96"/>
                          </a:lnTo>
                          <a:lnTo>
                            <a:pt x="120" y="103"/>
                          </a:lnTo>
                          <a:lnTo>
                            <a:pt x="138" y="74"/>
                          </a:lnTo>
                          <a:lnTo>
                            <a:pt x="142" y="67"/>
                          </a:lnTo>
                          <a:lnTo>
                            <a:pt x="152" y="35"/>
                          </a:lnTo>
                          <a:lnTo>
                            <a:pt x="167" y="25"/>
                          </a:lnTo>
                          <a:lnTo>
                            <a:pt x="163" y="14"/>
                          </a:lnTo>
                          <a:lnTo>
                            <a:pt x="163" y="17"/>
                          </a:lnTo>
                          <a:lnTo>
                            <a:pt x="160" y="7"/>
                          </a:lnTo>
                          <a:lnTo>
                            <a:pt x="152" y="7"/>
                          </a:lnTo>
                          <a:lnTo>
                            <a:pt x="152" y="3"/>
                          </a:lnTo>
                          <a:lnTo>
                            <a:pt x="110" y="3"/>
                          </a:lnTo>
                          <a:lnTo>
                            <a:pt x="96" y="10"/>
                          </a:lnTo>
                          <a:lnTo>
                            <a:pt x="74" y="3"/>
                          </a:lnTo>
                          <a:lnTo>
                            <a:pt x="64" y="10"/>
                          </a:lnTo>
                          <a:lnTo>
                            <a:pt x="53" y="0"/>
                          </a:lnTo>
                          <a:lnTo>
                            <a:pt x="28" y="0"/>
                          </a:lnTo>
                          <a:lnTo>
                            <a:pt x="10" y="25"/>
                          </a:lnTo>
                          <a:lnTo>
                            <a:pt x="17" y="42"/>
                          </a:lnTo>
                          <a:lnTo>
                            <a:pt x="3" y="67"/>
                          </a:lnTo>
                          <a:lnTo>
                            <a:pt x="0" y="106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3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4633913" y="3729038"/>
                      <a:ext cx="361950" cy="344488"/>
                    </a:xfrm>
                    <a:custGeom>
                      <a:avLst/>
                      <a:gdLst>
                        <a:gd name="T0" fmla="*/ 85 w 228"/>
                        <a:gd name="T1" fmla="*/ 164 h 217"/>
                        <a:gd name="T2" fmla="*/ 85 w 228"/>
                        <a:gd name="T3" fmla="*/ 164 h 217"/>
                        <a:gd name="T4" fmla="*/ 100 w 228"/>
                        <a:gd name="T5" fmla="*/ 157 h 217"/>
                        <a:gd name="T6" fmla="*/ 213 w 228"/>
                        <a:gd name="T7" fmla="*/ 217 h 217"/>
                        <a:gd name="T8" fmla="*/ 213 w 228"/>
                        <a:gd name="T9" fmla="*/ 206 h 217"/>
                        <a:gd name="T10" fmla="*/ 224 w 228"/>
                        <a:gd name="T11" fmla="*/ 206 h 217"/>
                        <a:gd name="T12" fmla="*/ 228 w 228"/>
                        <a:gd name="T13" fmla="*/ 178 h 217"/>
                        <a:gd name="T14" fmla="*/ 228 w 228"/>
                        <a:gd name="T15" fmla="*/ 178 h 217"/>
                        <a:gd name="T16" fmla="*/ 228 w 228"/>
                        <a:gd name="T17" fmla="*/ 68 h 217"/>
                        <a:gd name="T18" fmla="*/ 217 w 228"/>
                        <a:gd name="T19" fmla="*/ 50 h 217"/>
                        <a:gd name="T20" fmla="*/ 224 w 228"/>
                        <a:gd name="T21" fmla="*/ 46 h 217"/>
                        <a:gd name="T22" fmla="*/ 220 w 228"/>
                        <a:gd name="T23" fmla="*/ 32 h 217"/>
                        <a:gd name="T24" fmla="*/ 224 w 228"/>
                        <a:gd name="T25" fmla="*/ 25 h 217"/>
                        <a:gd name="T26" fmla="*/ 224 w 228"/>
                        <a:gd name="T27" fmla="*/ 21 h 217"/>
                        <a:gd name="T28" fmla="*/ 199 w 228"/>
                        <a:gd name="T29" fmla="*/ 18 h 217"/>
                        <a:gd name="T30" fmla="*/ 196 w 228"/>
                        <a:gd name="T31" fmla="*/ 11 h 217"/>
                        <a:gd name="T32" fmla="*/ 174 w 228"/>
                        <a:gd name="T33" fmla="*/ 4 h 217"/>
                        <a:gd name="T34" fmla="*/ 149 w 228"/>
                        <a:gd name="T35" fmla="*/ 21 h 217"/>
                        <a:gd name="T36" fmla="*/ 156 w 228"/>
                        <a:gd name="T37" fmla="*/ 32 h 217"/>
                        <a:gd name="T38" fmla="*/ 142 w 228"/>
                        <a:gd name="T39" fmla="*/ 50 h 217"/>
                        <a:gd name="T40" fmla="*/ 128 w 228"/>
                        <a:gd name="T41" fmla="*/ 39 h 217"/>
                        <a:gd name="T42" fmla="*/ 96 w 228"/>
                        <a:gd name="T43" fmla="*/ 32 h 217"/>
                        <a:gd name="T44" fmla="*/ 85 w 228"/>
                        <a:gd name="T45" fmla="*/ 14 h 217"/>
                        <a:gd name="T46" fmla="*/ 57 w 228"/>
                        <a:gd name="T47" fmla="*/ 4 h 217"/>
                        <a:gd name="T48" fmla="*/ 46 w 228"/>
                        <a:gd name="T49" fmla="*/ 4 h 217"/>
                        <a:gd name="T50" fmla="*/ 36 w 228"/>
                        <a:gd name="T51" fmla="*/ 0 h 217"/>
                        <a:gd name="T52" fmla="*/ 32 w 228"/>
                        <a:gd name="T53" fmla="*/ 11 h 217"/>
                        <a:gd name="T54" fmla="*/ 18 w 228"/>
                        <a:gd name="T55" fmla="*/ 25 h 217"/>
                        <a:gd name="T56" fmla="*/ 14 w 228"/>
                        <a:gd name="T57" fmla="*/ 39 h 217"/>
                        <a:gd name="T58" fmla="*/ 0 w 228"/>
                        <a:gd name="T59" fmla="*/ 50 h 217"/>
                        <a:gd name="T60" fmla="*/ 11 w 228"/>
                        <a:gd name="T61" fmla="*/ 68 h 217"/>
                        <a:gd name="T62" fmla="*/ 11 w 228"/>
                        <a:gd name="T63" fmla="*/ 132 h 217"/>
                        <a:gd name="T64" fmla="*/ 39 w 228"/>
                        <a:gd name="T65" fmla="*/ 153 h 217"/>
                        <a:gd name="T66" fmla="*/ 68 w 228"/>
                        <a:gd name="T67" fmla="*/ 153 h 217"/>
                        <a:gd name="T68" fmla="*/ 85 w 228"/>
                        <a:gd name="T69" fmla="*/ 164 h 2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228" h="217">
                          <a:moveTo>
                            <a:pt x="85" y="164"/>
                          </a:moveTo>
                          <a:lnTo>
                            <a:pt x="85" y="164"/>
                          </a:lnTo>
                          <a:lnTo>
                            <a:pt x="100" y="157"/>
                          </a:lnTo>
                          <a:lnTo>
                            <a:pt x="213" y="217"/>
                          </a:lnTo>
                          <a:lnTo>
                            <a:pt x="213" y="206"/>
                          </a:lnTo>
                          <a:lnTo>
                            <a:pt x="224" y="206"/>
                          </a:lnTo>
                          <a:lnTo>
                            <a:pt x="228" y="178"/>
                          </a:lnTo>
                          <a:lnTo>
                            <a:pt x="228" y="178"/>
                          </a:lnTo>
                          <a:lnTo>
                            <a:pt x="228" y="68"/>
                          </a:lnTo>
                          <a:lnTo>
                            <a:pt x="217" y="50"/>
                          </a:lnTo>
                          <a:lnTo>
                            <a:pt x="224" y="46"/>
                          </a:lnTo>
                          <a:lnTo>
                            <a:pt x="220" y="32"/>
                          </a:lnTo>
                          <a:lnTo>
                            <a:pt x="224" y="25"/>
                          </a:lnTo>
                          <a:lnTo>
                            <a:pt x="224" y="21"/>
                          </a:lnTo>
                          <a:lnTo>
                            <a:pt x="199" y="18"/>
                          </a:lnTo>
                          <a:lnTo>
                            <a:pt x="196" y="11"/>
                          </a:lnTo>
                          <a:lnTo>
                            <a:pt x="174" y="4"/>
                          </a:lnTo>
                          <a:lnTo>
                            <a:pt x="149" y="21"/>
                          </a:lnTo>
                          <a:lnTo>
                            <a:pt x="156" y="32"/>
                          </a:lnTo>
                          <a:lnTo>
                            <a:pt x="142" y="50"/>
                          </a:lnTo>
                          <a:lnTo>
                            <a:pt x="128" y="39"/>
                          </a:lnTo>
                          <a:lnTo>
                            <a:pt x="96" y="32"/>
                          </a:lnTo>
                          <a:lnTo>
                            <a:pt x="85" y="14"/>
                          </a:lnTo>
                          <a:lnTo>
                            <a:pt x="57" y="4"/>
                          </a:lnTo>
                          <a:lnTo>
                            <a:pt x="46" y="4"/>
                          </a:lnTo>
                          <a:lnTo>
                            <a:pt x="36" y="0"/>
                          </a:lnTo>
                          <a:lnTo>
                            <a:pt x="32" y="11"/>
                          </a:lnTo>
                          <a:lnTo>
                            <a:pt x="18" y="25"/>
                          </a:lnTo>
                          <a:lnTo>
                            <a:pt x="14" y="39"/>
                          </a:lnTo>
                          <a:lnTo>
                            <a:pt x="0" y="50"/>
                          </a:lnTo>
                          <a:lnTo>
                            <a:pt x="11" y="68"/>
                          </a:lnTo>
                          <a:lnTo>
                            <a:pt x="11" y="132"/>
                          </a:lnTo>
                          <a:lnTo>
                            <a:pt x="39" y="153"/>
                          </a:lnTo>
                          <a:lnTo>
                            <a:pt x="68" y="153"/>
                          </a:lnTo>
                          <a:lnTo>
                            <a:pt x="85" y="16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4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4729163" y="3978276"/>
                      <a:ext cx="242888" cy="373063"/>
                    </a:xfrm>
                    <a:custGeom>
                      <a:avLst/>
                      <a:gdLst>
                        <a:gd name="T0" fmla="*/ 0 w 153"/>
                        <a:gd name="T1" fmla="*/ 135 h 235"/>
                        <a:gd name="T2" fmla="*/ 8 w 153"/>
                        <a:gd name="T3" fmla="*/ 138 h 235"/>
                        <a:gd name="T4" fmla="*/ 11 w 153"/>
                        <a:gd name="T5" fmla="*/ 146 h 235"/>
                        <a:gd name="T6" fmla="*/ 25 w 153"/>
                        <a:gd name="T7" fmla="*/ 149 h 235"/>
                        <a:gd name="T8" fmla="*/ 25 w 153"/>
                        <a:gd name="T9" fmla="*/ 156 h 235"/>
                        <a:gd name="T10" fmla="*/ 18 w 153"/>
                        <a:gd name="T11" fmla="*/ 156 h 235"/>
                        <a:gd name="T12" fmla="*/ 22 w 153"/>
                        <a:gd name="T13" fmla="*/ 163 h 235"/>
                        <a:gd name="T14" fmla="*/ 22 w 153"/>
                        <a:gd name="T15" fmla="*/ 185 h 235"/>
                        <a:gd name="T16" fmla="*/ 29 w 153"/>
                        <a:gd name="T17" fmla="*/ 199 h 235"/>
                        <a:gd name="T18" fmla="*/ 11 w 153"/>
                        <a:gd name="T19" fmla="*/ 199 h 235"/>
                        <a:gd name="T20" fmla="*/ 11 w 153"/>
                        <a:gd name="T21" fmla="*/ 206 h 235"/>
                        <a:gd name="T22" fmla="*/ 25 w 153"/>
                        <a:gd name="T23" fmla="*/ 213 h 235"/>
                        <a:gd name="T24" fmla="*/ 25 w 153"/>
                        <a:gd name="T25" fmla="*/ 235 h 235"/>
                        <a:gd name="T26" fmla="*/ 43 w 153"/>
                        <a:gd name="T27" fmla="*/ 231 h 235"/>
                        <a:gd name="T28" fmla="*/ 50 w 153"/>
                        <a:gd name="T29" fmla="*/ 235 h 235"/>
                        <a:gd name="T30" fmla="*/ 79 w 153"/>
                        <a:gd name="T31" fmla="*/ 224 h 235"/>
                        <a:gd name="T32" fmla="*/ 82 w 153"/>
                        <a:gd name="T33" fmla="*/ 210 h 235"/>
                        <a:gd name="T34" fmla="*/ 100 w 153"/>
                        <a:gd name="T35" fmla="*/ 210 h 235"/>
                        <a:gd name="T36" fmla="*/ 118 w 153"/>
                        <a:gd name="T37" fmla="*/ 185 h 235"/>
                        <a:gd name="T38" fmla="*/ 132 w 153"/>
                        <a:gd name="T39" fmla="*/ 181 h 235"/>
                        <a:gd name="T40" fmla="*/ 132 w 153"/>
                        <a:gd name="T41" fmla="*/ 174 h 235"/>
                        <a:gd name="T42" fmla="*/ 121 w 153"/>
                        <a:gd name="T43" fmla="*/ 156 h 235"/>
                        <a:gd name="T44" fmla="*/ 136 w 153"/>
                        <a:gd name="T45" fmla="*/ 114 h 235"/>
                        <a:gd name="T46" fmla="*/ 153 w 153"/>
                        <a:gd name="T47" fmla="*/ 114 h 235"/>
                        <a:gd name="T48" fmla="*/ 153 w 153"/>
                        <a:gd name="T49" fmla="*/ 60 h 235"/>
                        <a:gd name="T50" fmla="*/ 40 w 153"/>
                        <a:gd name="T51" fmla="*/ 0 h 235"/>
                        <a:gd name="T52" fmla="*/ 25 w 153"/>
                        <a:gd name="T53" fmla="*/ 7 h 235"/>
                        <a:gd name="T54" fmla="*/ 25 w 153"/>
                        <a:gd name="T55" fmla="*/ 35 h 235"/>
                        <a:gd name="T56" fmla="*/ 40 w 153"/>
                        <a:gd name="T57" fmla="*/ 42 h 235"/>
                        <a:gd name="T58" fmla="*/ 32 w 153"/>
                        <a:gd name="T59" fmla="*/ 49 h 235"/>
                        <a:gd name="T60" fmla="*/ 29 w 153"/>
                        <a:gd name="T61" fmla="*/ 96 h 235"/>
                        <a:gd name="T62" fmla="*/ 8 w 153"/>
                        <a:gd name="T63" fmla="*/ 121 h 235"/>
                        <a:gd name="T64" fmla="*/ 0 w 153"/>
                        <a:gd name="T65" fmla="*/ 135 h 2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</a:cxnLst>
                      <a:rect l="0" t="0" r="r" b="b"/>
                      <a:pathLst>
                        <a:path w="153" h="235">
                          <a:moveTo>
                            <a:pt x="0" y="135"/>
                          </a:moveTo>
                          <a:lnTo>
                            <a:pt x="8" y="138"/>
                          </a:lnTo>
                          <a:lnTo>
                            <a:pt x="11" y="146"/>
                          </a:lnTo>
                          <a:lnTo>
                            <a:pt x="25" y="149"/>
                          </a:lnTo>
                          <a:lnTo>
                            <a:pt x="25" y="156"/>
                          </a:lnTo>
                          <a:lnTo>
                            <a:pt x="18" y="156"/>
                          </a:lnTo>
                          <a:lnTo>
                            <a:pt x="22" y="163"/>
                          </a:lnTo>
                          <a:lnTo>
                            <a:pt x="22" y="185"/>
                          </a:lnTo>
                          <a:lnTo>
                            <a:pt x="29" y="199"/>
                          </a:lnTo>
                          <a:lnTo>
                            <a:pt x="11" y="199"/>
                          </a:lnTo>
                          <a:lnTo>
                            <a:pt x="11" y="206"/>
                          </a:lnTo>
                          <a:lnTo>
                            <a:pt x="25" y="213"/>
                          </a:lnTo>
                          <a:lnTo>
                            <a:pt x="25" y="235"/>
                          </a:lnTo>
                          <a:lnTo>
                            <a:pt x="43" y="231"/>
                          </a:lnTo>
                          <a:lnTo>
                            <a:pt x="50" y="235"/>
                          </a:lnTo>
                          <a:lnTo>
                            <a:pt x="79" y="224"/>
                          </a:lnTo>
                          <a:lnTo>
                            <a:pt x="82" y="210"/>
                          </a:lnTo>
                          <a:lnTo>
                            <a:pt x="100" y="210"/>
                          </a:lnTo>
                          <a:lnTo>
                            <a:pt x="118" y="185"/>
                          </a:lnTo>
                          <a:lnTo>
                            <a:pt x="132" y="181"/>
                          </a:lnTo>
                          <a:lnTo>
                            <a:pt x="132" y="174"/>
                          </a:lnTo>
                          <a:lnTo>
                            <a:pt x="121" y="156"/>
                          </a:lnTo>
                          <a:lnTo>
                            <a:pt x="136" y="114"/>
                          </a:lnTo>
                          <a:lnTo>
                            <a:pt x="153" y="114"/>
                          </a:lnTo>
                          <a:lnTo>
                            <a:pt x="153" y="60"/>
                          </a:lnTo>
                          <a:lnTo>
                            <a:pt x="40" y="0"/>
                          </a:lnTo>
                          <a:lnTo>
                            <a:pt x="25" y="7"/>
                          </a:lnTo>
                          <a:lnTo>
                            <a:pt x="25" y="35"/>
                          </a:lnTo>
                          <a:lnTo>
                            <a:pt x="40" y="42"/>
                          </a:lnTo>
                          <a:lnTo>
                            <a:pt x="32" y="49"/>
                          </a:lnTo>
                          <a:lnTo>
                            <a:pt x="29" y="96"/>
                          </a:lnTo>
                          <a:lnTo>
                            <a:pt x="8" y="121"/>
                          </a:lnTo>
                          <a:lnTo>
                            <a:pt x="0" y="135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5" name="Freeform 22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978401" y="3768726"/>
                      <a:ext cx="287338" cy="265113"/>
                    </a:xfrm>
                    <a:custGeom>
                      <a:avLst/>
                      <a:gdLst>
                        <a:gd name="T0" fmla="*/ 11 w 181"/>
                        <a:gd name="T1" fmla="*/ 153 h 167"/>
                        <a:gd name="T2" fmla="*/ 96 w 181"/>
                        <a:gd name="T3" fmla="*/ 153 h 167"/>
                        <a:gd name="T4" fmla="*/ 99 w 181"/>
                        <a:gd name="T5" fmla="*/ 146 h 167"/>
                        <a:gd name="T6" fmla="*/ 110 w 181"/>
                        <a:gd name="T7" fmla="*/ 139 h 167"/>
                        <a:gd name="T8" fmla="*/ 114 w 181"/>
                        <a:gd name="T9" fmla="*/ 139 h 167"/>
                        <a:gd name="T10" fmla="*/ 117 w 181"/>
                        <a:gd name="T11" fmla="*/ 132 h 167"/>
                        <a:gd name="T12" fmla="*/ 114 w 181"/>
                        <a:gd name="T13" fmla="*/ 132 h 167"/>
                        <a:gd name="T14" fmla="*/ 117 w 181"/>
                        <a:gd name="T15" fmla="*/ 128 h 167"/>
                        <a:gd name="T16" fmla="*/ 121 w 181"/>
                        <a:gd name="T17" fmla="*/ 121 h 167"/>
                        <a:gd name="T18" fmla="*/ 121 w 181"/>
                        <a:gd name="T19" fmla="*/ 135 h 167"/>
                        <a:gd name="T20" fmla="*/ 121 w 181"/>
                        <a:gd name="T21" fmla="*/ 139 h 167"/>
                        <a:gd name="T22" fmla="*/ 117 w 181"/>
                        <a:gd name="T23" fmla="*/ 139 h 167"/>
                        <a:gd name="T24" fmla="*/ 110 w 181"/>
                        <a:gd name="T25" fmla="*/ 142 h 167"/>
                        <a:gd name="T26" fmla="*/ 107 w 181"/>
                        <a:gd name="T27" fmla="*/ 142 h 167"/>
                        <a:gd name="T28" fmla="*/ 99 w 181"/>
                        <a:gd name="T29" fmla="*/ 149 h 167"/>
                        <a:gd name="T30" fmla="*/ 99 w 181"/>
                        <a:gd name="T31" fmla="*/ 153 h 167"/>
                        <a:gd name="T32" fmla="*/ 124 w 181"/>
                        <a:gd name="T33" fmla="*/ 153 h 167"/>
                        <a:gd name="T34" fmla="*/ 135 w 181"/>
                        <a:gd name="T35" fmla="*/ 157 h 167"/>
                        <a:gd name="T36" fmla="*/ 156 w 181"/>
                        <a:gd name="T37" fmla="*/ 139 h 167"/>
                        <a:gd name="T38" fmla="*/ 156 w 181"/>
                        <a:gd name="T39" fmla="*/ 139 h 167"/>
                        <a:gd name="T40" fmla="*/ 156 w 181"/>
                        <a:gd name="T41" fmla="*/ 125 h 167"/>
                        <a:gd name="T42" fmla="*/ 160 w 181"/>
                        <a:gd name="T43" fmla="*/ 125 h 167"/>
                        <a:gd name="T44" fmla="*/ 149 w 181"/>
                        <a:gd name="T45" fmla="*/ 114 h 167"/>
                        <a:gd name="T46" fmla="*/ 135 w 181"/>
                        <a:gd name="T47" fmla="*/ 82 h 167"/>
                        <a:gd name="T48" fmla="*/ 131 w 181"/>
                        <a:gd name="T49" fmla="*/ 75 h 167"/>
                        <a:gd name="T50" fmla="*/ 128 w 181"/>
                        <a:gd name="T51" fmla="*/ 68 h 167"/>
                        <a:gd name="T52" fmla="*/ 128 w 181"/>
                        <a:gd name="T53" fmla="*/ 60 h 167"/>
                        <a:gd name="T54" fmla="*/ 114 w 181"/>
                        <a:gd name="T55" fmla="*/ 46 h 167"/>
                        <a:gd name="T56" fmla="*/ 117 w 181"/>
                        <a:gd name="T57" fmla="*/ 39 h 167"/>
                        <a:gd name="T58" fmla="*/ 110 w 181"/>
                        <a:gd name="T59" fmla="*/ 35 h 167"/>
                        <a:gd name="T60" fmla="*/ 117 w 181"/>
                        <a:gd name="T61" fmla="*/ 25 h 167"/>
                        <a:gd name="T62" fmla="*/ 117 w 181"/>
                        <a:gd name="T63" fmla="*/ 35 h 167"/>
                        <a:gd name="T64" fmla="*/ 124 w 181"/>
                        <a:gd name="T65" fmla="*/ 46 h 167"/>
                        <a:gd name="T66" fmla="*/ 124 w 181"/>
                        <a:gd name="T67" fmla="*/ 50 h 167"/>
                        <a:gd name="T68" fmla="*/ 135 w 181"/>
                        <a:gd name="T69" fmla="*/ 64 h 167"/>
                        <a:gd name="T70" fmla="*/ 139 w 181"/>
                        <a:gd name="T71" fmla="*/ 60 h 167"/>
                        <a:gd name="T72" fmla="*/ 139 w 181"/>
                        <a:gd name="T73" fmla="*/ 57 h 167"/>
                        <a:gd name="T74" fmla="*/ 146 w 181"/>
                        <a:gd name="T75" fmla="*/ 39 h 167"/>
                        <a:gd name="T76" fmla="*/ 135 w 181"/>
                        <a:gd name="T77" fmla="*/ 3 h 167"/>
                        <a:gd name="T78" fmla="*/ 124 w 181"/>
                        <a:gd name="T79" fmla="*/ 11 h 167"/>
                        <a:gd name="T80" fmla="*/ 107 w 181"/>
                        <a:gd name="T81" fmla="*/ 3 h 167"/>
                        <a:gd name="T82" fmla="*/ 78 w 181"/>
                        <a:gd name="T83" fmla="*/ 3 h 167"/>
                        <a:gd name="T84" fmla="*/ 67 w 181"/>
                        <a:gd name="T85" fmla="*/ 14 h 167"/>
                        <a:gd name="T86" fmla="*/ 18 w 181"/>
                        <a:gd name="T87" fmla="*/ 0 h 167"/>
                        <a:gd name="T88" fmla="*/ 11 w 181"/>
                        <a:gd name="T89" fmla="*/ 3 h 167"/>
                        <a:gd name="T90" fmla="*/ 7 w 181"/>
                        <a:gd name="T91" fmla="*/ 0 h 167"/>
                        <a:gd name="T92" fmla="*/ 3 w 181"/>
                        <a:gd name="T93" fmla="*/ 7 h 167"/>
                        <a:gd name="T94" fmla="*/ 7 w 181"/>
                        <a:gd name="T95" fmla="*/ 21 h 167"/>
                        <a:gd name="T96" fmla="*/ 0 w 181"/>
                        <a:gd name="T97" fmla="*/ 25 h 167"/>
                        <a:gd name="T98" fmla="*/ 11 w 181"/>
                        <a:gd name="T99" fmla="*/ 43 h 167"/>
                        <a:gd name="T100" fmla="*/ 11 w 181"/>
                        <a:gd name="T101" fmla="*/ 153 h 167"/>
                        <a:gd name="T102" fmla="*/ 11 w 181"/>
                        <a:gd name="T103" fmla="*/ 153 h 167"/>
                        <a:gd name="T104" fmla="*/ 181 w 181"/>
                        <a:gd name="T105" fmla="*/ 167 h 167"/>
                        <a:gd name="T106" fmla="*/ 181 w 181"/>
                        <a:gd name="T107" fmla="*/ 167 h 167"/>
                        <a:gd name="T108" fmla="*/ 178 w 181"/>
                        <a:gd name="T109" fmla="*/ 164 h 167"/>
                        <a:gd name="T110" fmla="*/ 181 w 181"/>
                        <a:gd name="T111" fmla="*/ 167 h 167"/>
                        <a:gd name="T112" fmla="*/ 181 w 181"/>
                        <a:gd name="T113" fmla="*/ 167 h 167"/>
                        <a:gd name="T114" fmla="*/ 174 w 181"/>
                        <a:gd name="T115" fmla="*/ 157 h 167"/>
                        <a:gd name="T116" fmla="*/ 174 w 181"/>
                        <a:gd name="T117" fmla="*/ 153 h 167"/>
                        <a:gd name="T118" fmla="*/ 171 w 181"/>
                        <a:gd name="T119" fmla="*/ 149 h 167"/>
                        <a:gd name="T120" fmla="*/ 174 w 181"/>
                        <a:gd name="T121" fmla="*/ 157 h 1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181" h="167">
                          <a:moveTo>
                            <a:pt x="11" y="153"/>
                          </a:moveTo>
                          <a:lnTo>
                            <a:pt x="96" y="153"/>
                          </a:lnTo>
                          <a:lnTo>
                            <a:pt x="99" y="146"/>
                          </a:lnTo>
                          <a:lnTo>
                            <a:pt x="110" y="139"/>
                          </a:lnTo>
                          <a:lnTo>
                            <a:pt x="114" y="139"/>
                          </a:lnTo>
                          <a:lnTo>
                            <a:pt x="117" y="132"/>
                          </a:lnTo>
                          <a:lnTo>
                            <a:pt x="114" y="132"/>
                          </a:lnTo>
                          <a:lnTo>
                            <a:pt x="117" y="128"/>
                          </a:lnTo>
                          <a:lnTo>
                            <a:pt x="121" y="121"/>
                          </a:lnTo>
                          <a:lnTo>
                            <a:pt x="121" y="135"/>
                          </a:lnTo>
                          <a:lnTo>
                            <a:pt x="121" y="139"/>
                          </a:lnTo>
                          <a:lnTo>
                            <a:pt x="117" y="139"/>
                          </a:lnTo>
                          <a:lnTo>
                            <a:pt x="110" y="142"/>
                          </a:lnTo>
                          <a:lnTo>
                            <a:pt x="107" y="142"/>
                          </a:lnTo>
                          <a:lnTo>
                            <a:pt x="99" y="149"/>
                          </a:lnTo>
                          <a:lnTo>
                            <a:pt x="99" y="153"/>
                          </a:lnTo>
                          <a:lnTo>
                            <a:pt x="124" y="153"/>
                          </a:lnTo>
                          <a:lnTo>
                            <a:pt x="135" y="157"/>
                          </a:lnTo>
                          <a:lnTo>
                            <a:pt x="156" y="139"/>
                          </a:lnTo>
                          <a:lnTo>
                            <a:pt x="156" y="139"/>
                          </a:lnTo>
                          <a:lnTo>
                            <a:pt x="156" y="125"/>
                          </a:lnTo>
                          <a:lnTo>
                            <a:pt x="160" y="125"/>
                          </a:lnTo>
                          <a:lnTo>
                            <a:pt x="149" y="114"/>
                          </a:lnTo>
                          <a:lnTo>
                            <a:pt x="135" y="82"/>
                          </a:lnTo>
                          <a:lnTo>
                            <a:pt x="131" y="75"/>
                          </a:lnTo>
                          <a:lnTo>
                            <a:pt x="128" y="68"/>
                          </a:lnTo>
                          <a:lnTo>
                            <a:pt x="128" y="60"/>
                          </a:lnTo>
                          <a:lnTo>
                            <a:pt x="114" y="46"/>
                          </a:lnTo>
                          <a:lnTo>
                            <a:pt x="117" y="39"/>
                          </a:lnTo>
                          <a:lnTo>
                            <a:pt x="110" y="35"/>
                          </a:lnTo>
                          <a:lnTo>
                            <a:pt x="117" y="25"/>
                          </a:lnTo>
                          <a:lnTo>
                            <a:pt x="117" y="35"/>
                          </a:lnTo>
                          <a:lnTo>
                            <a:pt x="124" y="46"/>
                          </a:lnTo>
                          <a:lnTo>
                            <a:pt x="124" y="50"/>
                          </a:lnTo>
                          <a:lnTo>
                            <a:pt x="135" y="64"/>
                          </a:lnTo>
                          <a:lnTo>
                            <a:pt x="139" y="60"/>
                          </a:lnTo>
                          <a:lnTo>
                            <a:pt x="139" y="57"/>
                          </a:lnTo>
                          <a:lnTo>
                            <a:pt x="146" y="39"/>
                          </a:lnTo>
                          <a:lnTo>
                            <a:pt x="135" y="3"/>
                          </a:lnTo>
                          <a:lnTo>
                            <a:pt x="124" y="11"/>
                          </a:lnTo>
                          <a:lnTo>
                            <a:pt x="107" y="3"/>
                          </a:lnTo>
                          <a:lnTo>
                            <a:pt x="78" y="3"/>
                          </a:lnTo>
                          <a:lnTo>
                            <a:pt x="67" y="14"/>
                          </a:lnTo>
                          <a:lnTo>
                            <a:pt x="18" y="0"/>
                          </a:lnTo>
                          <a:lnTo>
                            <a:pt x="11" y="3"/>
                          </a:lnTo>
                          <a:lnTo>
                            <a:pt x="7" y="0"/>
                          </a:lnTo>
                          <a:lnTo>
                            <a:pt x="3" y="7"/>
                          </a:lnTo>
                          <a:lnTo>
                            <a:pt x="7" y="21"/>
                          </a:lnTo>
                          <a:lnTo>
                            <a:pt x="0" y="25"/>
                          </a:lnTo>
                          <a:lnTo>
                            <a:pt x="11" y="43"/>
                          </a:lnTo>
                          <a:lnTo>
                            <a:pt x="11" y="153"/>
                          </a:lnTo>
                          <a:lnTo>
                            <a:pt x="11" y="153"/>
                          </a:lnTo>
                          <a:close/>
                          <a:moveTo>
                            <a:pt x="181" y="167"/>
                          </a:moveTo>
                          <a:lnTo>
                            <a:pt x="181" y="167"/>
                          </a:lnTo>
                          <a:lnTo>
                            <a:pt x="178" y="164"/>
                          </a:lnTo>
                          <a:lnTo>
                            <a:pt x="181" y="167"/>
                          </a:lnTo>
                          <a:lnTo>
                            <a:pt x="181" y="167"/>
                          </a:lnTo>
                          <a:close/>
                          <a:moveTo>
                            <a:pt x="174" y="157"/>
                          </a:moveTo>
                          <a:lnTo>
                            <a:pt x="174" y="153"/>
                          </a:lnTo>
                          <a:lnTo>
                            <a:pt x="171" y="149"/>
                          </a:lnTo>
                          <a:lnTo>
                            <a:pt x="174" y="15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6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243513" y="4113213"/>
                      <a:ext cx="158750" cy="158750"/>
                    </a:xfrm>
                    <a:custGeom>
                      <a:avLst/>
                      <a:gdLst>
                        <a:gd name="T0" fmla="*/ 4 w 100"/>
                        <a:gd name="T1" fmla="*/ 50 h 100"/>
                        <a:gd name="T2" fmla="*/ 53 w 100"/>
                        <a:gd name="T3" fmla="*/ 46 h 100"/>
                        <a:gd name="T4" fmla="*/ 85 w 100"/>
                        <a:gd name="T5" fmla="*/ 82 h 100"/>
                        <a:gd name="T6" fmla="*/ 78 w 100"/>
                        <a:gd name="T7" fmla="*/ 100 h 100"/>
                        <a:gd name="T8" fmla="*/ 93 w 100"/>
                        <a:gd name="T9" fmla="*/ 100 h 100"/>
                        <a:gd name="T10" fmla="*/ 100 w 100"/>
                        <a:gd name="T11" fmla="*/ 93 h 100"/>
                        <a:gd name="T12" fmla="*/ 96 w 100"/>
                        <a:gd name="T13" fmla="*/ 93 h 100"/>
                        <a:gd name="T14" fmla="*/ 89 w 100"/>
                        <a:gd name="T15" fmla="*/ 93 h 100"/>
                        <a:gd name="T16" fmla="*/ 100 w 100"/>
                        <a:gd name="T17" fmla="*/ 82 h 100"/>
                        <a:gd name="T18" fmla="*/ 82 w 100"/>
                        <a:gd name="T19" fmla="*/ 61 h 100"/>
                        <a:gd name="T20" fmla="*/ 68 w 100"/>
                        <a:gd name="T21" fmla="*/ 46 h 100"/>
                        <a:gd name="T22" fmla="*/ 61 w 100"/>
                        <a:gd name="T23" fmla="*/ 43 h 100"/>
                        <a:gd name="T24" fmla="*/ 46 w 100"/>
                        <a:gd name="T25" fmla="*/ 39 h 100"/>
                        <a:gd name="T26" fmla="*/ 36 w 100"/>
                        <a:gd name="T27" fmla="*/ 7 h 100"/>
                        <a:gd name="T28" fmla="*/ 29 w 100"/>
                        <a:gd name="T29" fmla="*/ 0 h 100"/>
                        <a:gd name="T30" fmla="*/ 29 w 100"/>
                        <a:gd name="T31" fmla="*/ 4 h 100"/>
                        <a:gd name="T32" fmla="*/ 11 w 100"/>
                        <a:gd name="T33" fmla="*/ 11 h 100"/>
                        <a:gd name="T34" fmla="*/ 0 w 100"/>
                        <a:gd name="T35" fmla="*/ 46 h 100"/>
                        <a:gd name="T36" fmla="*/ 4 w 100"/>
                        <a:gd name="T37" fmla="*/ 50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100" h="100">
                          <a:moveTo>
                            <a:pt x="4" y="50"/>
                          </a:moveTo>
                          <a:lnTo>
                            <a:pt x="53" y="46"/>
                          </a:lnTo>
                          <a:lnTo>
                            <a:pt x="85" y="82"/>
                          </a:lnTo>
                          <a:lnTo>
                            <a:pt x="78" y="100"/>
                          </a:lnTo>
                          <a:lnTo>
                            <a:pt x="93" y="100"/>
                          </a:lnTo>
                          <a:lnTo>
                            <a:pt x="100" y="93"/>
                          </a:lnTo>
                          <a:lnTo>
                            <a:pt x="96" y="93"/>
                          </a:lnTo>
                          <a:lnTo>
                            <a:pt x="89" y="93"/>
                          </a:lnTo>
                          <a:lnTo>
                            <a:pt x="100" y="82"/>
                          </a:lnTo>
                          <a:lnTo>
                            <a:pt x="82" y="61"/>
                          </a:lnTo>
                          <a:lnTo>
                            <a:pt x="68" y="46"/>
                          </a:lnTo>
                          <a:lnTo>
                            <a:pt x="61" y="43"/>
                          </a:lnTo>
                          <a:lnTo>
                            <a:pt x="46" y="39"/>
                          </a:lnTo>
                          <a:lnTo>
                            <a:pt x="36" y="7"/>
                          </a:lnTo>
                          <a:lnTo>
                            <a:pt x="29" y="0"/>
                          </a:lnTo>
                          <a:lnTo>
                            <a:pt x="29" y="4"/>
                          </a:lnTo>
                          <a:lnTo>
                            <a:pt x="11" y="11"/>
                          </a:lnTo>
                          <a:lnTo>
                            <a:pt x="0" y="46"/>
                          </a:lnTo>
                          <a:lnTo>
                            <a:pt x="4" y="5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7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4921251" y="3989388"/>
                      <a:ext cx="368300" cy="452438"/>
                    </a:xfrm>
                    <a:custGeom>
                      <a:avLst/>
                      <a:gdLst>
                        <a:gd name="T0" fmla="*/ 11 w 232"/>
                        <a:gd name="T1" fmla="*/ 174 h 285"/>
                        <a:gd name="T2" fmla="*/ 11 w 232"/>
                        <a:gd name="T3" fmla="*/ 174 h 285"/>
                        <a:gd name="T4" fmla="*/ 22 w 232"/>
                        <a:gd name="T5" fmla="*/ 192 h 285"/>
                        <a:gd name="T6" fmla="*/ 22 w 232"/>
                        <a:gd name="T7" fmla="*/ 206 h 285"/>
                        <a:gd name="T8" fmla="*/ 43 w 232"/>
                        <a:gd name="T9" fmla="*/ 217 h 285"/>
                        <a:gd name="T10" fmla="*/ 47 w 232"/>
                        <a:gd name="T11" fmla="*/ 224 h 285"/>
                        <a:gd name="T12" fmla="*/ 75 w 232"/>
                        <a:gd name="T13" fmla="*/ 253 h 285"/>
                        <a:gd name="T14" fmla="*/ 79 w 232"/>
                        <a:gd name="T15" fmla="*/ 260 h 285"/>
                        <a:gd name="T16" fmla="*/ 79 w 232"/>
                        <a:gd name="T17" fmla="*/ 260 h 285"/>
                        <a:gd name="T18" fmla="*/ 93 w 232"/>
                        <a:gd name="T19" fmla="*/ 270 h 285"/>
                        <a:gd name="T20" fmla="*/ 111 w 232"/>
                        <a:gd name="T21" fmla="*/ 267 h 285"/>
                        <a:gd name="T22" fmla="*/ 125 w 232"/>
                        <a:gd name="T23" fmla="*/ 281 h 285"/>
                        <a:gd name="T24" fmla="*/ 128 w 232"/>
                        <a:gd name="T25" fmla="*/ 281 h 285"/>
                        <a:gd name="T26" fmla="*/ 146 w 232"/>
                        <a:gd name="T27" fmla="*/ 285 h 285"/>
                        <a:gd name="T28" fmla="*/ 167 w 232"/>
                        <a:gd name="T29" fmla="*/ 277 h 285"/>
                        <a:gd name="T30" fmla="*/ 175 w 232"/>
                        <a:gd name="T31" fmla="*/ 270 h 285"/>
                        <a:gd name="T32" fmla="*/ 199 w 232"/>
                        <a:gd name="T33" fmla="*/ 270 h 285"/>
                        <a:gd name="T34" fmla="*/ 157 w 232"/>
                        <a:gd name="T35" fmla="*/ 221 h 285"/>
                        <a:gd name="T36" fmla="*/ 157 w 232"/>
                        <a:gd name="T37" fmla="*/ 210 h 285"/>
                        <a:gd name="T38" fmla="*/ 178 w 232"/>
                        <a:gd name="T39" fmla="*/ 213 h 285"/>
                        <a:gd name="T40" fmla="*/ 178 w 232"/>
                        <a:gd name="T41" fmla="*/ 181 h 285"/>
                        <a:gd name="T42" fmla="*/ 207 w 232"/>
                        <a:gd name="T43" fmla="*/ 128 h 285"/>
                        <a:gd name="T44" fmla="*/ 207 w 232"/>
                        <a:gd name="T45" fmla="*/ 128 h 285"/>
                        <a:gd name="T46" fmla="*/ 203 w 232"/>
                        <a:gd name="T47" fmla="*/ 124 h 285"/>
                        <a:gd name="T48" fmla="*/ 214 w 232"/>
                        <a:gd name="T49" fmla="*/ 89 h 285"/>
                        <a:gd name="T50" fmla="*/ 232 w 232"/>
                        <a:gd name="T51" fmla="*/ 82 h 285"/>
                        <a:gd name="T52" fmla="*/ 232 w 232"/>
                        <a:gd name="T53" fmla="*/ 78 h 285"/>
                        <a:gd name="T54" fmla="*/ 217 w 232"/>
                        <a:gd name="T55" fmla="*/ 64 h 285"/>
                        <a:gd name="T56" fmla="*/ 217 w 232"/>
                        <a:gd name="T57" fmla="*/ 28 h 285"/>
                        <a:gd name="T58" fmla="*/ 214 w 232"/>
                        <a:gd name="T59" fmla="*/ 25 h 285"/>
                        <a:gd name="T60" fmla="*/ 210 w 232"/>
                        <a:gd name="T61" fmla="*/ 21 h 285"/>
                        <a:gd name="T62" fmla="*/ 210 w 232"/>
                        <a:gd name="T63" fmla="*/ 18 h 285"/>
                        <a:gd name="T64" fmla="*/ 207 w 232"/>
                        <a:gd name="T65" fmla="*/ 10 h 285"/>
                        <a:gd name="T66" fmla="*/ 192 w 232"/>
                        <a:gd name="T67" fmla="*/ 0 h 285"/>
                        <a:gd name="T68" fmla="*/ 171 w 232"/>
                        <a:gd name="T69" fmla="*/ 18 h 285"/>
                        <a:gd name="T70" fmla="*/ 160 w 232"/>
                        <a:gd name="T71" fmla="*/ 14 h 285"/>
                        <a:gd name="T72" fmla="*/ 135 w 232"/>
                        <a:gd name="T73" fmla="*/ 14 h 285"/>
                        <a:gd name="T74" fmla="*/ 135 w 232"/>
                        <a:gd name="T75" fmla="*/ 14 h 285"/>
                        <a:gd name="T76" fmla="*/ 128 w 232"/>
                        <a:gd name="T77" fmla="*/ 21 h 285"/>
                        <a:gd name="T78" fmla="*/ 132 w 232"/>
                        <a:gd name="T79" fmla="*/ 14 h 285"/>
                        <a:gd name="T80" fmla="*/ 47 w 232"/>
                        <a:gd name="T81" fmla="*/ 14 h 285"/>
                        <a:gd name="T82" fmla="*/ 43 w 232"/>
                        <a:gd name="T83" fmla="*/ 42 h 285"/>
                        <a:gd name="T84" fmla="*/ 32 w 232"/>
                        <a:gd name="T85" fmla="*/ 42 h 285"/>
                        <a:gd name="T86" fmla="*/ 32 w 232"/>
                        <a:gd name="T87" fmla="*/ 107 h 285"/>
                        <a:gd name="T88" fmla="*/ 15 w 232"/>
                        <a:gd name="T89" fmla="*/ 107 h 285"/>
                        <a:gd name="T90" fmla="*/ 0 w 232"/>
                        <a:gd name="T91" fmla="*/ 149 h 285"/>
                        <a:gd name="T92" fmla="*/ 11 w 232"/>
                        <a:gd name="T93" fmla="*/ 167 h 285"/>
                        <a:gd name="T94" fmla="*/ 11 w 232"/>
                        <a:gd name="T95" fmla="*/ 174 h 2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</a:cxnLst>
                      <a:rect l="0" t="0" r="r" b="b"/>
                      <a:pathLst>
                        <a:path w="232" h="285">
                          <a:moveTo>
                            <a:pt x="11" y="174"/>
                          </a:moveTo>
                          <a:lnTo>
                            <a:pt x="11" y="174"/>
                          </a:lnTo>
                          <a:lnTo>
                            <a:pt x="22" y="192"/>
                          </a:lnTo>
                          <a:lnTo>
                            <a:pt x="22" y="206"/>
                          </a:lnTo>
                          <a:lnTo>
                            <a:pt x="43" y="217"/>
                          </a:lnTo>
                          <a:lnTo>
                            <a:pt x="47" y="224"/>
                          </a:lnTo>
                          <a:lnTo>
                            <a:pt x="75" y="253"/>
                          </a:lnTo>
                          <a:lnTo>
                            <a:pt x="79" y="260"/>
                          </a:lnTo>
                          <a:lnTo>
                            <a:pt x="79" y="260"/>
                          </a:lnTo>
                          <a:lnTo>
                            <a:pt x="93" y="270"/>
                          </a:lnTo>
                          <a:lnTo>
                            <a:pt x="111" y="267"/>
                          </a:lnTo>
                          <a:lnTo>
                            <a:pt x="125" y="281"/>
                          </a:lnTo>
                          <a:lnTo>
                            <a:pt x="128" y="281"/>
                          </a:lnTo>
                          <a:lnTo>
                            <a:pt x="146" y="285"/>
                          </a:lnTo>
                          <a:lnTo>
                            <a:pt x="167" y="277"/>
                          </a:lnTo>
                          <a:lnTo>
                            <a:pt x="175" y="270"/>
                          </a:lnTo>
                          <a:lnTo>
                            <a:pt x="199" y="270"/>
                          </a:lnTo>
                          <a:lnTo>
                            <a:pt x="157" y="221"/>
                          </a:lnTo>
                          <a:lnTo>
                            <a:pt x="157" y="210"/>
                          </a:lnTo>
                          <a:lnTo>
                            <a:pt x="178" y="213"/>
                          </a:lnTo>
                          <a:lnTo>
                            <a:pt x="178" y="181"/>
                          </a:lnTo>
                          <a:lnTo>
                            <a:pt x="207" y="128"/>
                          </a:lnTo>
                          <a:lnTo>
                            <a:pt x="207" y="128"/>
                          </a:lnTo>
                          <a:lnTo>
                            <a:pt x="203" y="124"/>
                          </a:lnTo>
                          <a:lnTo>
                            <a:pt x="214" y="89"/>
                          </a:lnTo>
                          <a:lnTo>
                            <a:pt x="232" y="82"/>
                          </a:lnTo>
                          <a:lnTo>
                            <a:pt x="232" y="78"/>
                          </a:lnTo>
                          <a:lnTo>
                            <a:pt x="217" y="64"/>
                          </a:lnTo>
                          <a:lnTo>
                            <a:pt x="217" y="28"/>
                          </a:lnTo>
                          <a:lnTo>
                            <a:pt x="214" y="25"/>
                          </a:lnTo>
                          <a:lnTo>
                            <a:pt x="210" y="21"/>
                          </a:lnTo>
                          <a:lnTo>
                            <a:pt x="210" y="18"/>
                          </a:lnTo>
                          <a:lnTo>
                            <a:pt x="207" y="10"/>
                          </a:lnTo>
                          <a:lnTo>
                            <a:pt x="192" y="0"/>
                          </a:lnTo>
                          <a:lnTo>
                            <a:pt x="171" y="18"/>
                          </a:lnTo>
                          <a:lnTo>
                            <a:pt x="160" y="14"/>
                          </a:lnTo>
                          <a:lnTo>
                            <a:pt x="135" y="14"/>
                          </a:lnTo>
                          <a:lnTo>
                            <a:pt x="135" y="14"/>
                          </a:lnTo>
                          <a:lnTo>
                            <a:pt x="128" y="21"/>
                          </a:lnTo>
                          <a:lnTo>
                            <a:pt x="132" y="14"/>
                          </a:lnTo>
                          <a:lnTo>
                            <a:pt x="47" y="14"/>
                          </a:lnTo>
                          <a:lnTo>
                            <a:pt x="43" y="42"/>
                          </a:lnTo>
                          <a:lnTo>
                            <a:pt x="32" y="42"/>
                          </a:lnTo>
                          <a:lnTo>
                            <a:pt x="32" y="107"/>
                          </a:lnTo>
                          <a:lnTo>
                            <a:pt x="15" y="107"/>
                          </a:lnTo>
                          <a:lnTo>
                            <a:pt x="0" y="149"/>
                          </a:lnTo>
                          <a:lnTo>
                            <a:pt x="11" y="167"/>
                          </a:lnTo>
                          <a:lnTo>
                            <a:pt x="11" y="17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8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4752976" y="4265613"/>
                      <a:ext cx="293688" cy="187325"/>
                    </a:xfrm>
                    <a:custGeom>
                      <a:avLst/>
                      <a:gdLst>
                        <a:gd name="T0" fmla="*/ 10 w 185"/>
                        <a:gd name="T1" fmla="*/ 54 h 118"/>
                        <a:gd name="T2" fmla="*/ 10 w 185"/>
                        <a:gd name="T3" fmla="*/ 57 h 118"/>
                        <a:gd name="T4" fmla="*/ 0 w 185"/>
                        <a:gd name="T5" fmla="*/ 89 h 118"/>
                        <a:gd name="T6" fmla="*/ 25 w 185"/>
                        <a:gd name="T7" fmla="*/ 118 h 118"/>
                        <a:gd name="T8" fmla="*/ 25 w 185"/>
                        <a:gd name="T9" fmla="*/ 118 h 118"/>
                        <a:gd name="T10" fmla="*/ 39 w 185"/>
                        <a:gd name="T11" fmla="*/ 107 h 118"/>
                        <a:gd name="T12" fmla="*/ 53 w 185"/>
                        <a:gd name="T13" fmla="*/ 114 h 118"/>
                        <a:gd name="T14" fmla="*/ 64 w 185"/>
                        <a:gd name="T15" fmla="*/ 107 h 118"/>
                        <a:gd name="T16" fmla="*/ 67 w 185"/>
                        <a:gd name="T17" fmla="*/ 86 h 118"/>
                        <a:gd name="T18" fmla="*/ 117 w 185"/>
                        <a:gd name="T19" fmla="*/ 100 h 118"/>
                        <a:gd name="T20" fmla="*/ 185 w 185"/>
                        <a:gd name="T21" fmla="*/ 86 h 118"/>
                        <a:gd name="T22" fmla="*/ 181 w 185"/>
                        <a:gd name="T23" fmla="*/ 79 h 118"/>
                        <a:gd name="T24" fmla="*/ 153 w 185"/>
                        <a:gd name="T25" fmla="*/ 50 h 118"/>
                        <a:gd name="T26" fmla="*/ 149 w 185"/>
                        <a:gd name="T27" fmla="*/ 43 h 118"/>
                        <a:gd name="T28" fmla="*/ 128 w 185"/>
                        <a:gd name="T29" fmla="*/ 32 h 118"/>
                        <a:gd name="T30" fmla="*/ 128 w 185"/>
                        <a:gd name="T31" fmla="*/ 18 h 118"/>
                        <a:gd name="T32" fmla="*/ 117 w 185"/>
                        <a:gd name="T33" fmla="*/ 0 h 118"/>
                        <a:gd name="T34" fmla="*/ 103 w 185"/>
                        <a:gd name="T35" fmla="*/ 4 h 118"/>
                        <a:gd name="T36" fmla="*/ 85 w 185"/>
                        <a:gd name="T37" fmla="*/ 29 h 118"/>
                        <a:gd name="T38" fmla="*/ 67 w 185"/>
                        <a:gd name="T39" fmla="*/ 29 h 118"/>
                        <a:gd name="T40" fmla="*/ 64 w 185"/>
                        <a:gd name="T41" fmla="*/ 43 h 118"/>
                        <a:gd name="T42" fmla="*/ 35 w 185"/>
                        <a:gd name="T43" fmla="*/ 54 h 118"/>
                        <a:gd name="T44" fmla="*/ 28 w 185"/>
                        <a:gd name="T45" fmla="*/ 50 h 118"/>
                        <a:gd name="T46" fmla="*/ 10 w 185"/>
                        <a:gd name="T47" fmla="*/ 54 h 1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185" h="118">
                          <a:moveTo>
                            <a:pt x="10" y="54"/>
                          </a:moveTo>
                          <a:lnTo>
                            <a:pt x="10" y="57"/>
                          </a:lnTo>
                          <a:lnTo>
                            <a:pt x="0" y="89"/>
                          </a:lnTo>
                          <a:lnTo>
                            <a:pt x="25" y="118"/>
                          </a:lnTo>
                          <a:lnTo>
                            <a:pt x="25" y="118"/>
                          </a:lnTo>
                          <a:lnTo>
                            <a:pt x="39" y="107"/>
                          </a:lnTo>
                          <a:lnTo>
                            <a:pt x="53" y="114"/>
                          </a:lnTo>
                          <a:lnTo>
                            <a:pt x="64" y="107"/>
                          </a:lnTo>
                          <a:lnTo>
                            <a:pt x="67" y="86"/>
                          </a:lnTo>
                          <a:lnTo>
                            <a:pt x="117" y="100"/>
                          </a:lnTo>
                          <a:lnTo>
                            <a:pt x="185" y="86"/>
                          </a:lnTo>
                          <a:lnTo>
                            <a:pt x="181" y="79"/>
                          </a:lnTo>
                          <a:lnTo>
                            <a:pt x="153" y="50"/>
                          </a:lnTo>
                          <a:lnTo>
                            <a:pt x="149" y="43"/>
                          </a:lnTo>
                          <a:lnTo>
                            <a:pt x="128" y="32"/>
                          </a:lnTo>
                          <a:lnTo>
                            <a:pt x="128" y="18"/>
                          </a:lnTo>
                          <a:lnTo>
                            <a:pt x="117" y="0"/>
                          </a:lnTo>
                          <a:lnTo>
                            <a:pt x="103" y="4"/>
                          </a:lnTo>
                          <a:lnTo>
                            <a:pt x="85" y="29"/>
                          </a:lnTo>
                          <a:lnTo>
                            <a:pt x="67" y="29"/>
                          </a:lnTo>
                          <a:lnTo>
                            <a:pt x="64" y="43"/>
                          </a:lnTo>
                          <a:lnTo>
                            <a:pt x="35" y="54"/>
                          </a:lnTo>
                          <a:lnTo>
                            <a:pt x="28" y="50"/>
                          </a:lnTo>
                          <a:lnTo>
                            <a:pt x="10" y="5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59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170488" y="4186238"/>
                      <a:ext cx="338138" cy="255588"/>
                    </a:xfrm>
                    <a:custGeom>
                      <a:avLst/>
                      <a:gdLst>
                        <a:gd name="T0" fmla="*/ 42 w 213"/>
                        <a:gd name="T1" fmla="*/ 146 h 161"/>
                        <a:gd name="T2" fmla="*/ 53 w 213"/>
                        <a:gd name="T3" fmla="*/ 146 h 161"/>
                        <a:gd name="T4" fmla="*/ 75 w 213"/>
                        <a:gd name="T5" fmla="*/ 161 h 161"/>
                        <a:gd name="T6" fmla="*/ 92 w 213"/>
                        <a:gd name="T7" fmla="*/ 161 h 161"/>
                        <a:gd name="T8" fmla="*/ 107 w 213"/>
                        <a:gd name="T9" fmla="*/ 150 h 161"/>
                        <a:gd name="T10" fmla="*/ 124 w 213"/>
                        <a:gd name="T11" fmla="*/ 157 h 161"/>
                        <a:gd name="T12" fmla="*/ 156 w 213"/>
                        <a:gd name="T13" fmla="*/ 139 h 161"/>
                        <a:gd name="T14" fmla="*/ 171 w 213"/>
                        <a:gd name="T15" fmla="*/ 139 h 161"/>
                        <a:gd name="T16" fmla="*/ 213 w 213"/>
                        <a:gd name="T17" fmla="*/ 93 h 161"/>
                        <a:gd name="T18" fmla="*/ 199 w 213"/>
                        <a:gd name="T19" fmla="*/ 97 h 161"/>
                        <a:gd name="T20" fmla="*/ 153 w 213"/>
                        <a:gd name="T21" fmla="*/ 82 h 161"/>
                        <a:gd name="T22" fmla="*/ 139 w 213"/>
                        <a:gd name="T23" fmla="*/ 57 h 161"/>
                        <a:gd name="T24" fmla="*/ 139 w 213"/>
                        <a:gd name="T25" fmla="*/ 54 h 161"/>
                        <a:gd name="T26" fmla="*/ 124 w 213"/>
                        <a:gd name="T27" fmla="*/ 54 h 161"/>
                        <a:gd name="T28" fmla="*/ 131 w 213"/>
                        <a:gd name="T29" fmla="*/ 36 h 161"/>
                        <a:gd name="T30" fmla="*/ 99 w 213"/>
                        <a:gd name="T31" fmla="*/ 0 h 161"/>
                        <a:gd name="T32" fmla="*/ 50 w 213"/>
                        <a:gd name="T33" fmla="*/ 4 h 161"/>
                        <a:gd name="T34" fmla="*/ 21 w 213"/>
                        <a:gd name="T35" fmla="*/ 57 h 161"/>
                        <a:gd name="T36" fmla="*/ 21 w 213"/>
                        <a:gd name="T37" fmla="*/ 89 h 161"/>
                        <a:gd name="T38" fmla="*/ 0 w 213"/>
                        <a:gd name="T39" fmla="*/ 86 h 161"/>
                        <a:gd name="T40" fmla="*/ 0 w 213"/>
                        <a:gd name="T41" fmla="*/ 97 h 161"/>
                        <a:gd name="T42" fmla="*/ 42 w 213"/>
                        <a:gd name="T43" fmla="*/ 146 h 1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13" h="161">
                          <a:moveTo>
                            <a:pt x="42" y="146"/>
                          </a:moveTo>
                          <a:lnTo>
                            <a:pt x="53" y="146"/>
                          </a:lnTo>
                          <a:lnTo>
                            <a:pt x="75" y="161"/>
                          </a:lnTo>
                          <a:lnTo>
                            <a:pt x="92" y="161"/>
                          </a:lnTo>
                          <a:lnTo>
                            <a:pt x="107" y="150"/>
                          </a:lnTo>
                          <a:lnTo>
                            <a:pt x="124" y="157"/>
                          </a:lnTo>
                          <a:lnTo>
                            <a:pt x="156" y="139"/>
                          </a:lnTo>
                          <a:lnTo>
                            <a:pt x="171" y="139"/>
                          </a:lnTo>
                          <a:lnTo>
                            <a:pt x="213" y="93"/>
                          </a:lnTo>
                          <a:lnTo>
                            <a:pt x="199" y="97"/>
                          </a:lnTo>
                          <a:lnTo>
                            <a:pt x="153" y="82"/>
                          </a:lnTo>
                          <a:lnTo>
                            <a:pt x="139" y="57"/>
                          </a:lnTo>
                          <a:lnTo>
                            <a:pt x="139" y="54"/>
                          </a:lnTo>
                          <a:lnTo>
                            <a:pt x="124" y="54"/>
                          </a:lnTo>
                          <a:lnTo>
                            <a:pt x="131" y="36"/>
                          </a:lnTo>
                          <a:lnTo>
                            <a:pt x="99" y="0"/>
                          </a:lnTo>
                          <a:lnTo>
                            <a:pt x="50" y="4"/>
                          </a:lnTo>
                          <a:lnTo>
                            <a:pt x="21" y="57"/>
                          </a:lnTo>
                          <a:lnTo>
                            <a:pt x="21" y="89"/>
                          </a:lnTo>
                          <a:lnTo>
                            <a:pt x="0" y="86"/>
                          </a:lnTo>
                          <a:lnTo>
                            <a:pt x="0" y="97"/>
                          </a:lnTo>
                          <a:lnTo>
                            <a:pt x="42" y="146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0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5351463" y="4249738"/>
                      <a:ext cx="225425" cy="304800"/>
                    </a:xfrm>
                    <a:custGeom>
                      <a:avLst/>
                      <a:gdLst>
                        <a:gd name="T0" fmla="*/ 10 w 142"/>
                        <a:gd name="T1" fmla="*/ 117 h 192"/>
                        <a:gd name="T2" fmla="*/ 10 w 142"/>
                        <a:gd name="T3" fmla="*/ 117 h 192"/>
                        <a:gd name="T4" fmla="*/ 0 w 142"/>
                        <a:gd name="T5" fmla="*/ 131 h 192"/>
                        <a:gd name="T6" fmla="*/ 0 w 142"/>
                        <a:gd name="T7" fmla="*/ 185 h 192"/>
                        <a:gd name="T8" fmla="*/ 7 w 142"/>
                        <a:gd name="T9" fmla="*/ 192 h 192"/>
                        <a:gd name="T10" fmla="*/ 21 w 142"/>
                        <a:gd name="T11" fmla="*/ 178 h 192"/>
                        <a:gd name="T12" fmla="*/ 21 w 142"/>
                        <a:gd name="T13" fmla="*/ 174 h 192"/>
                        <a:gd name="T14" fmla="*/ 25 w 142"/>
                        <a:gd name="T15" fmla="*/ 174 h 192"/>
                        <a:gd name="T16" fmla="*/ 49 w 142"/>
                        <a:gd name="T17" fmla="*/ 149 h 192"/>
                        <a:gd name="T18" fmla="*/ 64 w 142"/>
                        <a:gd name="T19" fmla="*/ 142 h 192"/>
                        <a:gd name="T20" fmla="*/ 74 w 142"/>
                        <a:gd name="T21" fmla="*/ 128 h 192"/>
                        <a:gd name="T22" fmla="*/ 92 w 142"/>
                        <a:gd name="T23" fmla="*/ 113 h 192"/>
                        <a:gd name="T24" fmla="*/ 99 w 142"/>
                        <a:gd name="T25" fmla="*/ 99 h 192"/>
                        <a:gd name="T26" fmla="*/ 110 w 142"/>
                        <a:gd name="T27" fmla="*/ 89 h 192"/>
                        <a:gd name="T28" fmla="*/ 113 w 142"/>
                        <a:gd name="T29" fmla="*/ 81 h 192"/>
                        <a:gd name="T30" fmla="*/ 121 w 142"/>
                        <a:gd name="T31" fmla="*/ 64 h 192"/>
                        <a:gd name="T32" fmla="*/ 121 w 142"/>
                        <a:gd name="T33" fmla="*/ 57 h 192"/>
                        <a:gd name="T34" fmla="*/ 128 w 142"/>
                        <a:gd name="T35" fmla="*/ 53 h 192"/>
                        <a:gd name="T36" fmla="*/ 135 w 142"/>
                        <a:gd name="T37" fmla="*/ 39 h 192"/>
                        <a:gd name="T38" fmla="*/ 138 w 142"/>
                        <a:gd name="T39" fmla="*/ 24 h 192"/>
                        <a:gd name="T40" fmla="*/ 142 w 142"/>
                        <a:gd name="T41" fmla="*/ 21 h 192"/>
                        <a:gd name="T42" fmla="*/ 138 w 142"/>
                        <a:gd name="T43" fmla="*/ 10 h 192"/>
                        <a:gd name="T44" fmla="*/ 142 w 142"/>
                        <a:gd name="T45" fmla="*/ 3 h 192"/>
                        <a:gd name="T46" fmla="*/ 131 w 142"/>
                        <a:gd name="T47" fmla="*/ 0 h 192"/>
                        <a:gd name="T48" fmla="*/ 131 w 142"/>
                        <a:gd name="T49" fmla="*/ 3 h 192"/>
                        <a:gd name="T50" fmla="*/ 103 w 142"/>
                        <a:gd name="T51" fmla="*/ 10 h 192"/>
                        <a:gd name="T52" fmla="*/ 89 w 142"/>
                        <a:gd name="T53" fmla="*/ 10 h 192"/>
                        <a:gd name="T54" fmla="*/ 78 w 142"/>
                        <a:gd name="T55" fmla="*/ 17 h 192"/>
                        <a:gd name="T56" fmla="*/ 64 w 142"/>
                        <a:gd name="T57" fmla="*/ 14 h 192"/>
                        <a:gd name="T58" fmla="*/ 53 w 142"/>
                        <a:gd name="T59" fmla="*/ 24 h 192"/>
                        <a:gd name="T60" fmla="*/ 42 w 142"/>
                        <a:gd name="T61" fmla="*/ 24 h 192"/>
                        <a:gd name="T62" fmla="*/ 32 w 142"/>
                        <a:gd name="T63" fmla="*/ 7 h 192"/>
                        <a:gd name="T64" fmla="*/ 25 w 142"/>
                        <a:gd name="T65" fmla="*/ 17 h 192"/>
                        <a:gd name="T66" fmla="*/ 39 w 142"/>
                        <a:gd name="T67" fmla="*/ 42 h 192"/>
                        <a:gd name="T68" fmla="*/ 85 w 142"/>
                        <a:gd name="T69" fmla="*/ 57 h 192"/>
                        <a:gd name="T70" fmla="*/ 99 w 142"/>
                        <a:gd name="T71" fmla="*/ 53 h 192"/>
                        <a:gd name="T72" fmla="*/ 57 w 142"/>
                        <a:gd name="T73" fmla="*/ 99 h 192"/>
                        <a:gd name="T74" fmla="*/ 42 w 142"/>
                        <a:gd name="T75" fmla="*/ 99 h 192"/>
                        <a:gd name="T76" fmla="*/ 10 w 142"/>
                        <a:gd name="T77" fmla="*/ 117 h 1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142" h="192">
                          <a:moveTo>
                            <a:pt x="10" y="117"/>
                          </a:moveTo>
                          <a:lnTo>
                            <a:pt x="10" y="117"/>
                          </a:lnTo>
                          <a:lnTo>
                            <a:pt x="0" y="131"/>
                          </a:lnTo>
                          <a:lnTo>
                            <a:pt x="0" y="185"/>
                          </a:lnTo>
                          <a:lnTo>
                            <a:pt x="7" y="192"/>
                          </a:lnTo>
                          <a:lnTo>
                            <a:pt x="21" y="178"/>
                          </a:lnTo>
                          <a:lnTo>
                            <a:pt x="21" y="174"/>
                          </a:lnTo>
                          <a:lnTo>
                            <a:pt x="25" y="174"/>
                          </a:lnTo>
                          <a:lnTo>
                            <a:pt x="49" y="149"/>
                          </a:lnTo>
                          <a:lnTo>
                            <a:pt x="64" y="142"/>
                          </a:lnTo>
                          <a:lnTo>
                            <a:pt x="74" y="128"/>
                          </a:lnTo>
                          <a:lnTo>
                            <a:pt x="92" y="113"/>
                          </a:lnTo>
                          <a:lnTo>
                            <a:pt x="99" y="99"/>
                          </a:lnTo>
                          <a:lnTo>
                            <a:pt x="110" y="89"/>
                          </a:lnTo>
                          <a:lnTo>
                            <a:pt x="113" y="81"/>
                          </a:lnTo>
                          <a:lnTo>
                            <a:pt x="121" y="64"/>
                          </a:lnTo>
                          <a:lnTo>
                            <a:pt x="121" y="57"/>
                          </a:lnTo>
                          <a:lnTo>
                            <a:pt x="128" y="53"/>
                          </a:lnTo>
                          <a:lnTo>
                            <a:pt x="135" y="39"/>
                          </a:lnTo>
                          <a:lnTo>
                            <a:pt x="138" y="24"/>
                          </a:lnTo>
                          <a:lnTo>
                            <a:pt x="142" y="21"/>
                          </a:lnTo>
                          <a:lnTo>
                            <a:pt x="138" y="10"/>
                          </a:lnTo>
                          <a:lnTo>
                            <a:pt x="142" y="3"/>
                          </a:lnTo>
                          <a:lnTo>
                            <a:pt x="131" y="0"/>
                          </a:lnTo>
                          <a:lnTo>
                            <a:pt x="131" y="3"/>
                          </a:lnTo>
                          <a:lnTo>
                            <a:pt x="103" y="10"/>
                          </a:lnTo>
                          <a:lnTo>
                            <a:pt x="89" y="10"/>
                          </a:lnTo>
                          <a:lnTo>
                            <a:pt x="78" y="17"/>
                          </a:lnTo>
                          <a:lnTo>
                            <a:pt x="64" y="14"/>
                          </a:lnTo>
                          <a:lnTo>
                            <a:pt x="53" y="24"/>
                          </a:lnTo>
                          <a:lnTo>
                            <a:pt x="42" y="24"/>
                          </a:lnTo>
                          <a:lnTo>
                            <a:pt x="32" y="7"/>
                          </a:lnTo>
                          <a:lnTo>
                            <a:pt x="25" y="17"/>
                          </a:lnTo>
                          <a:lnTo>
                            <a:pt x="39" y="42"/>
                          </a:lnTo>
                          <a:lnTo>
                            <a:pt x="85" y="57"/>
                          </a:lnTo>
                          <a:lnTo>
                            <a:pt x="99" y="53"/>
                          </a:lnTo>
                          <a:lnTo>
                            <a:pt x="57" y="99"/>
                          </a:lnTo>
                          <a:lnTo>
                            <a:pt x="42" y="99"/>
                          </a:lnTo>
                          <a:lnTo>
                            <a:pt x="10" y="11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1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4616451" y="4225926"/>
                      <a:ext cx="176213" cy="271463"/>
                    </a:xfrm>
                    <a:custGeom>
                      <a:avLst/>
                      <a:gdLst>
                        <a:gd name="T0" fmla="*/ 0 w 111"/>
                        <a:gd name="T1" fmla="*/ 114 h 171"/>
                        <a:gd name="T2" fmla="*/ 4 w 111"/>
                        <a:gd name="T3" fmla="*/ 121 h 171"/>
                        <a:gd name="T4" fmla="*/ 7 w 111"/>
                        <a:gd name="T5" fmla="*/ 121 h 171"/>
                        <a:gd name="T6" fmla="*/ 7 w 111"/>
                        <a:gd name="T7" fmla="*/ 125 h 171"/>
                        <a:gd name="T8" fmla="*/ 15 w 111"/>
                        <a:gd name="T9" fmla="*/ 128 h 171"/>
                        <a:gd name="T10" fmla="*/ 18 w 111"/>
                        <a:gd name="T11" fmla="*/ 128 h 171"/>
                        <a:gd name="T12" fmla="*/ 18 w 111"/>
                        <a:gd name="T13" fmla="*/ 132 h 171"/>
                        <a:gd name="T14" fmla="*/ 22 w 111"/>
                        <a:gd name="T15" fmla="*/ 139 h 171"/>
                        <a:gd name="T16" fmla="*/ 18 w 111"/>
                        <a:gd name="T17" fmla="*/ 157 h 171"/>
                        <a:gd name="T18" fmla="*/ 15 w 111"/>
                        <a:gd name="T19" fmla="*/ 168 h 171"/>
                        <a:gd name="T20" fmla="*/ 18 w 111"/>
                        <a:gd name="T21" fmla="*/ 171 h 171"/>
                        <a:gd name="T22" fmla="*/ 39 w 111"/>
                        <a:gd name="T23" fmla="*/ 171 h 171"/>
                        <a:gd name="T24" fmla="*/ 39 w 111"/>
                        <a:gd name="T25" fmla="*/ 153 h 171"/>
                        <a:gd name="T26" fmla="*/ 64 w 111"/>
                        <a:gd name="T27" fmla="*/ 153 h 171"/>
                        <a:gd name="T28" fmla="*/ 68 w 111"/>
                        <a:gd name="T29" fmla="*/ 153 h 171"/>
                        <a:gd name="T30" fmla="*/ 107 w 111"/>
                        <a:gd name="T31" fmla="*/ 161 h 171"/>
                        <a:gd name="T32" fmla="*/ 111 w 111"/>
                        <a:gd name="T33" fmla="*/ 143 h 171"/>
                        <a:gd name="T34" fmla="*/ 86 w 111"/>
                        <a:gd name="T35" fmla="*/ 114 h 171"/>
                        <a:gd name="T36" fmla="*/ 96 w 111"/>
                        <a:gd name="T37" fmla="*/ 82 h 171"/>
                        <a:gd name="T38" fmla="*/ 96 w 111"/>
                        <a:gd name="T39" fmla="*/ 57 h 171"/>
                        <a:gd name="T40" fmla="*/ 82 w 111"/>
                        <a:gd name="T41" fmla="*/ 50 h 171"/>
                        <a:gd name="T42" fmla="*/ 82 w 111"/>
                        <a:gd name="T43" fmla="*/ 43 h 171"/>
                        <a:gd name="T44" fmla="*/ 100 w 111"/>
                        <a:gd name="T45" fmla="*/ 43 h 171"/>
                        <a:gd name="T46" fmla="*/ 93 w 111"/>
                        <a:gd name="T47" fmla="*/ 29 h 171"/>
                        <a:gd name="T48" fmla="*/ 93 w 111"/>
                        <a:gd name="T49" fmla="*/ 7 h 171"/>
                        <a:gd name="T50" fmla="*/ 89 w 111"/>
                        <a:gd name="T51" fmla="*/ 0 h 171"/>
                        <a:gd name="T52" fmla="*/ 86 w 111"/>
                        <a:gd name="T53" fmla="*/ 0 h 171"/>
                        <a:gd name="T54" fmla="*/ 82 w 111"/>
                        <a:gd name="T55" fmla="*/ 4 h 171"/>
                        <a:gd name="T56" fmla="*/ 86 w 111"/>
                        <a:gd name="T57" fmla="*/ 15 h 171"/>
                        <a:gd name="T58" fmla="*/ 71 w 111"/>
                        <a:gd name="T59" fmla="*/ 25 h 171"/>
                        <a:gd name="T60" fmla="*/ 61 w 111"/>
                        <a:gd name="T61" fmla="*/ 57 h 171"/>
                        <a:gd name="T62" fmla="*/ 57 w 111"/>
                        <a:gd name="T63" fmla="*/ 64 h 171"/>
                        <a:gd name="T64" fmla="*/ 39 w 111"/>
                        <a:gd name="T65" fmla="*/ 93 h 171"/>
                        <a:gd name="T66" fmla="*/ 32 w 111"/>
                        <a:gd name="T67" fmla="*/ 86 h 171"/>
                        <a:gd name="T68" fmla="*/ 11 w 111"/>
                        <a:gd name="T69" fmla="*/ 96 h 171"/>
                        <a:gd name="T70" fmla="*/ 0 w 111"/>
                        <a:gd name="T71" fmla="*/ 114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11" h="171">
                          <a:moveTo>
                            <a:pt x="0" y="114"/>
                          </a:moveTo>
                          <a:lnTo>
                            <a:pt x="4" y="121"/>
                          </a:lnTo>
                          <a:lnTo>
                            <a:pt x="7" y="121"/>
                          </a:lnTo>
                          <a:lnTo>
                            <a:pt x="7" y="125"/>
                          </a:lnTo>
                          <a:lnTo>
                            <a:pt x="15" y="128"/>
                          </a:lnTo>
                          <a:lnTo>
                            <a:pt x="18" y="128"/>
                          </a:lnTo>
                          <a:lnTo>
                            <a:pt x="18" y="132"/>
                          </a:lnTo>
                          <a:lnTo>
                            <a:pt x="22" y="139"/>
                          </a:lnTo>
                          <a:lnTo>
                            <a:pt x="18" y="157"/>
                          </a:lnTo>
                          <a:lnTo>
                            <a:pt x="15" y="168"/>
                          </a:lnTo>
                          <a:lnTo>
                            <a:pt x="18" y="171"/>
                          </a:lnTo>
                          <a:lnTo>
                            <a:pt x="39" y="171"/>
                          </a:lnTo>
                          <a:lnTo>
                            <a:pt x="39" y="153"/>
                          </a:lnTo>
                          <a:lnTo>
                            <a:pt x="64" y="153"/>
                          </a:lnTo>
                          <a:lnTo>
                            <a:pt x="68" y="153"/>
                          </a:lnTo>
                          <a:lnTo>
                            <a:pt x="107" y="161"/>
                          </a:lnTo>
                          <a:lnTo>
                            <a:pt x="111" y="143"/>
                          </a:lnTo>
                          <a:lnTo>
                            <a:pt x="86" y="114"/>
                          </a:lnTo>
                          <a:lnTo>
                            <a:pt x="96" y="82"/>
                          </a:lnTo>
                          <a:lnTo>
                            <a:pt x="96" y="57"/>
                          </a:lnTo>
                          <a:lnTo>
                            <a:pt x="82" y="50"/>
                          </a:lnTo>
                          <a:lnTo>
                            <a:pt x="82" y="43"/>
                          </a:lnTo>
                          <a:lnTo>
                            <a:pt x="100" y="43"/>
                          </a:lnTo>
                          <a:lnTo>
                            <a:pt x="93" y="29"/>
                          </a:lnTo>
                          <a:lnTo>
                            <a:pt x="93" y="7"/>
                          </a:lnTo>
                          <a:lnTo>
                            <a:pt x="89" y="0"/>
                          </a:lnTo>
                          <a:lnTo>
                            <a:pt x="86" y="0"/>
                          </a:lnTo>
                          <a:lnTo>
                            <a:pt x="82" y="4"/>
                          </a:lnTo>
                          <a:lnTo>
                            <a:pt x="86" y="15"/>
                          </a:lnTo>
                          <a:lnTo>
                            <a:pt x="71" y="25"/>
                          </a:lnTo>
                          <a:lnTo>
                            <a:pt x="61" y="57"/>
                          </a:lnTo>
                          <a:lnTo>
                            <a:pt x="57" y="64"/>
                          </a:lnTo>
                          <a:lnTo>
                            <a:pt x="39" y="93"/>
                          </a:lnTo>
                          <a:lnTo>
                            <a:pt x="32" y="86"/>
                          </a:lnTo>
                          <a:lnTo>
                            <a:pt x="11" y="96"/>
                          </a:lnTo>
                          <a:lnTo>
                            <a:pt x="0" y="11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2" name="Freeform 23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186363" y="4418013"/>
                      <a:ext cx="180975" cy="204788"/>
                    </a:xfrm>
                    <a:custGeom>
                      <a:avLst/>
                      <a:gdLst>
                        <a:gd name="T0" fmla="*/ 0 w 114"/>
                        <a:gd name="T1" fmla="*/ 7 h 129"/>
                        <a:gd name="T2" fmla="*/ 4 w 114"/>
                        <a:gd name="T3" fmla="*/ 7 h 129"/>
                        <a:gd name="T4" fmla="*/ 18 w 114"/>
                        <a:gd name="T5" fmla="*/ 36 h 129"/>
                        <a:gd name="T6" fmla="*/ 4 w 114"/>
                        <a:gd name="T7" fmla="*/ 61 h 129"/>
                        <a:gd name="T8" fmla="*/ 4 w 114"/>
                        <a:gd name="T9" fmla="*/ 61 h 129"/>
                        <a:gd name="T10" fmla="*/ 4 w 114"/>
                        <a:gd name="T11" fmla="*/ 68 h 129"/>
                        <a:gd name="T12" fmla="*/ 15 w 114"/>
                        <a:gd name="T13" fmla="*/ 68 h 129"/>
                        <a:gd name="T14" fmla="*/ 4 w 114"/>
                        <a:gd name="T15" fmla="*/ 75 h 129"/>
                        <a:gd name="T16" fmla="*/ 4 w 114"/>
                        <a:gd name="T17" fmla="*/ 75 h 129"/>
                        <a:gd name="T18" fmla="*/ 57 w 114"/>
                        <a:gd name="T19" fmla="*/ 107 h 129"/>
                        <a:gd name="T20" fmla="*/ 57 w 114"/>
                        <a:gd name="T21" fmla="*/ 118 h 129"/>
                        <a:gd name="T22" fmla="*/ 79 w 114"/>
                        <a:gd name="T23" fmla="*/ 129 h 129"/>
                        <a:gd name="T24" fmla="*/ 82 w 114"/>
                        <a:gd name="T25" fmla="*/ 129 h 129"/>
                        <a:gd name="T26" fmla="*/ 89 w 114"/>
                        <a:gd name="T27" fmla="*/ 111 h 129"/>
                        <a:gd name="T28" fmla="*/ 93 w 114"/>
                        <a:gd name="T29" fmla="*/ 104 h 129"/>
                        <a:gd name="T30" fmla="*/ 100 w 114"/>
                        <a:gd name="T31" fmla="*/ 100 h 129"/>
                        <a:gd name="T32" fmla="*/ 104 w 114"/>
                        <a:gd name="T33" fmla="*/ 93 h 129"/>
                        <a:gd name="T34" fmla="*/ 107 w 114"/>
                        <a:gd name="T35" fmla="*/ 93 h 129"/>
                        <a:gd name="T36" fmla="*/ 111 w 114"/>
                        <a:gd name="T37" fmla="*/ 86 h 129"/>
                        <a:gd name="T38" fmla="*/ 104 w 114"/>
                        <a:gd name="T39" fmla="*/ 79 h 129"/>
                        <a:gd name="T40" fmla="*/ 104 w 114"/>
                        <a:gd name="T41" fmla="*/ 25 h 129"/>
                        <a:gd name="T42" fmla="*/ 114 w 114"/>
                        <a:gd name="T43" fmla="*/ 11 h 129"/>
                        <a:gd name="T44" fmla="*/ 97 w 114"/>
                        <a:gd name="T45" fmla="*/ 4 h 129"/>
                        <a:gd name="T46" fmla="*/ 82 w 114"/>
                        <a:gd name="T47" fmla="*/ 15 h 129"/>
                        <a:gd name="T48" fmla="*/ 65 w 114"/>
                        <a:gd name="T49" fmla="*/ 15 h 129"/>
                        <a:gd name="T50" fmla="*/ 43 w 114"/>
                        <a:gd name="T51" fmla="*/ 0 h 129"/>
                        <a:gd name="T52" fmla="*/ 8 w 114"/>
                        <a:gd name="T53" fmla="*/ 0 h 129"/>
                        <a:gd name="T54" fmla="*/ 0 w 114"/>
                        <a:gd name="T55" fmla="*/ 7 h 129"/>
                        <a:gd name="T56" fmla="*/ 0 w 114"/>
                        <a:gd name="T57" fmla="*/ 7 h 129"/>
                        <a:gd name="T58" fmla="*/ 32 w 114"/>
                        <a:gd name="T59" fmla="*/ 0 h 129"/>
                        <a:gd name="T60" fmla="*/ 36 w 114"/>
                        <a:gd name="T61" fmla="*/ 4 h 129"/>
                        <a:gd name="T62" fmla="*/ 36 w 114"/>
                        <a:gd name="T63" fmla="*/ 22 h 129"/>
                        <a:gd name="T64" fmla="*/ 40 w 114"/>
                        <a:gd name="T65" fmla="*/ 32 h 129"/>
                        <a:gd name="T66" fmla="*/ 32 w 114"/>
                        <a:gd name="T67" fmla="*/ 22 h 129"/>
                        <a:gd name="T68" fmla="*/ 29 w 114"/>
                        <a:gd name="T69" fmla="*/ 7 h 129"/>
                        <a:gd name="T70" fmla="*/ 32 w 114"/>
                        <a:gd name="T71" fmla="*/ 0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14" h="129">
                          <a:moveTo>
                            <a:pt x="0" y="7"/>
                          </a:moveTo>
                          <a:lnTo>
                            <a:pt x="4" y="7"/>
                          </a:lnTo>
                          <a:lnTo>
                            <a:pt x="18" y="36"/>
                          </a:lnTo>
                          <a:lnTo>
                            <a:pt x="4" y="61"/>
                          </a:lnTo>
                          <a:lnTo>
                            <a:pt x="4" y="61"/>
                          </a:lnTo>
                          <a:lnTo>
                            <a:pt x="4" y="68"/>
                          </a:lnTo>
                          <a:lnTo>
                            <a:pt x="15" y="68"/>
                          </a:lnTo>
                          <a:lnTo>
                            <a:pt x="4" y="75"/>
                          </a:lnTo>
                          <a:lnTo>
                            <a:pt x="4" y="75"/>
                          </a:lnTo>
                          <a:lnTo>
                            <a:pt x="57" y="107"/>
                          </a:lnTo>
                          <a:lnTo>
                            <a:pt x="57" y="118"/>
                          </a:lnTo>
                          <a:lnTo>
                            <a:pt x="79" y="129"/>
                          </a:lnTo>
                          <a:lnTo>
                            <a:pt x="82" y="129"/>
                          </a:lnTo>
                          <a:lnTo>
                            <a:pt x="89" y="111"/>
                          </a:lnTo>
                          <a:lnTo>
                            <a:pt x="93" y="104"/>
                          </a:lnTo>
                          <a:lnTo>
                            <a:pt x="100" y="100"/>
                          </a:lnTo>
                          <a:lnTo>
                            <a:pt x="104" y="93"/>
                          </a:lnTo>
                          <a:lnTo>
                            <a:pt x="107" y="93"/>
                          </a:lnTo>
                          <a:lnTo>
                            <a:pt x="111" y="86"/>
                          </a:lnTo>
                          <a:lnTo>
                            <a:pt x="104" y="79"/>
                          </a:lnTo>
                          <a:lnTo>
                            <a:pt x="104" y="25"/>
                          </a:lnTo>
                          <a:lnTo>
                            <a:pt x="114" y="11"/>
                          </a:lnTo>
                          <a:lnTo>
                            <a:pt x="97" y="4"/>
                          </a:lnTo>
                          <a:lnTo>
                            <a:pt x="82" y="15"/>
                          </a:lnTo>
                          <a:lnTo>
                            <a:pt x="65" y="15"/>
                          </a:lnTo>
                          <a:lnTo>
                            <a:pt x="43" y="0"/>
                          </a:lnTo>
                          <a:lnTo>
                            <a:pt x="8" y="0"/>
                          </a:lnTo>
                          <a:lnTo>
                            <a:pt x="0" y="7"/>
                          </a:lnTo>
                          <a:lnTo>
                            <a:pt x="0" y="7"/>
                          </a:lnTo>
                          <a:close/>
                          <a:moveTo>
                            <a:pt x="32" y="0"/>
                          </a:moveTo>
                          <a:lnTo>
                            <a:pt x="36" y="4"/>
                          </a:lnTo>
                          <a:lnTo>
                            <a:pt x="36" y="22"/>
                          </a:lnTo>
                          <a:lnTo>
                            <a:pt x="40" y="32"/>
                          </a:lnTo>
                          <a:lnTo>
                            <a:pt x="32" y="22"/>
                          </a:lnTo>
                          <a:lnTo>
                            <a:pt x="29" y="7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3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084763" y="4429126"/>
                      <a:ext cx="130175" cy="130175"/>
                    </a:xfrm>
                    <a:custGeom>
                      <a:avLst/>
                      <a:gdLst>
                        <a:gd name="T0" fmla="*/ 25 w 82"/>
                        <a:gd name="T1" fmla="*/ 4 h 82"/>
                        <a:gd name="T2" fmla="*/ 29 w 82"/>
                        <a:gd name="T3" fmla="*/ 25 h 82"/>
                        <a:gd name="T4" fmla="*/ 29 w 82"/>
                        <a:gd name="T5" fmla="*/ 25 h 82"/>
                        <a:gd name="T6" fmla="*/ 29 w 82"/>
                        <a:gd name="T7" fmla="*/ 33 h 82"/>
                        <a:gd name="T8" fmla="*/ 25 w 82"/>
                        <a:gd name="T9" fmla="*/ 36 h 82"/>
                        <a:gd name="T10" fmla="*/ 18 w 82"/>
                        <a:gd name="T11" fmla="*/ 43 h 82"/>
                        <a:gd name="T12" fmla="*/ 15 w 82"/>
                        <a:gd name="T13" fmla="*/ 43 h 82"/>
                        <a:gd name="T14" fmla="*/ 15 w 82"/>
                        <a:gd name="T15" fmla="*/ 40 h 82"/>
                        <a:gd name="T16" fmla="*/ 4 w 82"/>
                        <a:gd name="T17" fmla="*/ 50 h 82"/>
                        <a:gd name="T18" fmla="*/ 4 w 82"/>
                        <a:gd name="T19" fmla="*/ 57 h 82"/>
                        <a:gd name="T20" fmla="*/ 4 w 82"/>
                        <a:gd name="T21" fmla="*/ 57 h 82"/>
                        <a:gd name="T22" fmla="*/ 8 w 82"/>
                        <a:gd name="T23" fmla="*/ 65 h 82"/>
                        <a:gd name="T24" fmla="*/ 4 w 82"/>
                        <a:gd name="T25" fmla="*/ 65 h 82"/>
                        <a:gd name="T26" fmla="*/ 0 w 82"/>
                        <a:gd name="T27" fmla="*/ 82 h 82"/>
                        <a:gd name="T28" fmla="*/ 0 w 82"/>
                        <a:gd name="T29" fmla="*/ 82 h 82"/>
                        <a:gd name="T30" fmla="*/ 8 w 82"/>
                        <a:gd name="T31" fmla="*/ 72 h 82"/>
                        <a:gd name="T32" fmla="*/ 22 w 82"/>
                        <a:gd name="T33" fmla="*/ 75 h 82"/>
                        <a:gd name="T34" fmla="*/ 36 w 82"/>
                        <a:gd name="T35" fmla="*/ 72 h 82"/>
                        <a:gd name="T36" fmla="*/ 40 w 82"/>
                        <a:gd name="T37" fmla="*/ 61 h 82"/>
                        <a:gd name="T38" fmla="*/ 54 w 82"/>
                        <a:gd name="T39" fmla="*/ 57 h 82"/>
                        <a:gd name="T40" fmla="*/ 57 w 82"/>
                        <a:gd name="T41" fmla="*/ 54 h 82"/>
                        <a:gd name="T42" fmla="*/ 68 w 82"/>
                        <a:gd name="T43" fmla="*/ 54 h 82"/>
                        <a:gd name="T44" fmla="*/ 82 w 82"/>
                        <a:gd name="T45" fmla="*/ 29 h 82"/>
                        <a:gd name="T46" fmla="*/ 68 w 82"/>
                        <a:gd name="T47" fmla="*/ 0 h 82"/>
                        <a:gd name="T48" fmla="*/ 43 w 82"/>
                        <a:gd name="T49" fmla="*/ 8 h 82"/>
                        <a:gd name="T50" fmla="*/ 25 w 82"/>
                        <a:gd name="T51" fmla="*/ 4 h 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82" h="82">
                          <a:moveTo>
                            <a:pt x="25" y="4"/>
                          </a:moveTo>
                          <a:lnTo>
                            <a:pt x="29" y="25"/>
                          </a:lnTo>
                          <a:lnTo>
                            <a:pt x="29" y="25"/>
                          </a:lnTo>
                          <a:lnTo>
                            <a:pt x="29" y="33"/>
                          </a:lnTo>
                          <a:lnTo>
                            <a:pt x="25" y="36"/>
                          </a:lnTo>
                          <a:lnTo>
                            <a:pt x="18" y="43"/>
                          </a:lnTo>
                          <a:lnTo>
                            <a:pt x="15" y="43"/>
                          </a:lnTo>
                          <a:lnTo>
                            <a:pt x="15" y="40"/>
                          </a:lnTo>
                          <a:lnTo>
                            <a:pt x="4" y="50"/>
                          </a:lnTo>
                          <a:lnTo>
                            <a:pt x="4" y="57"/>
                          </a:lnTo>
                          <a:lnTo>
                            <a:pt x="4" y="57"/>
                          </a:lnTo>
                          <a:lnTo>
                            <a:pt x="8" y="65"/>
                          </a:lnTo>
                          <a:lnTo>
                            <a:pt x="4" y="65"/>
                          </a:lnTo>
                          <a:lnTo>
                            <a:pt x="0" y="82"/>
                          </a:lnTo>
                          <a:lnTo>
                            <a:pt x="0" y="82"/>
                          </a:lnTo>
                          <a:lnTo>
                            <a:pt x="8" y="72"/>
                          </a:lnTo>
                          <a:lnTo>
                            <a:pt x="22" y="75"/>
                          </a:lnTo>
                          <a:lnTo>
                            <a:pt x="36" y="72"/>
                          </a:lnTo>
                          <a:lnTo>
                            <a:pt x="40" y="61"/>
                          </a:lnTo>
                          <a:lnTo>
                            <a:pt x="54" y="57"/>
                          </a:lnTo>
                          <a:lnTo>
                            <a:pt x="57" y="54"/>
                          </a:lnTo>
                          <a:lnTo>
                            <a:pt x="68" y="54"/>
                          </a:lnTo>
                          <a:lnTo>
                            <a:pt x="82" y="29"/>
                          </a:lnTo>
                          <a:lnTo>
                            <a:pt x="68" y="0"/>
                          </a:lnTo>
                          <a:lnTo>
                            <a:pt x="43" y="8"/>
                          </a:lnTo>
                          <a:lnTo>
                            <a:pt x="25" y="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4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5080001" y="4543426"/>
                      <a:ext cx="44450" cy="39688"/>
                    </a:xfrm>
                    <a:custGeom>
                      <a:avLst/>
                      <a:gdLst>
                        <a:gd name="T0" fmla="*/ 3 w 28"/>
                        <a:gd name="T1" fmla="*/ 10 h 25"/>
                        <a:gd name="T2" fmla="*/ 3 w 28"/>
                        <a:gd name="T3" fmla="*/ 14 h 25"/>
                        <a:gd name="T4" fmla="*/ 0 w 28"/>
                        <a:gd name="T5" fmla="*/ 17 h 25"/>
                        <a:gd name="T6" fmla="*/ 3 w 28"/>
                        <a:gd name="T7" fmla="*/ 21 h 25"/>
                        <a:gd name="T8" fmla="*/ 7 w 28"/>
                        <a:gd name="T9" fmla="*/ 17 h 25"/>
                        <a:gd name="T10" fmla="*/ 11 w 28"/>
                        <a:gd name="T11" fmla="*/ 25 h 25"/>
                        <a:gd name="T12" fmla="*/ 21 w 28"/>
                        <a:gd name="T13" fmla="*/ 17 h 25"/>
                        <a:gd name="T14" fmla="*/ 25 w 28"/>
                        <a:gd name="T15" fmla="*/ 17 h 25"/>
                        <a:gd name="T16" fmla="*/ 28 w 28"/>
                        <a:gd name="T17" fmla="*/ 14 h 25"/>
                        <a:gd name="T18" fmla="*/ 25 w 28"/>
                        <a:gd name="T19" fmla="*/ 3 h 25"/>
                        <a:gd name="T20" fmla="*/ 25 w 28"/>
                        <a:gd name="T21" fmla="*/ 3 h 25"/>
                        <a:gd name="T22" fmla="*/ 11 w 28"/>
                        <a:gd name="T23" fmla="*/ 0 h 25"/>
                        <a:gd name="T24" fmla="*/ 3 w 28"/>
                        <a:gd name="T25" fmla="*/ 10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8" h="25">
                          <a:moveTo>
                            <a:pt x="3" y="10"/>
                          </a:moveTo>
                          <a:lnTo>
                            <a:pt x="3" y="14"/>
                          </a:lnTo>
                          <a:lnTo>
                            <a:pt x="0" y="17"/>
                          </a:lnTo>
                          <a:lnTo>
                            <a:pt x="3" y="21"/>
                          </a:lnTo>
                          <a:lnTo>
                            <a:pt x="7" y="17"/>
                          </a:lnTo>
                          <a:lnTo>
                            <a:pt x="11" y="25"/>
                          </a:lnTo>
                          <a:lnTo>
                            <a:pt x="21" y="17"/>
                          </a:lnTo>
                          <a:lnTo>
                            <a:pt x="25" y="17"/>
                          </a:lnTo>
                          <a:lnTo>
                            <a:pt x="28" y="14"/>
                          </a:lnTo>
                          <a:lnTo>
                            <a:pt x="25" y="3"/>
                          </a:lnTo>
                          <a:lnTo>
                            <a:pt x="25" y="3"/>
                          </a:lnTo>
                          <a:lnTo>
                            <a:pt x="11" y="0"/>
                          </a:lnTo>
                          <a:lnTo>
                            <a:pt x="3" y="1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5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5084763" y="4570413"/>
                      <a:ext cx="34925" cy="52388"/>
                    </a:xfrm>
                    <a:custGeom>
                      <a:avLst/>
                      <a:gdLst>
                        <a:gd name="T0" fmla="*/ 0 w 22"/>
                        <a:gd name="T1" fmla="*/ 4 h 33"/>
                        <a:gd name="T2" fmla="*/ 0 w 22"/>
                        <a:gd name="T3" fmla="*/ 15 h 33"/>
                        <a:gd name="T4" fmla="*/ 4 w 22"/>
                        <a:gd name="T5" fmla="*/ 29 h 33"/>
                        <a:gd name="T6" fmla="*/ 8 w 22"/>
                        <a:gd name="T7" fmla="*/ 33 h 33"/>
                        <a:gd name="T8" fmla="*/ 8 w 22"/>
                        <a:gd name="T9" fmla="*/ 33 h 33"/>
                        <a:gd name="T10" fmla="*/ 15 w 22"/>
                        <a:gd name="T11" fmla="*/ 29 h 33"/>
                        <a:gd name="T12" fmla="*/ 22 w 22"/>
                        <a:gd name="T13" fmla="*/ 11 h 33"/>
                        <a:gd name="T14" fmla="*/ 18 w 22"/>
                        <a:gd name="T15" fmla="*/ 4 h 33"/>
                        <a:gd name="T16" fmla="*/ 22 w 22"/>
                        <a:gd name="T17" fmla="*/ 0 h 33"/>
                        <a:gd name="T18" fmla="*/ 18 w 22"/>
                        <a:gd name="T19" fmla="*/ 0 h 33"/>
                        <a:gd name="T20" fmla="*/ 8 w 22"/>
                        <a:gd name="T21" fmla="*/ 8 h 33"/>
                        <a:gd name="T22" fmla="*/ 4 w 22"/>
                        <a:gd name="T23" fmla="*/ 0 h 33"/>
                        <a:gd name="T24" fmla="*/ 0 w 22"/>
                        <a:gd name="T25" fmla="*/ 4 h 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" h="33">
                          <a:moveTo>
                            <a:pt x="0" y="4"/>
                          </a:moveTo>
                          <a:lnTo>
                            <a:pt x="0" y="15"/>
                          </a:lnTo>
                          <a:lnTo>
                            <a:pt x="4" y="29"/>
                          </a:lnTo>
                          <a:lnTo>
                            <a:pt x="8" y="33"/>
                          </a:lnTo>
                          <a:lnTo>
                            <a:pt x="8" y="33"/>
                          </a:lnTo>
                          <a:lnTo>
                            <a:pt x="15" y="29"/>
                          </a:lnTo>
                          <a:lnTo>
                            <a:pt x="22" y="11"/>
                          </a:lnTo>
                          <a:lnTo>
                            <a:pt x="18" y="4"/>
                          </a:lnTo>
                          <a:lnTo>
                            <a:pt x="22" y="0"/>
                          </a:lnTo>
                          <a:lnTo>
                            <a:pt x="18" y="0"/>
                          </a:lnTo>
                          <a:lnTo>
                            <a:pt x="8" y="8"/>
                          </a:lnTo>
                          <a:lnTo>
                            <a:pt x="4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6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4622801" y="4468813"/>
                      <a:ext cx="130175" cy="136525"/>
                    </a:xfrm>
                    <a:custGeom>
                      <a:avLst/>
                      <a:gdLst>
                        <a:gd name="T0" fmla="*/ 14 w 82"/>
                        <a:gd name="T1" fmla="*/ 18 h 86"/>
                        <a:gd name="T2" fmla="*/ 14 w 82"/>
                        <a:gd name="T3" fmla="*/ 18 h 86"/>
                        <a:gd name="T4" fmla="*/ 11 w 82"/>
                        <a:gd name="T5" fmla="*/ 25 h 86"/>
                        <a:gd name="T6" fmla="*/ 7 w 82"/>
                        <a:gd name="T7" fmla="*/ 29 h 86"/>
                        <a:gd name="T8" fmla="*/ 7 w 82"/>
                        <a:gd name="T9" fmla="*/ 36 h 86"/>
                        <a:gd name="T10" fmla="*/ 0 w 82"/>
                        <a:gd name="T11" fmla="*/ 43 h 86"/>
                        <a:gd name="T12" fmla="*/ 11 w 82"/>
                        <a:gd name="T13" fmla="*/ 57 h 86"/>
                        <a:gd name="T14" fmla="*/ 18 w 82"/>
                        <a:gd name="T15" fmla="*/ 72 h 86"/>
                        <a:gd name="T16" fmla="*/ 32 w 82"/>
                        <a:gd name="T17" fmla="*/ 82 h 86"/>
                        <a:gd name="T18" fmla="*/ 32 w 82"/>
                        <a:gd name="T19" fmla="*/ 86 h 86"/>
                        <a:gd name="T20" fmla="*/ 43 w 82"/>
                        <a:gd name="T21" fmla="*/ 79 h 86"/>
                        <a:gd name="T22" fmla="*/ 39 w 82"/>
                        <a:gd name="T23" fmla="*/ 68 h 86"/>
                        <a:gd name="T24" fmla="*/ 60 w 82"/>
                        <a:gd name="T25" fmla="*/ 57 h 86"/>
                        <a:gd name="T26" fmla="*/ 75 w 82"/>
                        <a:gd name="T27" fmla="*/ 68 h 86"/>
                        <a:gd name="T28" fmla="*/ 82 w 82"/>
                        <a:gd name="T29" fmla="*/ 15 h 86"/>
                        <a:gd name="T30" fmla="*/ 71 w 82"/>
                        <a:gd name="T31" fmla="*/ 8 h 86"/>
                        <a:gd name="T32" fmla="*/ 64 w 82"/>
                        <a:gd name="T33" fmla="*/ 18 h 86"/>
                        <a:gd name="T34" fmla="*/ 60 w 82"/>
                        <a:gd name="T35" fmla="*/ 0 h 86"/>
                        <a:gd name="T36" fmla="*/ 64 w 82"/>
                        <a:gd name="T37" fmla="*/ 0 h 86"/>
                        <a:gd name="T38" fmla="*/ 60 w 82"/>
                        <a:gd name="T39" fmla="*/ 0 h 86"/>
                        <a:gd name="T40" fmla="*/ 35 w 82"/>
                        <a:gd name="T41" fmla="*/ 0 h 86"/>
                        <a:gd name="T42" fmla="*/ 35 w 82"/>
                        <a:gd name="T43" fmla="*/ 18 h 86"/>
                        <a:gd name="T44" fmla="*/ 14 w 82"/>
                        <a:gd name="T45" fmla="*/ 18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82" h="86">
                          <a:moveTo>
                            <a:pt x="14" y="18"/>
                          </a:moveTo>
                          <a:lnTo>
                            <a:pt x="14" y="18"/>
                          </a:lnTo>
                          <a:lnTo>
                            <a:pt x="11" y="25"/>
                          </a:lnTo>
                          <a:lnTo>
                            <a:pt x="7" y="29"/>
                          </a:lnTo>
                          <a:lnTo>
                            <a:pt x="7" y="36"/>
                          </a:lnTo>
                          <a:lnTo>
                            <a:pt x="0" y="43"/>
                          </a:lnTo>
                          <a:lnTo>
                            <a:pt x="11" y="57"/>
                          </a:lnTo>
                          <a:lnTo>
                            <a:pt x="18" y="72"/>
                          </a:lnTo>
                          <a:lnTo>
                            <a:pt x="32" y="82"/>
                          </a:lnTo>
                          <a:lnTo>
                            <a:pt x="32" y="86"/>
                          </a:lnTo>
                          <a:lnTo>
                            <a:pt x="43" y="79"/>
                          </a:lnTo>
                          <a:lnTo>
                            <a:pt x="39" y="68"/>
                          </a:lnTo>
                          <a:lnTo>
                            <a:pt x="60" y="57"/>
                          </a:lnTo>
                          <a:lnTo>
                            <a:pt x="75" y="68"/>
                          </a:lnTo>
                          <a:lnTo>
                            <a:pt x="82" y="15"/>
                          </a:lnTo>
                          <a:lnTo>
                            <a:pt x="71" y="8"/>
                          </a:lnTo>
                          <a:lnTo>
                            <a:pt x="64" y="18"/>
                          </a:lnTo>
                          <a:lnTo>
                            <a:pt x="60" y="0"/>
                          </a:ln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35" y="0"/>
                          </a:lnTo>
                          <a:lnTo>
                            <a:pt x="35" y="18"/>
                          </a:lnTo>
                          <a:lnTo>
                            <a:pt x="14" y="1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7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4673601" y="4435476"/>
                      <a:ext cx="180975" cy="198438"/>
                    </a:xfrm>
                    <a:custGeom>
                      <a:avLst/>
                      <a:gdLst>
                        <a:gd name="T0" fmla="*/ 0 w 114"/>
                        <a:gd name="T1" fmla="*/ 107 h 125"/>
                        <a:gd name="T2" fmla="*/ 0 w 114"/>
                        <a:gd name="T3" fmla="*/ 110 h 125"/>
                        <a:gd name="T4" fmla="*/ 14 w 114"/>
                        <a:gd name="T5" fmla="*/ 118 h 125"/>
                        <a:gd name="T6" fmla="*/ 14 w 114"/>
                        <a:gd name="T7" fmla="*/ 125 h 125"/>
                        <a:gd name="T8" fmla="*/ 28 w 114"/>
                        <a:gd name="T9" fmla="*/ 114 h 125"/>
                        <a:gd name="T10" fmla="*/ 35 w 114"/>
                        <a:gd name="T11" fmla="*/ 125 h 125"/>
                        <a:gd name="T12" fmla="*/ 46 w 114"/>
                        <a:gd name="T13" fmla="*/ 114 h 125"/>
                        <a:gd name="T14" fmla="*/ 53 w 114"/>
                        <a:gd name="T15" fmla="*/ 121 h 125"/>
                        <a:gd name="T16" fmla="*/ 75 w 114"/>
                        <a:gd name="T17" fmla="*/ 100 h 125"/>
                        <a:gd name="T18" fmla="*/ 82 w 114"/>
                        <a:gd name="T19" fmla="*/ 71 h 125"/>
                        <a:gd name="T20" fmla="*/ 96 w 114"/>
                        <a:gd name="T21" fmla="*/ 64 h 125"/>
                        <a:gd name="T22" fmla="*/ 114 w 114"/>
                        <a:gd name="T23" fmla="*/ 0 h 125"/>
                        <a:gd name="T24" fmla="*/ 103 w 114"/>
                        <a:gd name="T25" fmla="*/ 7 h 125"/>
                        <a:gd name="T26" fmla="*/ 89 w 114"/>
                        <a:gd name="T27" fmla="*/ 0 h 125"/>
                        <a:gd name="T28" fmla="*/ 75 w 114"/>
                        <a:gd name="T29" fmla="*/ 11 h 125"/>
                        <a:gd name="T30" fmla="*/ 71 w 114"/>
                        <a:gd name="T31" fmla="*/ 29 h 125"/>
                        <a:gd name="T32" fmla="*/ 28 w 114"/>
                        <a:gd name="T33" fmla="*/ 21 h 125"/>
                        <a:gd name="T34" fmla="*/ 32 w 114"/>
                        <a:gd name="T35" fmla="*/ 39 h 125"/>
                        <a:gd name="T36" fmla="*/ 39 w 114"/>
                        <a:gd name="T37" fmla="*/ 29 h 125"/>
                        <a:gd name="T38" fmla="*/ 50 w 114"/>
                        <a:gd name="T39" fmla="*/ 36 h 125"/>
                        <a:gd name="T40" fmla="*/ 43 w 114"/>
                        <a:gd name="T41" fmla="*/ 89 h 125"/>
                        <a:gd name="T42" fmla="*/ 28 w 114"/>
                        <a:gd name="T43" fmla="*/ 78 h 125"/>
                        <a:gd name="T44" fmla="*/ 7 w 114"/>
                        <a:gd name="T45" fmla="*/ 89 h 125"/>
                        <a:gd name="T46" fmla="*/ 11 w 114"/>
                        <a:gd name="T47" fmla="*/ 100 h 125"/>
                        <a:gd name="T48" fmla="*/ 0 w 114"/>
                        <a:gd name="T49" fmla="*/ 107 h 1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114" h="125">
                          <a:moveTo>
                            <a:pt x="0" y="107"/>
                          </a:moveTo>
                          <a:lnTo>
                            <a:pt x="0" y="110"/>
                          </a:lnTo>
                          <a:lnTo>
                            <a:pt x="14" y="118"/>
                          </a:lnTo>
                          <a:lnTo>
                            <a:pt x="14" y="125"/>
                          </a:lnTo>
                          <a:lnTo>
                            <a:pt x="28" y="114"/>
                          </a:lnTo>
                          <a:lnTo>
                            <a:pt x="35" y="125"/>
                          </a:lnTo>
                          <a:lnTo>
                            <a:pt x="46" y="114"/>
                          </a:lnTo>
                          <a:lnTo>
                            <a:pt x="53" y="121"/>
                          </a:lnTo>
                          <a:lnTo>
                            <a:pt x="75" y="100"/>
                          </a:lnTo>
                          <a:lnTo>
                            <a:pt x="82" y="71"/>
                          </a:lnTo>
                          <a:lnTo>
                            <a:pt x="96" y="64"/>
                          </a:lnTo>
                          <a:lnTo>
                            <a:pt x="114" y="0"/>
                          </a:lnTo>
                          <a:lnTo>
                            <a:pt x="103" y="7"/>
                          </a:lnTo>
                          <a:lnTo>
                            <a:pt x="89" y="0"/>
                          </a:lnTo>
                          <a:lnTo>
                            <a:pt x="75" y="11"/>
                          </a:lnTo>
                          <a:lnTo>
                            <a:pt x="71" y="29"/>
                          </a:lnTo>
                          <a:lnTo>
                            <a:pt x="28" y="21"/>
                          </a:lnTo>
                          <a:lnTo>
                            <a:pt x="32" y="39"/>
                          </a:lnTo>
                          <a:lnTo>
                            <a:pt x="39" y="29"/>
                          </a:lnTo>
                          <a:lnTo>
                            <a:pt x="50" y="36"/>
                          </a:lnTo>
                          <a:lnTo>
                            <a:pt x="43" y="89"/>
                          </a:lnTo>
                          <a:lnTo>
                            <a:pt x="28" y="78"/>
                          </a:lnTo>
                          <a:lnTo>
                            <a:pt x="7" y="89"/>
                          </a:lnTo>
                          <a:lnTo>
                            <a:pt x="11" y="10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8" name="Freeform 23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097463" y="4537076"/>
                      <a:ext cx="242888" cy="249238"/>
                    </a:xfrm>
                    <a:custGeom>
                      <a:avLst/>
                      <a:gdLst>
                        <a:gd name="T0" fmla="*/ 0 w 153"/>
                        <a:gd name="T1" fmla="*/ 54 h 157"/>
                        <a:gd name="T2" fmla="*/ 3 w 153"/>
                        <a:gd name="T3" fmla="*/ 75 h 157"/>
                        <a:gd name="T4" fmla="*/ 0 w 153"/>
                        <a:gd name="T5" fmla="*/ 78 h 157"/>
                        <a:gd name="T6" fmla="*/ 14 w 153"/>
                        <a:gd name="T7" fmla="*/ 89 h 157"/>
                        <a:gd name="T8" fmla="*/ 10 w 153"/>
                        <a:gd name="T9" fmla="*/ 96 h 157"/>
                        <a:gd name="T10" fmla="*/ 17 w 153"/>
                        <a:gd name="T11" fmla="*/ 107 h 157"/>
                        <a:gd name="T12" fmla="*/ 42 w 153"/>
                        <a:gd name="T13" fmla="*/ 125 h 157"/>
                        <a:gd name="T14" fmla="*/ 56 w 153"/>
                        <a:gd name="T15" fmla="*/ 125 h 157"/>
                        <a:gd name="T16" fmla="*/ 56 w 153"/>
                        <a:gd name="T17" fmla="*/ 125 h 157"/>
                        <a:gd name="T18" fmla="*/ 64 w 153"/>
                        <a:gd name="T19" fmla="*/ 132 h 157"/>
                        <a:gd name="T20" fmla="*/ 67 w 153"/>
                        <a:gd name="T21" fmla="*/ 146 h 157"/>
                        <a:gd name="T22" fmla="*/ 74 w 153"/>
                        <a:gd name="T23" fmla="*/ 153 h 157"/>
                        <a:gd name="T24" fmla="*/ 71 w 153"/>
                        <a:gd name="T25" fmla="*/ 157 h 157"/>
                        <a:gd name="T26" fmla="*/ 124 w 153"/>
                        <a:gd name="T27" fmla="*/ 153 h 157"/>
                        <a:gd name="T28" fmla="*/ 153 w 153"/>
                        <a:gd name="T29" fmla="*/ 139 h 157"/>
                        <a:gd name="T30" fmla="*/ 142 w 153"/>
                        <a:gd name="T31" fmla="*/ 132 h 157"/>
                        <a:gd name="T32" fmla="*/ 135 w 153"/>
                        <a:gd name="T33" fmla="*/ 107 h 157"/>
                        <a:gd name="T34" fmla="*/ 135 w 153"/>
                        <a:gd name="T35" fmla="*/ 103 h 157"/>
                        <a:gd name="T36" fmla="*/ 138 w 153"/>
                        <a:gd name="T37" fmla="*/ 89 h 157"/>
                        <a:gd name="T38" fmla="*/ 128 w 153"/>
                        <a:gd name="T39" fmla="*/ 78 h 157"/>
                        <a:gd name="T40" fmla="*/ 135 w 153"/>
                        <a:gd name="T41" fmla="*/ 61 h 157"/>
                        <a:gd name="T42" fmla="*/ 135 w 153"/>
                        <a:gd name="T43" fmla="*/ 54 h 157"/>
                        <a:gd name="T44" fmla="*/ 135 w 153"/>
                        <a:gd name="T45" fmla="*/ 54 h 157"/>
                        <a:gd name="T46" fmla="*/ 113 w 153"/>
                        <a:gd name="T47" fmla="*/ 43 h 157"/>
                        <a:gd name="T48" fmla="*/ 113 w 153"/>
                        <a:gd name="T49" fmla="*/ 32 h 157"/>
                        <a:gd name="T50" fmla="*/ 60 w 153"/>
                        <a:gd name="T51" fmla="*/ 0 h 157"/>
                        <a:gd name="T52" fmla="*/ 49 w 153"/>
                        <a:gd name="T53" fmla="*/ 18 h 157"/>
                        <a:gd name="T54" fmla="*/ 56 w 153"/>
                        <a:gd name="T55" fmla="*/ 21 h 157"/>
                        <a:gd name="T56" fmla="*/ 42 w 153"/>
                        <a:gd name="T57" fmla="*/ 29 h 157"/>
                        <a:gd name="T58" fmla="*/ 42 w 153"/>
                        <a:gd name="T59" fmla="*/ 25 h 157"/>
                        <a:gd name="T60" fmla="*/ 35 w 153"/>
                        <a:gd name="T61" fmla="*/ 21 h 157"/>
                        <a:gd name="T62" fmla="*/ 28 w 153"/>
                        <a:gd name="T63" fmla="*/ 29 h 157"/>
                        <a:gd name="T64" fmla="*/ 24 w 153"/>
                        <a:gd name="T65" fmla="*/ 18 h 157"/>
                        <a:gd name="T66" fmla="*/ 28 w 153"/>
                        <a:gd name="T67" fmla="*/ 4 h 157"/>
                        <a:gd name="T68" fmla="*/ 14 w 153"/>
                        <a:gd name="T69" fmla="*/ 7 h 157"/>
                        <a:gd name="T70" fmla="*/ 17 w 153"/>
                        <a:gd name="T71" fmla="*/ 18 h 157"/>
                        <a:gd name="T72" fmla="*/ 10 w 153"/>
                        <a:gd name="T73" fmla="*/ 25 h 157"/>
                        <a:gd name="T74" fmla="*/ 14 w 153"/>
                        <a:gd name="T75" fmla="*/ 32 h 157"/>
                        <a:gd name="T76" fmla="*/ 7 w 153"/>
                        <a:gd name="T77" fmla="*/ 50 h 157"/>
                        <a:gd name="T78" fmla="*/ 0 w 153"/>
                        <a:gd name="T79" fmla="*/ 54 h 157"/>
                        <a:gd name="T80" fmla="*/ 0 w 153"/>
                        <a:gd name="T81" fmla="*/ 54 h 157"/>
                        <a:gd name="T82" fmla="*/ 60 w 153"/>
                        <a:gd name="T83" fmla="*/ 135 h 157"/>
                        <a:gd name="T84" fmla="*/ 60 w 153"/>
                        <a:gd name="T85" fmla="*/ 135 h 157"/>
                        <a:gd name="T86" fmla="*/ 60 w 153"/>
                        <a:gd name="T87" fmla="*/ 135 h 157"/>
                        <a:gd name="T88" fmla="*/ 60 w 153"/>
                        <a:gd name="T89" fmla="*/ 135 h 1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53" h="157">
                          <a:moveTo>
                            <a:pt x="0" y="54"/>
                          </a:moveTo>
                          <a:lnTo>
                            <a:pt x="3" y="75"/>
                          </a:lnTo>
                          <a:lnTo>
                            <a:pt x="0" y="78"/>
                          </a:lnTo>
                          <a:lnTo>
                            <a:pt x="14" y="89"/>
                          </a:lnTo>
                          <a:lnTo>
                            <a:pt x="10" y="96"/>
                          </a:lnTo>
                          <a:lnTo>
                            <a:pt x="17" y="107"/>
                          </a:lnTo>
                          <a:lnTo>
                            <a:pt x="42" y="125"/>
                          </a:lnTo>
                          <a:lnTo>
                            <a:pt x="56" y="125"/>
                          </a:lnTo>
                          <a:lnTo>
                            <a:pt x="56" y="125"/>
                          </a:lnTo>
                          <a:lnTo>
                            <a:pt x="64" y="132"/>
                          </a:lnTo>
                          <a:lnTo>
                            <a:pt x="67" y="146"/>
                          </a:lnTo>
                          <a:lnTo>
                            <a:pt x="74" y="153"/>
                          </a:lnTo>
                          <a:lnTo>
                            <a:pt x="71" y="157"/>
                          </a:lnTo>
                          <a:lnTo>
                            <a:pt x="124" y="153"/>
                          </a:lnTo>
                          <a:lnTo>
                            <a:pt x="153" y="139"/>
                          </a:lnTo>
                          <a:lnTo>
                            <a:pt x="142" y="132"/>
                          </a:lnTo>
                          <a:lnTo>
                            <a:pt x="135" y="107"/>
                          </a:lnTo>
                          <a:lnTo>
                            <a:pt x="135" y="103"/>
                          </a:lnTo>
                          <a:lnTo>
                            <a:pt x="138" y="89"/>
                          </a:lnTo>
                          <a:lnTo>
                            <a:pt x="128" y="78"/>
                          </a:lnTo>
                          <a:lnTo>
                            <a:pt x="135" y="61"/>
                          </a:lnTo>
                          <a:lnTo>
                            <a:pt x="135" y="54"/>
                          </a:lnTo>
                          <a:lnTo>
                            <a:pt x="135" y="54"/>
                          </a:lnTo>
                          <a:lnTo>
                            <a:pt x="113" y="43"/>
                          </a:lnTo>
                          <a:lnTo>
                            <a:pt x="113" y="32"/>
                          </a:lnTo>
                          <a:lnTo>
                            <a:pt x="60" y="0"/>
                          </a:lnTo>
                          <a:lnTo>
                            <a:pt x="49" y="18"/>
                          </a:lnTo>
                          <a:lnTo>
                            <a:pt x="56" y="21"/>
                          </a:lnTo>
                          <a:lnTo>
                            <a:pt x="42" y="29"/>
                          </a:lnTo>
                          <a:lnTo>
                            <a:pt x="42" y="25"/>
                          </a:lnTo>
                          <a:lnTo>
                            <a:pt x="35" y="21"/>
                          </a:lnTo>
                          <a:lnTo>
                            <a:pt x="28" y="29"/>
                          </a:lnTo>
                          <a:lnTo>
                            <a:pt x="24" y="18"/>
                          </a:lnTo>
                          <a:lnTo>
                            <a:pt x="28" y="4"/>
                          </a:lnTo>
                          <a:lnTo>
                            <a:pt x="14" y="7"/>
                          </a:lnTo>
                          <a:lnTo>
                            <a:pt x="17" y="18"/>
                          </a:lnTo>
                          <a:lnTo>
                            <a:pt x="10" y="25"/>
                          </a:lnTo>
                          <a:lnTo>
                            <a:pt x="14" y="32"/>
                          </a:lnTo>
                          <a:lnTo>
                            <a:pt x="7" y="50"/>
                          </a:lnTo>
                          <a:lnTo>
                            <a:pt x="0" y="54"/>
                          </a:lnTo>
                          <a:lnTo>
                            <a:pt x="0" y="54"/>
                          </a:lnTo>
                          <a:close/>
                          <a:moveTo>
                            <a:pt x="60" y="135"/>
                          </a:moveTo>
                          <a:lnTo>
                            <a:pt x="60" y="135"/>
                          </a:lnTo>
                          <a:lnTo>
                            <a:pt x="60" y="135"/>
                          </a:lnTo>
                          <a:lnTo>
                            <a:pt x="60" y="135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69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5159376" y="4735513"/>
                      <a:ext cx="73025" cy="174625"/>
                    </a:xfrm>
                    <a:custGeom>
                      <a:avLst/>
                      <a:gdLst>
                        <a:gd name="T0" fmla="*/ 3 w 46"/>
                        <a:gd name="T1" fmla="*/ 0 h 110"/>
                        <a:gd name="T2" fmla="*/ 10 w 46"/>
                        <a:gd name="T3" fmla="*/ 3 h 110"/>
                        <a:gd name="T4" fmla="*/ 14 w 46"/>
                        <a:gd name="T5" fmla="*/ 18 h 110"/>
                        <a:gd name="T6" fmla="*/ 0 w 46"/>
                        <a:gd name="T7" fmla="*/ 60 h 110"/>
                        <a:gd name="T8" fmla="*/ 3 w 46"/>
                        <a:gd name="T9" fmla="*/ 64 h 110"/>
                        <a:gd name="T10" fmla="*/ 7 w 46"/>
                        <a:gd name="T11" fmla="*/ 64 h 110"/>
                        <a:gd name="T12" fmla="*/ 14 w 46"/>
                        <a:gd name="T13" fmla="*/ 75 h 110"/>
                        <a:gd name="T14" fmla="*/ 25 w 46"/>
                        <a:gd name="T15" fmla="*/ 71 h 110"/>
                        <a:gd name="T16" fmla="*/ 28 w 46"/>
                        <a:gd name="T17" fmla="*/ 82 h 110"/>
                        <a:gd name="T18" fmla="*/ 25 w 46"/>
                        <a:gd name="T19" fmla="*/ 96 h 110"/>
                        <a:gd name="T20" fmla="*/ 39 w 46"/>
                        <a:gd name="T21" fmla="*/ 110 h 110"/>
                        <a:gd name="T22" fmla="*/ 46 w 46"/>
                        <a:gd name="T23" fmla="*/ 92 h 110"/>
                        <a:gd name="T24" fmla="*/ 46 w 46"/>
                        <a:gd name="T25" fmla="*/ 75 h 110"/>
                        <a:gd name="T26" fmla="*/ 32 w 46"/>
                        <a:gd name="T27" fmla="*/ 60 h 110"/>
                        <a:gd name="T28" fmla="*/ 32 w 46"/>
                        <a:gd name="T29" fmla="*/ 60 h 110"/>
                        <a:gd name="T30" fmla="*/ 35 w 46"/>
                        <a:gd name="T31" fmla="*/ 67 h 110"/>
                        <a:gd name="T32" fmla="*/ 35 w 46"/>
                        <a:gd name="T33" fmla="*/ 71 h 110"/>
                        <a:gd name="T34" fmla="*/ 32 w 46"/>
                        <a:gd name="T35" fmla="*/ 67 h 110"/>
                        <a:gd name="T36" fmla="*/ 28 w 46"/>
                        <a:gd name="T37" fmla="*/ 67 h 110"/>
                        <a:gd name="T38" fmla="*/ 21 w 46"/>
                        <a:gd name="T39" fmla="*/ 42 h 110"/>
                        <a:gd name="T40" fmla="*/ 17 w 46"/>
                        <a:gd name="T41" fmla="*/ 39 h 110"/>
                        <a:gd name="T42" fmla="*/ 21 w 46"/>
                        <a:gd name="T43" fmla="*/ 32 h 110"/>
                        <a:gd name="T44" fmla="*/ 21 w 46"/>
                        <a:gd name="T45" fmla="*/ 10 h 110"/>
                        <a:gd name="T46" fmla="*/ 21 w 46"/>
                        <a:gd name="T47" fmla="*/ 10 h 110"/>
                        <a:gd name="T48" fmla="*/ 17 w 46"/>
                        <a:gd name="T49" fmla="*/ 7 h 110"/>
                        <a:gd name="T50" fmla="*/ 17 w 46"/>
                        <a:gd name="T51" fmla="*/ 0 h 110"/>
                        <a:gd name="T52" fmla="*/ 3 w 46"/>
                        <a:gd name="T53" fmla="*/ 0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46" h="110">
                          <a:moveTo>
                            <a:pt x="3" y="0"/>
                          </a:moveTo>
                          <a:lnTo>
                            <a:pt x="10" y="3"/>
                          </a:lnTo>
                          <a:lnTo>
                            <a:pt x="14" y="18"/>
                          </a:lnTo>
                          <a:lnTo>
                            <a:pt x="0" y="60"/>
                          </a:lnTo>
                          <a:lnTo>
                            <a:pt x="3" y="64"/>
                          </a:lnTo>
                          <a:lnTo>
                            <a:pt x="7" y="64"/>
                          </a:lnTo>
                          <a:lnTo>
                            <a:pt x="14" y="75"/>
                          </a:lnTo>
                          <a:lnTo>
                            <a:pt x="25" y="71"/>
                          </a:lnTo>
                          <a:lnTo>
                            <a:pt x="28" y="82"/>
                          </a:lnTo>
                          <a:lnTo>
                            <a:pt x="25" y="96"/>
                          </a:lnTo>
                          <a:lnTo>
                            <a:pt x="39" y="110"/>
                          </a:lnTo>
                          <a:lnTo>
                            <a:pt x="46" y="92"/>
                          </a:lnTo>
                          <a:lnTo>
                            <a:pt x="46" y="75"/>
                          </a:lnTo>
                          <a:lnTo>
                            <a:pt x="32" y="60"/>
                          </a:lnTo>
                          <a:lnTo>
                            <a:pt x="32" y="60"/>
                          </a:lnTo>
                          <a:lnTo>
                            <a:pt x="35" y="67"/>
                          </a:lnTo>
                          <a:lnTo>
                            <a:pt x="35" y="71"/>
                          </a:lnTo>
                          <a:lnTo>
                            <a:pt x="32" y="67"/>
                          </a:lnTo>
                          <a:lnTo>
                            <a:pt x="28" y="67"/>
                          </a:lnTo>
                          <a:lnTo>
                            <a:pt x="21" y="42"/>
                          </a:lnTo>
                          <a:lnTo>
                            <a:pt x="17" y="39"/>
                          </a:lnTo>
                          <a:lnTo>
                            <a:pt x="21" y="32"/>
                          </a:lnTo>
                          <a:lnTo>
                            <a:pt x="21" y="10"/>
                          </a:lnTo>
                          <a:lnTo>
                            <a:pt x="21" y="10"/>
                          </a:lnTo>
                          <a:lnTo>
                            <a:pt x="17" y="7"/>
                          </a:lnTo>
                          <a:lnTo>
                            <a:pt x="17" y="0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0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4695826" y="4402138"/>
                      <a:ext cx="434975" cy="423863"/>
                    </a:xfrm>
                    <a:custGeom>
                      <a:avLst/>
                      <a:gdLst>
                        <a:gd name="T0" fmla="*/ 0 w 274"/>
                        <a:gd name="T1" fmla="*/ 146 h 267"/>
                        <a:gd name="T2" fmla="*/ 4 w 274"/>
                        <a:gd name="T3" fmla="*/ 156 h 267"/>
                        <a:gd name="T4" fmla="*/ 7 w 274"/>
                        <a:gd name="T5" fmla="*/ 163 h 267"/>
                        <a:gd name="T6" fmla="*/ 64 w 274"/>
                        <a:gd name="T7" fmla="*/ 156 h 267"/>
                        <a:gd name="T8" fmla="*/ 103 w 274"/>
                        <a:gd name="T9" fmla="*/ 188 h 267"/>
                        <a:gd name="T10" fmla="*/ 139 w 274"/>
                        <a:gd name="T11" fmla="*/ 178 h 267"/>
                        <a:gd name="T12" fmla="*/ 174 w 274"/>
                        <a:gd name="T13" fmla="*/ 231 h 267"/>
                        <a:gd name="T14" fmla="*/ 210 w 274"/>
                        <a:gd name="T15" fmla="*/ 245 h 267"/>
                        <a:gd name="T16" fmla="*/ 256 w 274"/>
                        <a:gd name="T17" fmla="*/ 267 h 267"/>
                        <a:gd name="T18" fmla="*/ 235 w 274"/>
                        <a:gd name="T19" fmla="*/ 245 h 267"/>
                        <a:gd name="T20" fmla="*/ 238 w 274"/>
                        <a:gd name="T21" fmla="*/ 206 h 267"/>
                        <a:gd name="T22" fmla="*/ 238 w 274"/>
                        <a:gd name="T23" fmla="*/ 199 h 267"/>
                        <a:gd name="T24" fmla="*/ 242 w 274"/>
                        <a:gd name="T25" fmla="*/ 196 h 267"/>
                        <a:gd name="T26" fmla="*/ 263 w 274"/>
                        <a:gd name="T27" fmla="*/ 192 h 267"/>
                        <a:gd name="T28" fmla="*/ 253 w 274"/>
                        <a:gd name="T29" fmla="*/ 174 h 267"/>
                        <a:gd name="T30" fmla="*/ 245 w 274"/>
                        <a:gd name="T31" fmla="*/ 153 h 267"/>
                        <a:gd name="T32" fmla="*/ 245 w 274"/>
                        <a:gd name="T33" fmla="*/ 142 h 267"/>
                        <a:gd name="T34" fmla="*/ 242 w 274"/>
                        <a:gd name="T35" fmla="*/ 135 h 267"/>
                        <a:gd name="T36" fmla="*/ 245 w 274"/>
                        <a:gd name="T37" fmla="*/ 121 h 267"/>
                        <a:gd name="T38" fmla="*/ 238 w 274"/>
                        <a:gd name="T39" fmla="*/ 110 h 267"/>
                        <a:gd name="T40" fmla="*/ 242 w 274"/>
                        <a:gd name="T41" fmla="*/ 96 h 267"/>
                        <a:gd name="T42" fmla="*/ 249 w 274"/>
                        <a:gd name="T43" fmla="*/ 82 h 267"/>
                        <a:gd name="T44" fmla="*/ 249 w 274"/>
                        <a:gd name="T45" fmla="*/ 74 h 267"/>
                        <a:gd name="T46" fmla="*/ 260 w 274"/>
                        <a:gd name="T47" fmla="*/ 57 h 267"/>
                        <a:gd name="T48" fmla="*/ 274 w 274"/>
                        <a:gd name="T49" fmla="*/ 42 h 267"/>
                        <a:gd name="T50" fmla="*/ 253 w 274"/>
                        <a:gd name="T51" fmla="*/ 7 h 267"/>
                        <a:gd name="T52" fmla="*/ 221 w 274"/>
                        <a:gd name="T53" fmla="*/ 0 h 267"/>
                        <a:gd name="T54" fmla="*/ 103 w 274"/>
                        <a:gd name="T55" fmla="*/ 0 h 267"/>
                        <a:gd name="T56" fmla="*/ 68 w 274"/>
                        <a:gd name="T57" fmla="*/ 92 h 267"/>
                        <a:gd name="T58" fmla="*/ 39 w 274"/>
                        <a:gd name="T59" fmla="*/ 142 h 267"/>
                        <a:gd name="T60" fmla="*/ 21 w 274"/>
                        <a:gd name="T61" fmla="*/ 146 h 267"/>
                        <a:gd name="T62" fmla="*/ 0 w 274"/>
                        <a:gd name="T63" fmla="*/ 146 h 2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274" h="267">
                          <a:moveTo>
                            <a:pt x="0" y="146"/>
                          </a:moveTo>
                          <a:lnTo>
                            <a:pt x="0" y="146"/>
                          </a:lnTo>
                          <a:lnTo>
                            <a:pt x="4" y="149"/>
                          </a:lnTo>
                          <a:lnTo>
                            <a:pt x="4" y="156"/>
                          </a:lnTo>
                          <a:lnTo>
                            <a:pt x="7" y="156"/>
                          </a:lnTo>
                          <a:lnTo>
                            <a:pt x="7" y="163"/>
                          </a:lnTo>
                          <a:lnTo>
                            <a:pt x="25" y="156"/>
                          </a:lnTo>
                          <a:lnTo>
                            <a:pt x="64" y="156"/>
                          </a:lnTo>
                          <a:lnTo>
                            <a:pt x="82" y="192"/>
                          </a:lnTo>
                          <a:lnTo>
                            <a:pt x="103" y="188"/>
                          </a:lnTo>
                          <a:lnTo>
                            <a:pt x="107" y="174"/>
                          </a:lnTo>
                          <a:lnTo>
                            <a:pt x="139" y="178"/>
                          </a:lnTo>
                          <a:lnTo>
                            <a:pt x="146" y="235"/>
                          </a:lnTo>
                          <a:lnTo>
                            <a:pt x="174" y="231"/>
                          </a:lnTo>
                          <a:lnTo>
                            <a:pt x="174" y="228"/>
                          </a:lnTo>
                          <a:lnTo>
                            <a:pt x="210" y="245"/>
                          </a:lnTo>
                          <a:lnTo>
                            <a:pt x="231" y="249"/>
                          </a:lnTo>
                          <a:lnTo>
                            <a:pt x="256" y="267"/>
                          </a:lnTo>
                          <a:lnTo>
                            <a:pt x="249" y="249"/>
                          </a:lnTo>
                          <a:lnTo>
                            <a:pt x="235" y="245"/>
                          </a:lnTo>
                          <a:lnTo>
                            <a:pt x="238" y="206"/>
                          </a:lnTo>
                          <a:lnTo>
                            <a:pt x="238" y="206"/>
                          </a:lnTo>
                          <a:lnTo>
                            <a:pt x="238" y="203"/>
                          </a:lnTo>
                          <a:lnTo>
                            <a:pt x="238" y="199"/>
                          </a:lnTo>
                          <a:lnTo>
                            <a:pt x="242" y="199"/>
                          </a:lnTo>
                          <a:lnTo>
                            <a:pt x="242" y="196"/>
                          </a:lnTo>
                          <a:lnTo>
                            <a:pt x="242" y="196"/>
                          </a:lnTo>
                          <a:lnTo>
                            <a:pt x="263" y="192"/>
                          </a:lnTo>
                          <a:lnTo>
                            <a:pt x="260" y="178"/>
                          </a:lnTo>
                          <a:lnTo>
                            <a:pt x="253" y="174"/>
                          </a:lnTo>
                          <a:lnTo>
                            <a:pt x="245" y="160"/>
                          </a:lnTo>
                          <a:lnTo>
                            <a:pt x="245" y="153"/>
                          </a:lnTo>
                          <a:lnTo>
                            <a:pt x="242" y="146"/>
                          </a:lnTo>
                          <a:lnTo>
                            <a:pt x="245" y="142"/>
                          </a:lnTo>
                          <a:lnTo>
                            <a:pt x="245" y="135"/>
                          </a:lnTo>
                          <a:lnTo>
                            <a:pt x="242" y="135"/>
                          </a:lnTo>
                          <a:lnTo>
                            <a:pt x="245" y="117"/>
                          </a:lnTo>
                          <a:lnTo>
                            <a:pt x="245" y="121"/>
                          </a:lnTo>
                          <a:lnTo>
                            <a:pt x="242" y="106"/>
                          </a:lnTo>
                          <a:lnTo>
                            <a:pt x="238" y="110"/>
                          </a:lnTo>
                          <a:lnTo>
                            <a:pt x="238" y="103"/>
                          </a:lnTo>
                          <a:lnTo>
                            <a:pt x="242" y="96"/>
                          </a:lnTo>
                          <a:lnTo>
                            <a:pt x="245" y="99"/>
                          </a:lnTo>
                          <a:lnTo>
                            <a:pt x="249" y="82"/>
                          </a:lnTo>
                          <a:lnTo>
                            <a:pt x="245" y="82"/>
                          </a:lnTo>
                          <a:lnTo>
                            <a:pt x="249" y="74"/>
                          </a:lnTo>
                          <a:lnTo>
                            <a:pt x="249" y="67"/>
                          </a:lnTo>
                          <a:lnTo>
                            <a:pt x="260" y="57"/>
                          </a:lnTo>
                          <a:lnTo>
                            <a:pt x="263" y="53"/>
                          </a:lnTo>
                          <a:lnTo>
                            <a:pt x="274" y="42"/>
                          </a:lnTo>
                          <a:lnTo>
                            <a:pt x="267" y="21"/>
                          </a:lnTo>
                          <a:lnTo>
                            <a:pt x="253" y="7"/>
                          </a:lnTo>
                          <a:lnTo>
                            <a:pt x="235" y="10"/>
                          </a:lnTo>
                          <a:lnTo>
                            <a:pt x="221" y="0"/>
                          </a:lnTo>
                          <a:lnTo>
                            <a:pt x="153" y="14"/>
                          </a:lnTo>
                          <a:lnTo>
                            <a:pt x="103" y="0"/>
                          </a:lnTo>
                          <a:lnTo>
                            <a:pt x="82" y="85"/>
                          </a:lnTo>
                          <a:lnTo>
                            <a:pt x="68" y="92"/>
                          </a:lnTo>
                          <a:lnTo>
                            <a:pt x="61" y="121"/>
                          </a:lnTo>
                          <a:lnTo>
                            <a:pt x="39" y="142"/>
                          </a:lnTo>
                          <a:lnTo>
                            <a:pt x="32" y="135"/>
                          </a:lnTo>
                          <a:lnTo>
                            <a:pt x="21" y="146"/>
                          </a:lnTo>
                          <a:lnTo>
                            <a:pt x="14" y="135"/>
                          </a:lnTo>
                          <a:lnTo>
                            <a:pt x="0" y="146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1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5119688" y="5119688"/>
                      <a:ext cx="28575" cy="33338"/>
                    </a:xfrm>
                    <a:custGeom>
                      <a:avLst/>
                      <a:gdLst>
                        <a:gd name="T0" fmla="*/ 18 w 18"/>
                        <a:gd name="T1" fmla="*/ 0 h 21"/>
                        <a:gd name="T2" fmla="*/ 18 w 18"/>
                        <a:gd name="T3" fmla="*/ 3 h 21"/>
                        <a:gd name="T4" fmla="*/ 7 w 18"/>
                        <a:gd name="T5" fmla="*/ 0 h 21"/>
                        <a:gd name="T6" fmla="*/ 0 w 18"/>
                        <a:gd name="T7" fmla="*/ 3 h 21"/>
                        <a:gd name="T8" fmla="*/ 0 w 18"/>
                        <a:gd name="T9" fmla="*/ 18 h 21"/>
                        <a:gd name="T10" fmla="*/ 10 w 18"/>
                        <a:gd name="T11" fmla="*/ 21 h 21"/>
                        <a:gd name="T12" fmla="*/ 18 w 18"/>
                        <a:gd name="T13" fmla="*/ 14 h 21"/>
                        <a:gd name="T14" fmla="*/ 18 w 18"/>
                        <a:gd name="T15" fmla="*/ 14 h 21"/>
                        <a:gd name="T16" fmla="*/ 18 w 18"/>
                        <a:gd name="T17" fmla="*/ 0 h 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8" h="21">
                          <a:moveTo>
                            <a:pt x="18" y="0"/>
                          </a:moveTo>
                          <a:lnTo>
                            <a:pt x="18" y="3"/>
                          </a:lnTo>
                          <a:lnTo>
                            <a:pt x="7" y="0"/>
                          </a:lnTo>
                          <a:lnTo>
                            <a:pt x="0" y="3"/>
                          </a:lnTo>
                          <a:lnTo>
                            <a:pt x="0" y="18"/>
                          </a:lnTo>
                          <a:lnTo>
                            <a:pt x="10" y="21"/>
                          </a:lnTo>
                          <a:lnTo>
                            <a:pt x="18" y="14"/>
                          </a:lnTo>
                          <a:lnTo>
                            <a:pt x="18" y="1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2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4691063" y="4649788"/>
                      <a:ext cx="280988" cy="282575"/>
                    </a:xfrm>
                    <a:custGeom>
                      <a:avLst/>
                      <a:gdLst>
                        <a:gd name="T0" fmla="*/ 10 w 177"/>
                        <a:gd name="T1" fmla="*/ 7 h 178"/>
                        <a:gd name="T2" fmla="*/ 10 w 177"/>
                        <a:gd name="T3" fmla="*/ 7 h 178"/>
                        <a:gd name="T4" fmla="*/ 14 w 177"/>
                        <a:gd name="T5" fmla="*/ 18 h 178"/>
                        <a:gd name="T6" fmla="*/ 21 w 177"/>
                        <a:gd name="T7" fmla="*/ 40 h 178"/>
                        <a:gd name="T8" fmla="*/ 17 w 177"/>
                        <a:gd name="T9" fmla="*/ 47 h 178"/>
                        <a:gd name="T10" fmla="*/ 21 w 177"/>
                        <a:gd name="T11" fmla="*/ 61 h 178"/>
                        <a:gd name="T12" fmla="*/ 24 w 177"/>
                        <a:gd name="T13" fmla="*/ 68 h 178"/>
                        <a:gd name="T14" fmla="*/ 28 w 177"/>
                        <a:gd name="T15" fmla="*/ 68 h 178"/>
                        <a:gd name="T16" fmla="*/ 32 w 177"/>
                        <a:gd name="T17" fmla="*/ 72 h 178"/>
                        <a:gd name="T18" fmla="*/ 28 w 177"/>
                        <a:gd name="T19" fmla="*/ 75 h 178"/>
                        <a:gd name="T20" fmla="*/ 28 w 177"/>
                        <a:gd name="T21" fmla="*/ 89 h 178"/>
                        <a:gd name="T22" fmla="*/ 21 w 177"/>
                        <a:gd name="T23" fmla="*/ 100 h 178"/>
                        <a:gd name="T24" fmla="*/ 17 w 177"/>
                        <a:gd name="T25" fmla="*/ 100 h 178"/>
                        <a:gd name="T26" fmla="*/ 17 w 177"/>
                        <a:gd name="T27" fmla="*/ 104 h 178"/>
                        <a:gd name="T28" fmla="*/ 10 w 177"/>
                        <a:gd name="T29" fmla="*/ 111 h 178"/>
                        <a:gd name="T30" fmla="*/ 3 w 177"/>
                        <a:gd name="T31" fmla="*/ 143 h 178"/>
                        <a:gd name="T32" fmla="*/ 0 w 177"/>
                        <a:gd name="T33" fmla="*/ 150 h 178"/>
                        <a:gd name="T34" fmla="*/ 0 w 177"/>
                        <a:gd name="T35" fmla="*/ 168 h 178"/>
                        <a:gd name="T36" fmla="*/ 3 w 177"/>
                        <a:gd name="T37" fmla="*/ 164 h 178"/>
                        <a:gd name="T38" fmla="*/ 7 w 177"/>
                        <a:gd name="T39" fmla="*/ 164 h 178"/>
                        <a:gd name="T40" fmla="*/ 17 w 177"/>
                        <a:gd name="T41" fmla="*/ 157 h 178"/>
                        <a:gd name="T42" fmla="*/ 28 w 177"/>
                        <a:gd name="T43" fmla="*/ 168 h 178"/>
                        <a:gd name="T44" fmla="*/ 92 w 177"/>
                        <a:gd name="T45" fmla="*/ 168 h 178"/>
                        <a:gd name="T46" fmla="*/ 99 w 177"/>
                        <a:gd name="T47" fmla="*/ 175 h 178"/>
                        <a:gd name="T48" fmla="*/ 138 w 177"/>
                        <a:gd name="T49" fmla="*/ 178 h 178"/>
                        <a:gd name="T50" fmla="*/ 163 w 177"/>
                        <a:gd name="T51" fmla="*/ 171 h 178"/>
                        <a:gd name="T52" fmla="*/ 145 w 177"/>
                        <a:gd name="T53" fmla="*/ 157 h 178"/>
                        <a:gd name="T54" fmla="*/ 145 w 177"/>
                        <a:gd name="T55" fmla="*/ 104 h 178"/>
                        <a:gd name="T56" fmla="*/ 174 w 177"/>
                        <a:gd name="T57" fmla="*/ 104 h 178"/>
                        <a:gd name="T58" fmla="*/ 177 w 177"/>
                        <a:gd name="T59" fmla="*/ 75 h 178"/>
                        <a:gd name="T60" fmla="*/ 149 w 177"/>
                        <a:gd name="T61" fmla="*/ 79 h 178"/>
                        <a:gd name="T62" fmla="*/ 142 w 177"/>
                        <a:gd name="T63" fmla="*/ 22 h 178"/>
                        <a:gd name="T64" fmla="*/ 110 w 177"/>
                        <a:gd name="T65" fmla="*/ 18 h 178"/>
                        <a:gd name="T66" fmla="*/ 106 w 177"/>
                        <a:gd name="T67" fmla="*/ 32 h 178"/>
                        <a:gd name="T68" fmla="*/ 85 w 177"/>
                        <a:gd name="T69" fmla="*/ 36 h 178"/>
                        <a:gd name="T70" fmla="*/ 67 w 177"/>
                        <a:gd name="T71" fmla="*/ 0 h 178"/>
                        <a:gd name="T72" fmla="*/ 28 w 177"/>
                        <a:gd name="T73" fmla="*/ 0 h 178"/>
                        <a:gd name="T74" fmla="*/ 10 w 177"/>
                        <a:gd name="T75" fmla="*/ 7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177" h="178">
                          <a:moveTo>
                            <a:pt x="10" y="7"/>
                          </a:moveTo>
                          <a:lnTo>
                            <a:pt x="10" y="7"/>
                          </a:lnTo>
                          <a:lnTo>
                            <a:pt x="14" y="18"/>
                          </a:lnTo>
                          <a:lnTo>
                            <a:pt x="21" y="40"/>
                          </a:lnTo>
                          <a:lnTo>
                            <a:pt x="17" y="47"/>
                          </a:lnTo>
                          <a:lnTo>
                            <a:pt x="21" y="61"/>
                          </a:lnTo>
                          <a:lnTo>
                            <a:pt x="24" y="68"/>
                          </a:lnTo>
                          <a:lnTo>
                            <a:pt x="28" y="68"/>
                          </a:lnTo>
                          <a:lnTo>
                            <a:pt x="32" y="72"/>
                          </a:lnTo>
                          <a:lnTo>
                            <a:pt x="28" y="75"/>
                          </a:lnTo>
                          <a:lnTo>
                            <a:pt x="28" y="89"/>
                          </a:lnTo>
                          <a:lnTo>
                            <a:pt x="21" y="100"/>
                          </a:lnTo>
                          <a:lnTo>
                            <a:pt x="17" y="100"/>
                          </a:lnTo>
                          <a:lnTo>
                            <a:pt x="17" y="104"/>
                          </a:lnTo>
                          <a:lnTo>
                            <a:pt x="10" y="111"/>
                          </a:lnTo>
                          <a:lnTo>
                            <a:pt x="3" y="143"/>
                          </a:lnTo>
                          <a:lnTo>
                            <a:pt x="0" y="150"/>
                          </a:lnTo>
                          <a:lnTo>
                            <a:pt x="0" y="168"/>
                          </a:lnTo>
                          <a:lnTo>
                            <a:pt x="3" y="164"/>
                          </a:lnTo>
                          <a:lnTo>
                            <a:pt x="7" y="164"/>
                          </a:lnTo>
                          <a:lnTo>
                            <a:pt x="17" y="157"/>
                          </a:lnTo>
                          <a:lnTo>
                            <a:pt x="28" y="168"/>
                          </a:lnTo>
                          <a:lnTo>
                            <a:pt x="92" y="168"/>
                          </a:lnTo>
                          <a:lnTo>
                            <a:pt x="99" y="175"/>
                          </a:lnTo>
                          <a:lnTo>
                            <a:pt x="138" y="178"/>
                          </a:lnTo>
                          <a:lnTo>
                            <a:pt x="163" y="171"/>
                          </a:lnTo>
                          <a:lnTo>
                            <a:pt x="145" y="157"/>
                          </a:lnTo>
                          <a:lnTo>
                            <a:pt x="145" y="104"/>
                          </a:lnTo>
                          <a:lnTo>
                            <a:pt x="174" y="104"/>
                          </a:lnTo>
                          <a:lnTo>
                            <a:pt x="177" y="75"/>
                          </a:lnTo>
                          <a:lnTo>
                            <a:pt x="149" y="79"/>
                          </a:lnTo>
                          <a:lnTo>
                            <a:pt x="142" y="22"/>
                          </a:lnTo>
                          <a:lnTo>
                            <a:pt x="110" y="18"/>
                          </a:lnTo>
                          <a:lnTo>
                            <a:pt x="106" y="32"/>
                          </a:lnTo>
                          <a:lnTo>
                            <a:pt x="85" y="36"/>
                          </a:lnTo>
                          <a:lnTo>
                            <a:pt x="67" y="0"/>
                          </a:lnTo>
                          <a:lnTo>
                            <a:pt x="28" y="0"/>
                          </a:lnTo>
                          <a:lnTo>
                            <a:pt x="10" y="7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3" name="Freeform 24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921251" y="4706938"/>
                      <a:ext cx="260350" cy="225425"/>
                    </a:xfrm>
                    <a:custGeom>
                      <a:avLst/>
                      <a:gdLst>
                        <a:gd name="T0" fmla="*/ 18 w 164"/>
                        <a:gd name="T1" fmla="*/ 135 h 142"/>
                        <a:gd name="T2" fmla="*/ 29 w 164"/>
                        <a:gd name="T3" fmla="*/ 132 h 142"/>
                        <a:gd name="T4" fmla="*/ 47 w 164"/>
                        <a:gd name="T5" fmla="*/ 135 h 142"/>
                        <a:gd name="T6" fmla="*/ 43 w 164"/>
                        <a:gd name="T7" fmla="*/ 135 h 142"/>
                        <a:gd name="T8" fmla="*/ 47 w 164"/>
                        <a:gd name="T9" fmla="*/ 135 h 142"/>
                        <a:gd name="T10" fmla="*/ 47 w 164"/>
                        <a:gd name="T11" fmla="*/ 139 h 142"/>
                        <a:gd name="T12" fmla="*/ 68 w 164"/>
                        <a:gd name="T13" fmla="*/ 142 h 142"/>
                        <a:gd name="T14" fmla="*/ 68 w 164"/>
                        <a:gd name="T15" fmla="*/ 142 h 142"/>
                        <a:gd name="T16" fmla="*/ 79 w 164"/>
                        <a:gd name="T17" fmla="*/ 125 h 142"/>
                        <a:gd name="T18" fmla="*/ 82 w 164"/>
                        <a:gd name="T19" fmla="*/ 125 h 142"/>
                        <a:gd name="T20" fmla="*/ 86 w 164"/>
                        <a:gd name="T21" fmla="*/ 121 h 142"/>
                        <a:gd name="T22" fmla="*/ 93 w 164"/>
                        <a:gd name="T23" fmla="*/ 121 h 142"/>
                        <a:gd name="T24" fmla="*/ 96 w 164"/>
                        <a:gd name="T25" fmla="*/ 110 h 142"/>
                        <a:gd name="T26" fmla="*/ 118 w 164"/>
                        <a:gd name="T27" fmla="*/ 107 h 142"/>
                        <a:gd name="T28" fmla="*/ 114 w 164"/>
                        <a:gd name="T29" fmla="*/ 96 h 142"/>
                        <a:gd name="T30" fmla="*/ 153 w 164"/>
                        <a:gd name="T31" fmla="*/ 82 h 142"/>
                        <a:gd name="T32" fmla="*/ 150 w 164"/>
                        <a:gd name="T33" fmla="*/ 78 h 142"/>
                        <a:gd name="T34" fmla="*/ 164 w 164"/>
                        <a:gd name="T35" fmla="*/ 36 h 142"/>
                        <a:gd name="T36" fmla="*/ 160 w 164"/>
                        <a:gd name="T37" fmla="*/ 21 h 142"/>
                        <a:gd name="T38" fmla="*/ 128 w 164"/>
                        <a:gd name="T39" fmla="*/ 0 h 142"/>
                        <a:gd name="T40" fmla="*/ 128 w 164"/>
                        <a:gd name="T41" fmla="*/ 4 h 142"/>
                        <a:gd name="T42" fmla="*/ 128 w 164"/>
                        <a:gd name="T43" fmla="*/ 7 h 142"/>
                        <a:gd name="T44" fmla="*/ 121 w 164"/>
                        <a:gd name="T45" fmla="*/ 4 h 142"/>
                        <a:gd name="T46" fmla="*/ 121 w 164"/>
                        <a:gd name="T47" fmla="*/ 0 h 142"/>
                        <a:gd name="T48" fmla="*/ 100 w 164"/>
                        <a:gd name="T49" fmla="*/ 4 h 142"/>
                        <a:gd name="T50" fmla="*/ 103 w 164"/>
                        <a:gd name="T51" fmla="*/ 7 h 142"/>
                        <a:gd name="T52" fmla="*/ 100 w 164"/>
                        <a:gd name="T53" fmla="*/ 14 h 142"/>
                        <a:gd name="T54" fmla="*/ 96 w 164"/>
                        <a:gd name="T55" fmla="*/ 14 h 142"/>
                        <a:gd name="T56" fmla="*/ 93 w 164"/>
                        <a:gd name="T57" fmla="*/ 53 h 142"/>
                        <a:gd name="T58" fmla="*/ 107 w 164"/>
                        <a:gd name="T59" fmla="*/ 57 h 142"/>
                        <a:gd name="T60" fmla="*/ 114 w 164"/>
                        <a:gd name="T61" fmla="*/ 75 h 142"/>
                        <a:gd name="T62" fmla="*/ 89 w 164"/>
                        <a:gd name="T63" fmla="*/ 57 h 142"/>
                        <a:gd name="T64" fmla="*/ 68 w 164"/>
                        <a:gd name="T65" fmla="*/ 53 h 142"/>
                        <a:gd name="T66" fmla="*/ 32 w 164"/>
                        <a:gd name="T67" fmla="*/ 36 h 142"/>
                        <a:gd name="T68" fmla="*/ 29 w 164"/>
                        <a:gd name="T69" fmla="*/ 68 h 142"/>
                        <a:gd name="T70" fmla="*/ 0 w 164"/>
                        <a:gd name="T71" fmla="*/ 68 h 142"/>
                        <a:gd name="T72" fmla="*/ 0 w 164"/>
                        <a:gd name="T73" fmla="*/ 121 h 142"/>
                        <a:gd name="T74" fmla="*/ 18 w 164"/>
                        <a:gd name="T75" fmla="*/ 135 h 142"/>
                        <a:gd name="T76" fmla="*/ 18 w 164"/>
                        <a:gd name="T77" fmla="*/ 135 h 142"/>
                        <a:gd name="T78" fmla="*/ 96 w 164"/>
                        <a:gd name="T79" fmla="*/ 11 h 142"/>
                        <a:gd name="T80" fmla="*/ 96 w 164"/>
                        <a:gd name="T81" fmla="*/ 7 h 142"/>
                        <a:gd name="T82" fmla="*/ 100 w 164"/>
                        <a:gd name="T83" fmla="*/ 7 h 142"/>
                        <a:gd name="T84" fmla="*/ 96 w 164"/>
                        <a:gd name="T85" fmla="*/ 11 h 1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164" h="142">
                          <a:moveTo>
                            <a:pt x="18" y="135"/>
                          </a:moveTo>
                          <a:lnTo>
                            <a:pt x="29" y="132"/>
                          </a:lnTo>
                          <a:lnTo>
                            <a:pt x="47" y="135"/>
                          </a:lnTo>
                          <a:lnTo>
                            <a:pt x="43" y="135"/>
                          </a:lnTo>
                          <a:lnTo>
                            <a:pt x="47" y="135"/>
                          </a:lnTo>
                          <a:lnTo>
                            <a:pt x="47" y="139"/>
                          </a:lnTo>
                          <a:lnTo>
                            <a:pt x="68" y="142"/>
                          </a:lnTo>
                          <a:lnTo>
                            <a:pt x="68" y="142"/>
                          </a:lnTo>
                          <a:lnTo>
                            <a:pt x="79" y="125"/>
                          </a:lnTo>
                          <a:lnTo>
                            <a:pt x="82" y="125"/>
                          </a:lnTo>
                          <a:lnTo>
                            <a:pt x="86" y="121"/>
                          </a:lnTo>
                          <a:lnTo>
                            <a:pt x="93" y="121"/>
                          </a:lnTo>
                          <a:lnTo>
                            <a:pt x="96" y="110"/>
                          </a:lnTo>
                          <a:lnTo>
                            <a:pt x="118" y="107"/>
                          </a:lnTo>
                          <a:lnTo>
                            <a:pt x="114" y="96"/>
                          </a:lnTo>
                          <a:lnTo>
                            <a:pt x="153" y="82"/>
                          </a:lnTo>
                          <a:lnTo>
                            <a:pt x="150" y="78"/>
                          </a:lnTo>
                          <a:lnTo>
                            <a:pt x="164" y="36"/>
                          </a:lnTo>
                          <a:lnTo>
                            <a:pt x="160" y="21"/>
                          </a:lnTo>
                          <a:lnTo>
                            <a:pt x="128" y="0"/>
                          </a:lnTo>
                          <a:lnTo>
                            <a:pt x="128" y="4"/>
                          </a:lnTo>
                          <a:lnTo>
                            <a:pt x="128" y="7"/>
                          </a:lnTo>
                          <a:lnTo>
                            <a:pt x="121" y="4"/>
                          </a:lnTo>
                          <a:lnTo>
                            <a:pt x="121" y="0"/>
                          </a:lnTo>
                          <a:lnTo>
                            <a:pt x="100" y="4"/>
                          </a:lnTo>
                          <a:lnTo>
                            <a:pt x="103" y="7"/>
                          </a:lnTo>
                          <a:lnTo>
                            <a:pt x="100" y="14"/>
                          </a:lnTo>
                          <a:lnTo>
                            <a:pt x="96" y="14"/>
                          </a:lnTo>
                          <a:lnTo>
                            <a:pt x="93" y="53"/>
                          </a:lnTo>
                          <a:lnTo>
                            <a:pt x="107" y="57"/>
                          </a:lnTo>
                          <a:lnTo>
                            <a:pt x="114" y="75"/>
                          </a:lnTo>
                          <a:lnTo>
                            <a:pt x="89" y="57"/>
                          </a:lnTo>
                          <a:lnTo>
                            <a:pt x="68" y="53"/>
                          </a:lnTo>
                          <a:lnTo>
                            <a:pt x="32" y="36"/>
                          </a:lnTo>
                          <a:lnTo>
                            <a:pt x="29" y="68"/>
                          </a:lnTo>
                          <a:lnTo>
                            <a:pt x="0" y="68"/>
                          </a:lnTo>
                          <a:lnTo>
                            <a:pt x="0" y="121"/>
                          </a:lnTo>
                          <a:lnTo>
                            <a:pt x="18" y="135"/>
                          </a:lnTo>
                          <a:lnTo>
                            <a:pt x="18" y="135"/>
                          </a:lnTo>
                          <a:close/>
                          <a:moveTo>
                            <a:pt x="96" y="11"/>
                          </a:moveTo>
                          <a:lnTo>
                            <a:pt x="96" y="7"/>
                          </a:lnTo>
                          <a:lnTo>
                            <a:pt x="100" y="7"/>
                          </a:lnTo>
                          <a:lnTo>
                            <a:pt x="96" y="1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4" name="Freeform 24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102226" y="4757738"/>
                      <a:ext cx="238125" cy="390525"/>
                    </a:xfrm>
                    <a:custGeom>
                      <a:avLst/>
                      <a:gdLst>
                        <a:gd name="T0" fmla="*/ 4 w 150"/>
                        <a:gd name="T1" fmla="*/ 75 h 246"/>
                        <a:gd name="T2" fmla="*/ 39 w 150"/>
                        <a:gd name="T3" fmla="*/ 89 h 246"/>
                        <a:gd name="T4" fmla="*/ 43 w 150"/>
                        <a:gd name="T5" fmla="*/ 139 h 246"/>
                        <a:gd name="T6" fmla="*/ 21 w 150"/>
                        <a:gd name="T7" fmla="*/ 167 h 246"/>
                        <a:gd name="T8" fmla="*/ 21 w 150"/>
                        <a:gd name="T9" fmla="*/ 182 h 246"/>
                        <a:gd name="T10" fmla="*/ 25 w 150"/>
                        <a:gd name="T11" fmla="*/ 207 h 246"/>
                        <a:gd name="T12" fmla="*/ 29 w 150"/>
                        <a:gd name="T13" fmla="*/ 242 h 246"/>
                        <a:gd name="T14" fmla="*/ 39 w 150"/>
                        <a:gd name="T15" fmla="*/ 235 h 246"/>
                        <a:gd name="T16" fmla="*/ 32 w 150"/>
                        <a:gd name="T17" fmla="*/ 231 h 246"/>
                        <a:gd name="T18" fmla="*/ 39 w 150"/>
                        <a:gd name="T19" fmla="*/ 224 h 246"/>
                        <a:gd name="T20" fmla="*/ 64 w 150"/>
                        <a:gd name="T21" fmla="*/ 217 h 246"/>
                        <a:gd name="T22" fmla="*/ 75 w 150"/>
                        <a:gd name="T23" fmla="*/ 199 h 246"/>
                        <a:gd name="T24" fmla="*/ 75 w 150"/>
                        <a:gd name="T25" fmla="*/ 189 h 246"/>
                        <a:gd name="T26" fmla="*/ 71 w 150"/>
                        <a:gd name="T27" fmla="*/ 174 h 246"/>
                        <a:gd name="T28" fmla="*/ 68 w 150"/>
                        <a:gd name="T29" fmla="*/ 153 h 246"/>
                        <a:gd name="T30" fmla="*/ 64 w 150"/>
                        <a:gd name="T31" fmla="*/ 139 h 246"/>
                        <a:gd name="T32" fmla="*/ 85 w 150"/>
                        <a:gd name="T33" fmla="*/ 121 h 246"/>
                        <a:gd name="T34" fmla="*/ 93 w 150"/>
                        <a:gd name="T35" fmla="*/ 117 h 246"/>
                        <a:gd name="T36" fmla="*/ 96 w 150"/>
                        <a:gd name="T37" fmla="*/ 114 h 246"/>
                        <a:gd name="T38" fmla="*/ 114 w 150"/>
                        <a:gd name="T39" fmla="*/ 96 h 246"/>
                        <a:gd name="T40" fmla="*/ 128 w 150"/>
                        <a:gd name="T41" fmla="*/ 93 h 246"/>
                        <a:gd name="T42" fmla="*/ 135 w 150"/>
                        <a:gd name="T43" fmla="*/ 85 h 246"/>
                        <a:gd name="T44" fmla="*/ 146 w 150"/>
                        <a:gd name="T45" fmla="*/ 71 h 246"/>
                        <a:gd name="T46" fmla="*/ 150 w 150"/>
                        <a:gd name="T47" fmla="*/ 61 h 246"/>
                        <a:gd name="T48" fmla="*/ 150 w 150"/>
                        <a:gd name="T49" fmla="*/ 57 h 246"/>
                        <a:gd name="T50" fmla="*/ 146 w 150"/>
                        <a:gd name="T51" fmla="*/ 39 h 246"/>
                        <a:gd name="T52" fmla="*/ 146 w 150"/>
                        <a:gd name="T53" fmla="*/ 32 h 246"/>
                        <a:gd name="T54" fmla="*/ 150 w 150"/>
                        <a:gd name="T55" fmla="*/ 7 h 246"/>
                        <a:gd name="T56" fmla="*/ 150 w 150"/>
                        <a:gd name="T57" fmla="*/ 0 h 246"/>
                        <a:gd name="T58" fmla="*/ 68 w 150"/>
                        <a:gd name="T59" fmla="*/ 18 h 246"/>
                        <a:gd name="T60" fmla="*/ 68 w 150"/>
                        <a:gd name="T61" fmla="*/ 46 h 246"/>
                        <a:gd name="T62" fmla="*/ 82 w 150"/>
                        <a:gd name="T63" fmla="*/ 78 h 246"/>
                        <a:gd name="T64" fmla="*/ 61 w 150"/>
                        <a:gd name="T65" fmla="*/ 82 h 246"/>
                        <a:gd name="T66" fmla="*/ 61 w 150"/>
                        <a:gd name="T67" fmla="*/ 57 h 246"/>
                        <a:gd name="T68" fmla="*/ 43 w 150"/>
                        <a:gd name="T69" fmla="*/ 50 h 246"/>
                        <a:gd name="T70" fmla="*/ 4 w 150"/>
                        <a:gd name="T71" fmla="*/ 75 h 246"/>
                        <a:gd name="T72" fmla="*/ 11 w 150"/>
                        <a:gd name="T73" fmla="*/ 75 h 246"/>
                        <a:gd name="T74" fmla="*/ 18 w 150"/>
                        <a:gd name="T75" fmla="*/ 75 h 246"/>
                        <a:gd name="T76" fmla="*/ 18 w 150"/>
                        <a:gd name="T77" fmla="*/ 78 h 2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150" h="246">
                          <a:moveTo>
                            <a:pt x="4" y="75"/>
                          </a:moveTo>
                          <a:lnTo>
                            <a:pt x="4" y="75"/>
                          </a:lnTo>
                          <a:lnTo>
                            <a:pt x="7" y="82"/>
                          </a:lnTo>
                          <a:lnTo>
                            <a:pt x="39" y="89"/>
                          </a:lnTo>
                          <a:lnTo>
                            <a:pt x="36" y="128"/>
                          </a:lnTo>
                          <a:lnTo>
                            <a:pt x="43" y="139"/>
                          </a:lnTo>
                          <a:lnTo>
                            <a:pt x="25" y="167"/>
                          </a:lnTo>
                          <a:lnTo>
                            <a:pt x="21" y="167"/>
                          </a:lnTo>
                          <a:lnTo>
                            <a:pt x="21" y="182"/>
                          </a:lnTo>
                          <a:lnTo>
                            <a:pt x="21" y="182"/>
                          </a:lnTo>
                          <a:lnTo>
                            <a:pt x="21" y="196"/>
                          </a:lnTo>
                          <a:lnTo>
                            <a:pt x="25" y="207"/>
                          </a:lnTo>
                          <a:lnTo>
                            <a:pt x="29" y="228"/>
                          </a:lnTo>
                          <a:lnTo>
                            <a:pt x="29" y="242"/>
                          </a:lnTo>
                          <a:lnTo>
                            <a:pt x="39" y="246"/>
                          </a:lnTo>
                          <a:lnTo>
                            <a:pt x="39" y="235"/>
                          </a:lnTo>
                          <a:lnTo>
                            <a:pt x="36" y="239"/>
                          </a:lnTo>
                          <a:lnTo>
                            <a:pt x="32" y="231"/>
                          </a:lnTo>
                          <a:lnTo>
                            <a:pt x="39" y="224"/>
                          </a:lnTo>
                          <a:lnTo>
                            <a:pt x="39" y="224"/>
                          </a:lnTo>
                          <a:lnTo>
                            <a:pt x="50" y="221"/>
                          </a:lnTo>
                          <a:lnTo>
                            <a:pt x="64" y="217"/>
                          </a:lnTo>
                          <a:lnTo>
                            <a:pt x="75" y="207"/>
                          </a:lnTo>
                          <a:lnTo>
                            <a:pt x="75" y="199"/>
                          </a:lnTo>
                          <a:lnTo>
                            <a:pt x="71" y="203"/>
                          </a:lnTo>
                          <a:lnTo>
                            <a:pt x="75" y="189"/>
                          </a:lnTo>
                          <a:lnTo>
                            <a:pt x="75" y="174"/>
                          </a:lnTo>
                          <a:lnTo>
                            <a:pt x="71" y="174"/>
                          </a:lnTo>
                          <a:lnTo>
                            <a:pt x="71" y="167"/>
                          </a:lnTo>
                          <a:lnTo>
                            <a:pt x="68" y="153"/>
                          </a:lnTo>
                          <a:lnTo>
                            <a:pt x="64" y="150"/>
                          </a:lnTo>
                          <a:lnTo>
                            <a:pt x="64" y="139"/>
                          </a:lnTo>
                          <a:lnTo>
                            <a:pt x="71" y="135"/>
                          </a:lnTo>
                          <a:lnTo>
                            <a:pt x="85" y="121"/>
                          </a:lnTo>
                          <a:lnTo>
                            <a:pt x="85" y="125"/>
                          </a:lnTo>
                          <a:lnTo>
                            <a:pt x="93" y="117"/>
                          </a:lnTo>
                          <a:lnTo>
                            <a:pt x="89" y="114"/>
                          </a:lnTo>
                          <a:lnTo>
                            <a:pt x="96" y="114"/>
                          </a:lnTo>
                          <a:lnTo>
                            <a:pt x="100" y="107"/>
                          </a:lnTo>
                          <a:lnTo>
                            <a:pt x="114" y="96"/>
                          </a:lnTo>
                          <a:lnTo>
                            <a:pt x="121" y="100"/>
                          </a:lnTo>
                          <a:lnTo>
                            <a:pt x="128" y="93"/>
                          </a:lnTo>
                          <a:lnTo>
                            <a:pt x="135" y="89"/>
                          </a:lnTo>
                          <a:lnTo>
                            <a:pt x="135" y="85"/>
                          </a:lnTo>
                          <a:lnTo>
                            <a:pt x="139" y="82"/>
                          </a:lnTo>
                          <a:lnTo>
                            <a:pt x="146" y="71"/>
                          </a:lnTo>
                          <a:lnTo>
                            <a:pt x="146" y="68"/>
                          </a:lnTo>
                          <a:lnTo>
                            <a:pt x="150" y="61"/>
                          </a:lnTo>
                          <a:lnTo>
                            <a:pt x="146" y="57"/>
                          </a:lnTo>
                          <a:lnTo>
                            <a:pt x="150" y="57"/>
                          </a:lnTo>
                          <a:lnTo>
                            <a:pt x="146" y="53"/>
                          </a:lnTo>
                          <a:lnTo>
                            <a:pt x="146" y="39"/>
                          </a:lnTo>
                          <a:lnTo>
                            <a:pt x="142" y="36"/>
                          </a:lnTo>
                          <a:lnTo>
                            <a:pt x="146" y="32"/>
                          </a:lnTo>
                          <a:lnTo>
                            <a:pt x="146" y="18"/>
                          </a:lnTo>
                          <a:lnTo>
                            <a:pt x="150" y="7"/>
                          </a:lnTo>
                          <a:lnTo>
                            <a:pt x="150" y="4"/>
                          </a:lnTo>
                          <a:lnTo>
                            <a:pt x="150" y="0"/>
                          </a:lnTo>
                          <a:lnTo>
                            <a:pt x="121" y="14"/>
                          </a:lnTo>
                          <a:lnTo>
                            <a:pt x="68" y="18"/>
                          </a:lnTo>
                          <a:lnTo>
                            <a:pt x="64" y="28"/>
                          </a:lnTo>
                          <a:lnTo>
                            <a:pt x="68" y="46"/>
                          </a:lnTo>
                          <a:lnTo>
                            <a:pt x="82" y="61"/>
                          </a:lnTo>
                          <a:lnTo>
                            <a:pt x="82" y="78"/>
                          </a:lnTo>
                          <a:lnTo>
                            <a:pt x="75" y="96"/>
                          </a:lnTo>
                          <a:lnTo>
                            <a:pt x="61" y="82"/>
                          </a:lnTo>
                          <a:lnTo>
                            <a:pt x="64" y="68"/>
                          </a:lnTo>
                          <a:lnTo>
                            <a:pt x="61" y="57"/>
                          </a:lnTo>
                          <a:lnTo>
                            <a:pt x="50" y="61"/>
                          </a:lnTo>
                          <a:lnTo>
                            <a:pt x="43" y="50"/>
                          </a:lnTo>
                          <a:lnTo>
                            <a:pt x="0" y="64"/>
                          </a:lnTo>
                          <a:lnTo>
                            <a:pt x="4" y="75"/>
                          </a:lnTo>
                          <a:lnTo>
                            <a:pt x="4" y="75"/>
                          </a:lnTo>
                          <a:close/>
                          <a:moveTo>
                            <a:pt x="11" y="75"/>
                          </a:moveTo>
                          <a:lnTo>
                            <a:pt x="11" y="75"/>
                          </a:lnTo>
                          <a:lnTo>
                            <a:pt x="18" y="75"/>
                          </a:lnTo>
                          <a:lnTo>
                            <a:pt x="29" y="75"/>
                          </a:lnTo>
                          <a:lnTo>
                            <a:pt x="18" y="78"/>
                          </a:lnTo>
                          <a:lnTo>
                            <a:pt x="11" y="75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5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4995863" y="4876801"/>
                      <a:ext cx="174625" cy="169863"/>
                    </a:xfrm>
                    <a:custGeom>
                      <a:avLst/>
                      <a:gdLst>
                        <a:gd name="T0" fmla="*/ 0 w 110"/>
                        <a:gd name="T1" fmla="*/ 32 h 107"/>
                        <a:gd name="T2" fmla="*/ 7 w 110"/>
                        <a:gd name="T3" fmla="*/ 50 h 107"/>
                        <a:gd name="T4" fmla="*/ 32 w 110"/>
                        <a:gd name="T5" fmla="*/ 71 h 107"/>
                        <a:gd name="T6" fmla="*/ 39 w 110"/>
                        <a:gd name="T7" fmla="*/ 92 h 107"/>
                        <a:gd name="T8" fmla="*/ 56 w 110"/>
                        <a:gd name="T9" fmla="*/ 99 h 107"/>
                        <a:gd name="T10" fmla="*/ 60 w 110"/>
                        <a:gd name="T11" fmla="*/ 96 h 107"/>
                        <a:gd name="T12" fmla="*/ 71 w 110"/>
                        <a:gd name="T13" fmla="*/ 103 h 107"/>
                        <a:gd name="T14" fmla="*/ 78 w 110"/>
                        <a:gd name="T15" fmla="*/ 99 h 107"/>
                        <a:gd name="T16" fmla="*/ 88 w 110"/>
                        <a:gd name="T17" fmla="*/ 107 h 107"/>
                        <a:gd name="T18" fmla="*/ 88 w 110"/>
                        <a:gd name="T19" fmla="*/ 92 h 107"/>
                        <a:gd name="T20" fmla="*/ 92 w 110"/>
                        <a:gd name="T21" fmla="*/ 92 h 107"/>
                        <a:gd name="T22" fmla="*/ 110 w 110"/>
                        <a:gd name="T23" fmla="*/ 64 h 107"/>
                        <a:gd name="T24" fmla="*/ 103 w 110"/>
                        <a:gd name="T25" fmla="*/ 53 h 107"/>
                        <a:gd name="T26" fmla="*/ 106 w 110"/>
                        <a:gd name="T27" fmla="*/ 14 h 107"/>
                        <a:gd name="T28" fmla="*/ 74 w 110"/>
                        <a:gd name="T29" fmla="*/ 7 h 107"/>
                        <a:gd name="T30" fmla="*/ 71 w 110"/>
                        <a:gd name="T31" fmla="*/ 0 h 107"/>
                        <a:gd name="T32" fmla="*/ 49 w 110"/>
                        <a:gd name="T33" fmla="*/ 3 h 107"/>
                        <a:gd name="T34" fmla="*/ 46 w 110"/>
                        <a:gd name="T35" fmla="*/ 14 h 107"/>
                        <a:gd name="T36" fmla="*/ 49 w 110"/>
                        <a:gd name="T37" fmla="*/ 18 h 107"/>
                        <a:gd name="T38" fmla="*/ 39 w 110"/>
                        <a:gd name="T39" fmla="*/ 18 h 107"/>
                        <a:gd name="T40" fmla="*/ 35 w 110"/>
                        <a:gd name="T41" fmla="*/ 21 h 107"/>
                        <a:gd name="T42" fmla="*/ 35 w 110"/>
                        <a:gd name="T43" fmla="*/ 21 h 107"/>
                        <a:gd name="T44" fmla="*/ 24 w 110"/>
                        <a:gd name="T45" fmla="*/ 32 h 107"/>
                        <a:gd name="T46" fmla="*/ 21 w 110"/>
                        <a:gd name="T47" fmla="*/ 35 h 107"/>
                        <a:gd name="T48" fmla="*/ 21 w 110"/>
                        <a:gd name="T49" fmla="*/ 35 h 107"/>
                        <a:gd name="T50" fmla="*/ 21 w 110"/>
                        <a:gd name="T51" fmla="*/ 35 h 107"/>
                        <a:gd name="T52" fmla="*/ 0 w 110"/>
                        <a:gd name="T53" fmla="*/ 32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</a:cxnLst>
                      <a:rect l="0" t="0" r="r" b="b"/>
                      <a:pathLst>
                        <a:path w="110" h="107">
                          <a:moveTo>
                            <a:pt x="0" y="32"/>
                          </a:moveTo>
                          <a:lnTo>
                            <a:pt x="7" y="50"/>
                          </a:lnTo>
                          <a:lnTo>
                            <a:pt x="32" y="71"/>
                          </a:lnTo>
                          <a:lnTo>
                            <a:pt x="39" y="92"/>
                          </a:lnTo>
                          <a:lnTo>
                            <a:pt x="56" y="99"/>
                          </a:lnTo>
                          <a:lnTo>
                            <a:pt x="60" y="96"/>
                          </a:lnTo>
                          <a:lnTo>
                            <a:pt x="71" y="103"/>
                          </a:lnTo>
                          <a:lnTo>
                            <a:pt x="78" y="99"/>
                          </a:lnTo>
                          <a:lnTo>
                            <a:pt x="88" y="107"/>
                          </a:lnTo>
                          <a:lnTo>
                            <a:pt x="88" y="92"/>
                          </a:lnTo>
                          <a:lnTo>
                            <a:pt x="92" y="92"/>
                          </a:lnTo>
                          <a:lnTo>
                            <a:pt x="110" y="64"/>
                          </a:lnTo>
                          <a:lnTo>
                            <a:pt x="103" y="53"/>
                          </a:lnTo>
                          <a:lnTo>
                            <a:pt x="106" y="14"/>
                          </a:lnTo>
                          <a:lnTo>
                            <a:pt x="74" y="7"/>
                          </a:lnTo>
                          <a:lnTo>
                            <a:pt x="71" y="0"/>
                          </a:lnTo>
                          <a:lnTo>
                            <a:pt x="49" y="3"/>
                          </a:lnTo>
                          <a:lnTo>
                            <a:pt x="46" y="14"/>
                          </a:lnTo>
                          <a:lnTo>
                            <a:pt x="49" y="18"/>
                          </a:lnTo>
                          <a:lnTo>
                            <a:pt x="39" y="18"/>
                          </a:lnTo>
                          <a:lnTo>
                            <a:pt x="35" y="21"/>
                          </a:lnTo>
                          <a:lnTo>
                            <a:pt x="35" y="21"/>
                          </a:lnTo>
                          <a:lnTo>
                            <a:pt x="24" y="32"/>
                          </a:lnTo>
                          <a:lnTo>
                            <a:pt x="21" y="35"/>
                          </a:lnTo>
                          <a:lnTo>
                            <a:pt x="21" y="35"/>
                          </a:lnTo>
                          <a:lnTo>
                            <a:pt x="21" y="35"/>
                          </a:lnTo>
                          <a:lnTo>
                            <a:pt x="0" y="32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6" name="Freeform 24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70451" y="4921251"/>
                      <a:ext cx="214313" cy="227013"/>
                    </a:xfrm>
                    <a:custGeom>
                      <a:avLst/>
                      <a:gdLst>
                        <a:gd name="T0" fmla="*/ 75 w 135"/>
                        <a:gd name="T1" fmla="*/ 0 h 143"/>
                        <a:gd name="T2" fmla="*/ 54 w 135"/>
                        <a:gd name="T3" fmla="*/ 18 h 143"/>
                        <a:gd name="T4" fmla="*/ 47 w 135"/>
                        <a:gd name="T5" fmla="*/ 7 h 143"/>
                        <a:gd name="T6" fmla="*/ 15 w 135"/>
                        <a:gd name="T7" fmla="*/ 11 h 143"/>
                        <a:gd name="T8" fmla="*/ 15 w 135"/>
                        <a:gd name="T9" fmla="*/ 64 h 143"/>
                        <a:gd name="T10" fmla="*/ 4 w 135"/>
                        <a:gd name="T11" fmla="*/ 68 h 143"/>
                        <a:gd name="T12" fmla="*/ 0 w 135"/>
                        <a:gd name="T13" fmla="*/ 107 h 143"/>
                        <a:gd name="T14" fmla="*/ 0 w 135"/>
                        <a:gd name="T15" fmla="*/ 107 h 143"/>
                        <a:gd name="T16" fmla="*/ 0 w 135"/>
                        <a:gd name="T17" fmla="*/ 107 h 143"/>
                        <a:gd name="T18" fmla="*/ 15 w 135"/>
                        <a:gd name="T19" fmla="*/ 125 h 143"/>
                        <a:gd name="T20" fmla="*/ 15 w 135"/>
                        <a:gd name="T21" fmla="*/ 132 h 143"/>
                        <a:gd name="T22" fmla="*/ 11 w 135"/>
                        <a:gd name="T23" fmla="*/ 139 h 143"/>
                        <a:gd name="T24" fmla="*/ 22 w 135"/>
                        <a:gd name="T25" fmla="*/ 143 h 143"/>
                        <a:gd name="T26" fmla="*/ 36 w 135"/>
                        <a:gd name="T27" fmla="*/ 139 h 143"/>
                        <a:gd name="T28" fmla="*/ 54 w 135"/>
                        <a:gd name="T29" fmla="*/ 118 h 143"/>
                        <a:gd name="T30" fmla="*/ 71 w 135"/>
                        <a:gd name="T31" fmla="*/ 125 h 143"/>
                        <a:gd name="T32" fmla="*/ 82 w 135"/>
                        <a:gd name="T33" fmla="*/ 121 h 143"/>
                        <a:gd name="T34" fmla="*/ 89 w 135"/>
                        <a:gd name="T35" fmla="*/ 107 h 143"/>
                        <a:gd name="T36" fmla="*/ 121 w 135"/>
                        <a:gd name="T37" fmla="*/ 75 h 143"/>
                        <a:gd name="T38" fmla="*/ 135 w 135"/>
                        <a:gd name="T39" fmla="*/ 71 h 143"/>
                        <a:gd name="T40" fmla="*/ 118 w 135"/>
                        <a:gd name="T41" fmla="*/ 64 h 143"/>
                        <a:gd name="T42" fmla="*/ 111 w 135"/>
                        <a:gd name="T43" fmla="*/ 43 h 143"/>
                        <a:gd name="T44" fmla="*/ 86 w 135"/>
                        <a:gd name="T45" fmla="*/ 22 h 143"/>
                        <a:gd name="T46" fmla="*/ 79 w 135"/>
                        <a:gd name="T47" fmla="*/ 0 h 143"/>
                        <a:gd name="T48" fmla="*/ 75 w 135"/>
                        <a:gd name="T49" fmla="*/ 0 h 143"/>
                        <a:gd name="T50" fmla="*/ 75 w 135"/>
                        <a:gd name="T51" fmla="*/ 0 h 143"/>
                        <a:gd name="T52" fmla="*/ 71 w 135"/>
                        <a:gd name="T53" fmla="*/ 50 h 143"/>
                        <a:gd name="T54" fmla="*/ 71 w 135"/>
                        <a:gd name="T55" fmla="*/ 43 h 143"/>
                        <a:gd name="T56" fmla="*/ 79 w 135"/>
                        <a:gd name="T57" fmla="*/ 43 h 143"/>
                        <a:gd name="T58" fmla="*/ 86 w 135"/>
                        <a:gd name="T59" fmla="*/ 36 h 143"/>
                        <a:gd name="T60" fmla="*/ 82 w 135"/>
                        <a:gd name="T61" fmla="*/ 43 h 143"/>
                        <a:gd name="T62" fmla="*/ 86 w 135"/>
                        <a:gd name="T63" fmla="*/ 50 h 143"/>
                        <a:gd name="T64" fmla="*/ 89 w 135"/>
                        <a:gd name="T65" fmla="*/ 39 h 143"/>
                        <a:gd name="T66" fmla="*/ 89 w 135"/>
                        <a:gd name="T67" fmla="*/ 50 h 143"/>
                        <a:gd name="T68" fmla="*/ 93 w 135"/>
                        <a:gd name="T69" fmla="*/ 54 h 143"/>
                        <a:gd name="T70" fmla="*/ 89 w 135"/>
                        <a:gd name="T71" fmla="*/ 54 h 143"/>
                        <a:gd name="T72" fmla="*/ 82 w 135"/>
                        <a:gd name="T73" fmla="*/ 54 h 143"/>
                        <a:gd name="T74" fmla="*/ 71 w 135"/>
                        <a:gd name="T75" fmla="*/ 50 h 1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135" h="143">
                          <a:moveTo>
                            <a:pt x="75" y="0"/>
                          </a:moveTo>
                          <a:lnTo>
                            <a:pt x="54" y="18"/>
                          </a:lnTo>
                          <a:lnTo>
                            <a:pt x="47" y="7"/>
                          </a:lnTo>
                          <a:lnTo>
                            <a:pt x="15" y="11"/>
                          </a:lnTo>
                          <a:lnTo>
                            <a:pt x="15" y="64"/>
                          </a:lnTo>
                          <a:lnTo>
                            <a:pt x="4" y="68"/>
                          </a:lnTo>
                          <a:lnTo>
                            <a:pt x="0" y="107"/>
                          </a:lnTo>
                          <a:lnTo>
                            <a:pt x="0" y="107"/>
                          </a:lnTo>
                          <a:lnTo>
                            <a:pt x="0" y="107"/>
                          </a:lnTo>
                          <a:lnTo>
                            <a:pt x="15" y="125"/>
                          </a:lnTo>
                          <a:lnTo>
                            <a:pt x="15" y="132"/>
                          </a:lnTo>
                          <a:lnTo>
                            <a:pt x="11" y="139"/>
                          </a:lnTo>
                          <a:lnTo>
                            <a:pt x="22" y="143"/>
                          </a:lnTo>
                          <a:lnTo>
                            <a:pt x="36" y="139"/>
                          </a:lnTo>
                          <a:lnTo>
                            <a:pt x="54" y="118"/>
                          </a:lnTo>
                          <a:lnTo>
                            <a:pt x="71" y="125"/>
                          </a:lnTo>
                          <a:lnTo>
                            <a:pt x="82" y="121"/>
                          </a:lnTo>
                          <a:lnTo>
                            <a:pt x="89" y="107"/>
                          </a:lnTo>
                          <a:lnTo>
                            <a:pt x="121" y="75"/>
                          </a:lnTo>
                          <a:lnTo>
                            <a:pt x="135" y="71"/>
                          </a:lnTo>
                          <a:lnTo>
                            <a:pt x="118" y="64"/>
                          </a:lnTo>
                          <a:lnTo>
                            <a:pt x="111" y="43"/>
                          </a:lnTo>
                          <a:lnTo>
                            <a:pt x="86" y="22"/>
                          </a:lnTo>
                          <a:lnTo>
                            <a:pt x="79" y="0"/>
                          </a:lnTo>
                          <a:lnTo>
                            <a:pt x="75" y="0"/>
                          </a:lnTo>
                          <a:lnTo>
                            <a:pt x="75" y="0"/>
                          </a:lnTo>
                          <a:close/>
                          <a:moveTo>
                            <a:pt x="71" y="50"/>
                          </a:moveTo>
                          <a:lnTo>
                            <a:pt x="71" y="43"/>
                          </a:lnTo>
                          <a:lnTo>
                            <a:pt x="79" y="43"/>
                          </a:lnTo>
                          <a:lnTo>
                            <a:pt x="86" y="36"/>
                          </a:lnTo>
                          <a:lnTo>
                            <a:pt x="82" y="43"/>
                          </a:lnTo>
                          <a:lnTo>
                            <a:pt x="86" y="50"/>
                          </a:lnTo>
                          <a:lnTo>
                            <a:pt x="89" y="39"/>
                          </a:lnTo>
                          <a:lnTo>
                            <a:pt x="89" y="50"/>
                          </a:lnTo>
                          <a:lnTo>
                            <a:pt x="93" y="54"/>
                          </a:lnTo>
                          <a:lnTo>
                            <a:pt x="89" y="54"/>
                          </a:lnTo>
                          <a:lnTo>
                            <a:pt x="82" y="54"/>
                          </a:lnTo>
                          <a:lnTo>
                            <a:pt x="71" y="50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7" name="Freeform 24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691063" y="4899026"/>
                      <a:ext cx="304800" cy="304800"/>
                    </a:xfrm>
                    <a:custGeom>
                      <a:avLst/>
                      <a:gdLst>
                        <a:gd name="T0" fmla="*/ 0 w 192"/>
                        <a:gd name="T1" fmla="*/ 11 h 192"/>
                        <a:gd name="T2" fmla="*/ 0 w 192"/>
                        <a:gd name="T3" fmla="*/ 18 h 192"/>
                        <a:gd name="T4" fmla="*/ 0 w 192"/>
                        <a:gd name="T5" fmla="*/ 25 h 192"/>
                        <a:gd name="T6" fmla="*/ 7 w 192"/>
                        <a:gd name="T7" fmla="*/ 32 h 192"/>
                        <a:gd name="T8" fmla="*/ 28 w 192"/>
                        <a:gd name="T9" fmla="*/ 78 h 192"/>
                        <a:gd name="T10" fmla="*/ 39 w 192"/>
                        <a:gd name="T11" fmla="*/ 89 h 192"/>
                        <a:gd name="T12" fmla="*/ 39 w 192"/>
                        <a:gd name="T13" fmla="*/ 114 h 192"/>
                        <a:gd name="T14" fmla="*/ 42 w 192"/>
                        <a:gd name="T15" fmla="*/ 128 h 192"/>
                        <a:gd name="T16" fmla="*/ 42 w 192"/>
                        <a:gd name="T17" fmla="*/ 135 h 192"/>
                        <a:gd name="T18" fmla="*/ 49 w 192"/>
                        <a:gd name="T19" fmla="*/ 164 h 192"/>
                        <a:gd name="T20" fmla="*/ 53 w 192"/>
                        <a:gd name="T21" fmla="*/ 171 h 192"/>
                        <a:gd name="T22" fmla="*/ 56 w 192"/>
                        <a:gd name="T23" fmla="*/ 178 h 192"/>
                        <a:gd name="T24" fmla="*/ 64 w 192"/>
                        <a:gd name="T25" fmla="*/ 185 h 192"/>
                        <a:gd name="T26" fmla="*/ 67 w 192"/>
                        <a:gd name="T27" fmla="*/ 185 h 192"/>
                        <a:gd name="T28" fmla="*/ 74 w 192"/>
                        <a:gd name="T29" fmla="*/ 182 h 192"/>
                        <a:gd name="T30" fmla="*/ 85 w 192"/>
                        <a:gd name="T31" fmla="*/ 192 h 192"/>
                        <a:gd name="T32" fmla="*/ 103 w 192"/>
                        <a:gd name="T33" fmla="*/ 192 h 192"/>
                        <a:gd name="T34" fmla="*/ 117 w 192"/>
                        <a:gd name="T35" fmla="*/ 182 h 192"/>
                        <a:gd name="T36" fmla="*/ 113 w 192"/>
                        <a:gd name="T37" fmla="*/ 121 h 192"/>
                        <a:gd name="T38" fmla="*/ 113 w 192"/>
                        <a:gd name="T39" fmla="*/ 121 h 192"/>
                        <a:gd name="T40" fmla="*/ 117 w 192"/>
                        <a:gd name="T41" fmla="*/ 82 h 192"/>
                        <a:gd name="T42" fmla="*/ 128 w 192"/>
                        <a:gd name="T43" fmla="*/ 78 h 192"/>
                        <a:gd name="T44" fmla="*/ 128 w 192"/>
                        <a:gd name="T45" fmla="*/ 25 h 192"/>
                        <a:gd name="T46" fmla="*/ 160 w 192"/>
                        <a:gd name="T47" fmla="*/ 21 h 192"/>
                        <a:gd name="T48" fmla="*/ 167 w 192"/>
                        <a:gd name="T49" fmla="*/ 32 h 192"/>
                        <a:gd name="T50" fmla="*/ 192 w 192"/>
                        <a:gd name="T51" fmla="*/ 14 h 192"/>
                        <a:gd name="T52" fmla="*/ 174 w 192"/>
                        <a:gd name="T53" fmla="*/ 11 h 192"/>
                        <a:gd name="T54" fmla="*/ 138 w 192"/>
                        <a:gd name="T55" fmla="*/ 21 h 192"/>
                        <a:gd name="T56" fmla="*/ 99 w 192"/>
                        <a:gd name="T57" fmla="*/ 18 h 192"/>
                        <a:gd name="T58" fmla="*/ 92 w 192"/>
                        <a:gd name="T59" fmla="*/ 11 h 192"/>
                        <a:gd name="T60" fmla="*/ 28 w 192"/>
                        <a:gd name="T61" fmla="*/ 11 h 192"/>
                        <a:gd name="T62" fmla="*/ 17 w 192"/>
                        <a:gd name="T63" fmla="*/ 0 h 192"/>
                        <a:gd name="T64" fmla="*/ 7 w 192"/>
                        <a:gd name="T65" fmla="*/ 7 h 192"/>
                        <a:gd name="T66" fmla="*/ 3 w 192"/>
                        <a:gd name="T67" fmla="*/ 7 h 192"/>
                        <a:gd name="T68" fmla="*/ 0 w 192"/>
                        <a:gd name="T69" fmla="*/ 11 h 192"/>
                        <a:gd name="T70" fmla="*/ 0 w 192"/>
                        <a:gd name="T71" fmla="*/ 11 h 192"/>
                        <a:gd name="T72" fmla="*/ 60 w 192"/>
                        <a:gd name="T73" fmla="*/ 28 h 192"/>
                        <a:gd name="T74" fmla="*/ 64 w 192"/>
                        <a:gd name="T75" fmla="*/ 32 h 192"/>
                        <a:gd name="T76" fmla="*/ 67 w 192"/>
                        <a:gd name="T77" fmla="*/ 28 h 192"/>
                        <a:gd name="T78" fmla="*/ 74 w 192"/>
                        <a:gd name="T79" fmla="*/ 32 h 192"/>
                        <a:gd name="T80" fmla="*/ 64 w 192"/>
                        <a:gd name="T81" fmla="*/ 36 h 192"/>
                        <a:gd name="T82" fmla="*/ 60 w 192"/>
                        <a:gd name="T83" fmla="*/ 39 h 192"/>
                        <a:gd name="T84" fmla="*/ 56 w 192"/>
                        <a:gd name="T85" fmla="*/ 36 h 192"/>
                        <a:gd name="T86" fmla="*/ 60 w 192"/>
                        <a:gd name="T87" fmla="*/ 28 h 1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</a:cxnLst>
                      <a:rect l="0" t="0" r="r" b="b"/>
                      <a:pathLst>
                        <a:path w="192" h="192">
                          <a:moveTo>
                            <a:pt x="0" y="11"/>
                          </a:moveTo>
                          <a:lnTo>
                            <a:pt x="0" y="18"/>
                          </a:lnTo>
                          <a:lnTo>
                            <a:pt x="0" y="25"/>
                          </a:lnTo>
                          <a:lnTo>
                            <a:pt x="7" y="32"/>
                          </a:lnTo>
                          <a:lnTo>
                            <a:pt x="28" y="78"/>
                          </a:lnTo>
                          <a:lnTo>
                            <a:pt x="39" y="89"/>
                          </a:lnTo>
                          <a:lnTo>
                            <a:pt x="39" y="114"/>
                          </a:lnTo>
                          <a:lnTo>
                            <a:pt x="42" y="128"/>
                          </a:lnTo>
                          <a:lnTo>
                            <a:pt x="42" y="135"/>
                          </a:lnTo>
                          <a:lnTo>
                            <a:pt x="49" y="164"/>
                          </a:lnTo>
                          <a:lnTo>
                            <a:pt x="53" y="171"/>
                          </a:lnTo>
                          <a:lnTo>
                            <a:pt x="56" y="178"/>
                          </a:lnTo>
                          <a:lnTo>
                            <a:pt x="64" y="185"/>
                          </a:lnTo>
                          <a:lnTo>
                            <a:pt x="67" y="185"/>
                          </a:lnTo>
                          <a:lnTo>
                            <a:pt x="74" y="182"/>
                          </a:lnTo>
                          <a:lnTo>
                            <a:pt x="85" y="192"/>
                          </a:lnTo>
                          <a:lnTo>
                            <a:pt x="103" y="192"/>
                          </a:lnTo>
                          <a:lnTo>
                            <a:pt x="117" y="182"/>
                          </a:lnTo>
                          <a:lnTo>
                            <a:pt x="113" y="121"/>
                          </a:lnTo>
                          <a:lnTo>
                            <a:pt x="113" y="121"/>
                          </a:lnTo>
                          <a:lnTo>
                            <a:pt x="117" y="82"/>
                          </a:lnTo>
                          <a:lnTo>
                            <a:pt x="128" y="78"/>
                          </a:lnTo>
                          <a:lnTo>
                            <a:pt x="128" y="25"/>
                          </a:lnTo>
                          <a:lnTo>
                            <a:pt x="160" y="21"/>
                          </a:lnTo>
                          <a:lnTo>
                            <a:pt x="167" y="32"/>
                          </a:lnTo>
                          <a:lnTo>
                            <a:pt x="192" y="14"/>
                          </a:lnTo>
                          <a:lnTo>
                            <a:pt x="174" y="11"/>
                          </a:lnTo>
                          <a:lnTo>
                            <a:pt x="138" y="21"/>
                          </a:lnTo>
                          <a:lnTo>
                            <a:pt x="99" y="18"/>
                          </a:lnTo>
                          <a:lnTo>
                            <a:pt x="92" y="11"/>
                          </a:lnTo>
                          <a:lnTo>
                            <a:pt x="28" y="11"/>
                          </a:lnTo>
                          <a:lnTo>
                            <a:pt x="17" y="0"/>
                          </a:lnTo>
                          <a:lnTo>
                            <a:pt x="7" y="7"/>
                          </a:lnTo>
                          <a:lnTo>
                            <a:pt x="3" y="7"/>
                          </a:lnTo>
                          <a:lnTo>
                            <a:pt x="0" y="11"/>
                          </a:lnTo>
                          <a:lnTo>
                            <a:pt x="0" y="11"/>
                          </a:lnTo>
                          <a:close/>
                          <a:moveTo>
                            <a:pt x="60" y="28"/>
                          </a:moveTo>
                          <a:lnTo>
                            <a:pt x="64" y="32"/>
                          </a:lnTo>
                          <a:lnTo>
                            <a:pt x="67" y="28"/>
                          </a:lnTo>
                          <a:lnTo>
                            <a:pt x="74" y="32"/>
                          </a:lnTo>
                          <a:lnTo>
                            <a:pt x="64" y="36"/>
                          </a:lnTo>
                          <a:lnTo>
                            <a:pt x="60" y="39"/>
                          </a:lnTo>
                          <a:lnTo>
                            <a:pt x="56" y="36"/>
                          </a:lnTo>
                          <a:lnTo>
                            <a:pt x="60" y="2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8" name="Freeform 24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797426" y="5029201"/>
                      <a:ext cx="366713" cy="327025"/>
                    </a:xfrm>
                    <a:custGeom>
                      <a:avLst/>
                      <a:gdLst>
                        <a:gd name="T0" fmla="*/ 0 w 231"/>
                        <a:gd name="T1" fmla="*/ 103 h 206"/>
                        <a:gd name="T2" fmla="*/ 4 w 231"/>
                        <a:gd name="T3" fmla="*/ 110 h 206"/>
                        <a:gd name="T4" fmla="*/ 25 w 231"/>
                        <a:gd name="T5" fmla="*/ 157 h 206"/>
                        <a:gd name="T6" fmla="*/ 21 w 231"/>
                        <a:gd name="T7" fmla="*/ 174 h 206"/>
                        <a:gd name="T8" fmla="*/ 18 w 231"/>
                        <a:gd name="T9" fmla="*/ 178 h 206"/>
                        <a:gd name="T10" fmla="*/ 21 w 231"/>
                        <a:gd name="T11" fmla="*/ 181 h 206"/>
                        <a:gd name="T12" fmla="*/ 25 w 231"/>
                        <a:gd name="T13" fmla="*/ 196 h 206"/>
                        <a:gd name="T14" fmla="*/ 29 w 231"/>
                        <a:gd name="T15" fmla="*/ 196 h 206"/>
                        <a:gd name="T16" fmla="*/ 32 w 231"/>
                        <a:gd name="T17" fmla="*/ 199 h 206"/>
                        <a:gd name="T18" fmla="*/ 39 w 231"/>
                        <a:gd name="T19" fmla="*/ 206 h 206"/>
                        <a:gd name="T20" fmla="*/ 53 w 231"/>
                        <a:gd name="T21" fmla="*/ 203 h 206"/>
                        <a:gd name="T22" fmla="*/ 68 w 231"/>
                        <a:gd name="T23" fmla="*/ 203 h 206"/>
                        <a:gd name="T24" fmla="*/ 75 w 231"/>
                        <a:gd name="T25" fmla="*/ 199 h 206"/>
                        <a:gd name="T26" fmla="*/ 89 w 231"/>
                        <a:gd name="T27" fmla="*/ 196 h 206"/>
                        <a:gd name="T28" fmla="*/ 100 w 231"/>
                        <a:gd name="T29" fmla="*/ 192 h 206"/>
                        <a:gd name="T30" fmla="*/ 121 w 231"/>
                        <a:gd name="T31" fmla="*/ 192 h 206"/>
                        <a:gd name="T32" fmla="*/ 128 w 231"/>
                        <a:gd name="T33" fmla="*/ 189 h 206"/>
                        <a:gd name="T34" fmla="*/ 174 w 231"/>
                        <a:gd name="T35" fmla="*/ 164 h 206"/>
                        <a:gd name="T36" fmla="*/ 192 w 231"/>
                        <a:gd name="T37" fmla="*/ 146 h 206"/>
                        <a:gd name="T38" fmla="*/ 210 w 231"/>
                        <a:gd name="T39" fmla="*/ 110 h 206"/>
                        <a:gd name="T40" fmla="*/ 231 w 231"/>
                        <a:gd name="T41" fmla="*/ 75 h 206"/>
                        <a:gd name="T42" fmla="*/ 221 w 231"/>
                        <a:gd name="T43" fmla="*/ 71 h 206"/>
                        <a:gd name="T44" fmla="*/ 203 w 231"/>
                        <a:gd name="T45" fmla="*/ 75 h 206"/>
                        <a:gd name="T46" fmla="*/ 210 w 231"/>
                        <a:gd name="T47" fmla="*/ 57 h 206"/>
                        <a:gd name="T48" fmla="*/ 217 w 231"/>
                        <a:gd name="T49" fmla="*/ 36 h 206"/>
                        <a:gd name="T50" fmla="*/ 213 w 231"/>
                        <a:gd name="T51" fmla="*/ 11 h 206"/>
                        <a:gd name="T52" fmla="*/ 196 w 231"/>
                        <a:gd name="T53" fmla="*/ 7 h 206"/>
                        <a:gd name="T54" fmla="*/ 167 w 231"/>
                        <a:gd name="T55" fmla="*/ 7 h 206"/>
                        <a:gd name="T56" fmla="*/ 128 w 231"/>
                        <a:gd name="T57" fmla="*/ 53 h 206"/>
                        <a:gd name="T58" fmla="*/ 100 w 231"/>
                        <a:gd name="T59" fmla="*/ 50 h 206"/>
                        <a:gd name="T60" fmla="*/ 68 w 231"/>
                        <a:gd name="T61" fmla="*/ 75 h 206"/>
                        <a:gd name="T62" fmla="*/ 61 w 231"/>
                        <a:gd name="T63" fmla="*/ 64 h 206"/>
                        <a:gd name="T64" fmla="*/ 46 w 231"/>
                        <a:gd name="T65" fmla="*/ 39 h 206"/>
                        <a:gd name="T66" fmla="*/ 36 w 231"/>
                        <a:gd name="T67" fmla="*/ 110 h 206"/>
                        <a:gd name="T68" fmla="*/ 7 w 231"/>
                        <a:gd name="T69" fmla="*/ 100 h 206"/>
                        <a:gd name="T70" fmla="*/ 0 w 231"/>
                        <a:gd name="T71" fmla="*/ 103 h 206"/>
                        <a:gd name="T72" fmla="*/ 157 w 231"/>
                        <a:gd name="T73" fmla="*/ 114 h 206"/>
                        <a:gd name="T74" fmla="*/ 178 w 231"/>
                        <a:gd name="T75" fmla="*/ 103 h 206"/>
                        <a:gd name="T76" fmla="*/ 164 w 231"/>
                        <a:gd name="T77" fmla="*/ 135 h 2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31" h="206">
                          <a:moveTo>
                            <a:pt x="0" y="103"/>
                          </a:moveTo>
                          <a:lnTo>
                            <a:pt x="0" y="103"/>
                          </a:lnTo>
                          <a:lnTo>
                            <a:pt x="0" y="107"/>
                          </a:lnTo>
                          <a:lnTo>
                            <a:pt x="4" y="110"/>
                          </a:lnTo>
                          <a:lnTo>
                            <a:pt x="14" y="146"/>
                          </a:lnTo>
                          <a:lnTo>
                            <a:pt x="25" y="157"/>
                          </a:lnTo>
                          <a:lnTo>
                            <a:pt x="25" y="167"/>
                          </a:lnTo>
                          <a:lnTo>
                            <a:pt x="21" y="174"/>
                          </a:lnTo>
                          <a:lnTo>
                            <a:pt x="18" y="171"/>
                          </a:lnTo>
                          <a:lnTo>
                            <a:pt x="18" y="178"/>
                          </a:lnTo>
                          <a:lnTo>
                            <a:pt x="21" y="178"/>
                          </a:lnTo>
                          <a:lnTo>
                            <a:pt x="21" y="181"/>
                          </a:lnTo>
                          <a:lnTo>
                            <a:pt x="25" y="189"/>
                          </a:lnTo>
                          <a:lnTo>
                            <a:pt x="25" y="196"/>
                          </a:lnTo>
                          <a:lnTo>
                            <a:pt x="29" y="199"/>
                          </a:lnTo>
                          <a:lnTo>
                            <a:pt x="29" y="196"/>
                          </a:lnTo>
                          <a:lnTo>
                            <a:pt x="32" y="196"/>
                          </a:lnTo>
                          <a:lnTo>
                            <a:pt x="32" y="199"/>
                          </a:lnTo>
                          <a:lnTo>
                            <a:pt x="39" y="199"/>
                          </a:lnTo>
                          <a:lnTo>
                            <a:pt x="39" y="206"/>
                          </a:lnTo>
                          <a:lnTo>
                            <a:pt x="50" y="206"/>
                          </a:lnTo>
                          <a:lnTo>
                            <a:pt x="53" y="203"/>
                          </a:lnTo>
                          <a:lnTo>
                            <a:pt x="61" y="199"/>
                          </a:lnTo>
                          <a:lnTo>
                            <a:pt x="68" y="203"/>
                          </a:lnTo>
                          <a:lnTo>
                            <a:pt x="68" y="199"/>
                          </a:lnTo>
                          <a:lnTo>
                            <a:pt x="75" y="199"/>
                          </a:lnTo>
                          <a:lnTo>
                            <a:pt x="78" y="196"/>
                          </a:lnTo>
                          <a:lnTo>
                            <a:pt x="89" y="196"/>
                          </a:lnTo>
                          <a:lnTo>
                            <a:pt x="93" y="196"/>
                          </a:lnTo>
                          <a:lnTo>
                            <a:pt x="100" y="192"/>
                          </a:lnTo>
                          <a:lnTo>
                            <a:pt x="117" y="199"/>
                          </a:lnTo>
                          <a:lnTo>
                            <a:pt x="121" y="192"/>
                          </a:lnTo>
                          <a:lnTo>
                            <a:pt x="128" y="196"/>
                          </a:lnTo>
                          <a:lnTo>
                            <a:pt x="128" y="189"/>
                          </a:lnTo>
                          <a:lnTo>
                            <a:pt x="146" y="189"/>
                          </a:lnTo>
                          <a:lnTo>
                            <a:pt x="174" y="164"/>
                          </a:lnTo>
                          <a:lnTo>
                            <a:pt x="181" y="153"/>
                          </a:lnTo>
                          <a:lnTo>
                            <a:pt x="192" y="146"/>
                          </a:lnTo>
                          <a:lnTo>
                            <a:pt x="203" y="125"/>
                          </a:lnTo>
                          <a:lnTo>
                            <a:pt x="210" y="110"/>
                          </a:lnTo>
                          <a:lnTo>
                            <a:pt x="221" y="103"/>
                          </a:lnTo>
                          <a:lnTo>
                            <a:pt x="231" y="75"/>
                          </a:lnTo>
                          <a:lnTo>
                            <a:pt x="231" y="75"/>
                          </a:lnTo>
                          <a:lnTo>
                            <a:pt x="221" y="71"/>
                          </a:lnTo>
                          <a:lnTo>
                            <a:pt x="213" y="78"/>
                          </a:lnTo>
                          <a:lnTo>
                            <a:pt x="203" y="75"/>
                          </a:lnTo>
                          <a:lnTo>
                            <a:pt x="203" y="60"/>
                          </a:lnTo>
                          <a:lnTo>
                            <a:pt x="210" y="57"/>
                          </a:lnTo>
                          <a:lnTo>
                            <a:pt x="221" y="60"/>
                          </a:lnTo>
                          <a:lnTo>
                            <a:pt x="217" y="36"/>
                          </a:lnTo>
                          <a:lnTo>
                            <a:pt x="213" y="25"/>
                          </a:lnTo>
                          <a:lnTo>
                            <a:pt x="213" y="11"/>
                          </a:lnTo>
                          <a:lnTo>
                            <a:pt x="203" y="3"/>
                          </a:lnTo>
                          <a:lnTo>
                            <a:pt x="196" y="7"/>
                          </a:lnTo>
                          <a:lnTo>
                            <a:pt x="185" y="0"/>
                          </a:lnTo>
                          <a:lnTo>
                            <a:pt x="167" y="7"/>
                          </a:lnTo>
                          <a:lnTo>
                            <a:pt x="135" y="39"/>
                          </a:lnTo>
                          <a:lnTo>
                            <a:pt x="128" y="53"/>
                          </a:lnTo>
                          <a:lnTo>
                            <a:pt x="117" y="57"/>
                          </a:lnTo>
                          <a:lnTo>
                            <a:pt x="100" y="50"/>
                          </a:lnTo>
                          <a:lnTo>
                            <a:pt x="82" y="71"/>
                          </a:lnTo>
                          <a:lnTo>
                            <a:pt x="68" y="75"/>
                          </a:lnTo>
                          <a:lnTo>
                            <a:pt x="57" y="71"/>
                          </a:lnTo>
                          <a:lnTo>
                            <a:pt x="61" y="64"/>
                          </a:lnTo>
                          <a:lnTo>
                            <a:pt x="61" y="57"/>
                          </a:lnTo>
                          <a:lnTo>
                            <a:pt x="46" y="39"/>
                          </a:lnTo>
                          <a:lnTo>
                            <a:pt x="50" y="100"/>
                          </a:lnTo>
                          <a:lnTo>
                            <a:pt x="36" y="110"/>
                          </a:lnTo>
                          <a:lnTo>
                            <a:pt x="18" y="110"/>
                          </a:lnTo>
                          <a:lnTo>
                            <a:pt x="7" y="100"/>
                          </a:lnTo>
                          <a:lnTo>
                            <a:pt x="0" y="103"/>
                          </a:lnTo>
                          <a:lnTo>
                            <a:pt x="0" y="103"/>
                          </a:lnTo>
                          <a:close/>
                          <a:moveTo>
                            <a:pt x="149" y="121"/>
                          </a:moveTo>
                          <a:lnTo>
                            <a:pt x="157" y="114"/>
                          </a:lnTo>
                          <a:lnTo>
                            <a:pt x="160" y="103"/>
                          </a:lnTo>
                          <a:lnTo>
                            <a:pt x="178" y="103"/>
                          </a:lnTo>
                          <a:lnTo>
                            <a:pt x="181" y="117"/>
                          </a:lnTo>
                          <a:lnTo>
                            <a:pt x="164" y="135"/>
                          </a:lnTo>
                          <a:lnTo>
                            <a:pt x="149" y="121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79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5033963" y="5192713"/>
                      <a:ext cx="50800" cy="50800"/>
                    </a:xfrm>
                    <a:custGeom>
                      <a:avLst/>
                      <a:gdLst>
                        <a:gd name="T0" fmla="*/ 0 w 32"/>
                        <a:gd name="T1" fmla="*/ 18 h 32"/>
                        <a:gd name="T2" fmla="*/ 15 w 32"/>
                        <a:gd name="T3" fmla="*/ 32 h 32"/>
                        <a:gd name="T4" fmla="*/ 32 w 32"/>
                        <a:gd name="T5" fmla="*/ 14 h 32"/>
                        <a:gd name="T6" fmla="*/ 29 w 32"/>
                        <a:gd name="T7" fmla="*/ 0 h 32"/>
                        <a:gd name="T8" fmla="*/ 11 w 32"/>
                        <a:gd name="T9" fmla="*/ 0 h 32"/>
                        <a:gd name="T10" fmla="*/ 8 w 32"/>
                        <a:gd name="T11" fmla="*/ 11 h 32"/>
                        <a:gd name="T12" fmla="*/ 0 w 32"/>
                        <a:gd name="T13" fmla="*/ 18 h 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2" h="32">
                          <a:moveTo>
                            <a:pt x="0" y="18"/>
                          </a:moveTo>
                          <a:lnTo>
                            <a:pt x="15" y="32"/>
                          </a:lnTo>
                          <a:lnTo>
                            <a:pt x="32" y="14"/>
                          </a:lnTo>
                          <a:lnTo>
                            <a:pt x="29" y="0"/>
                          </a:lnTo>
                          <a:lnTo>
                            <a:pt x="11" y="0"/>
                          </a:lnTo>
                          <a:lnTo>
                            <a:pt x="8" y="11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  <p:sp>
                  <p:nvSpPr>
                    <p:cNvPr id="780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5391151" y="4797426"/>
                      <a:ext cx="157163" cy="322263"/>
                    </a:xfrm>
                    <a:custGeom>
                      <a:avLst/>
                      <a:gdLst>
                        <a:gd name="T0" fmla="*/ 32 w 99"/>
                        <a:gd name="T1" fmla="*/ 203 h 203"/>
                        <a:gd name="T2" fmla="*/ 7 w 99"/>
                        <a:gd name="T3" fmla="*/ 182 h 203"/>
                        <a:gd name="T4" fmla="*/ 0 w 99"/>
                        <a:gd name="T5" fmla="*/ 142 h 203"/>
                        <a:gd name="T6" fmla="*/ 21 w 99"/>
                        <a:gd name="T7" fmla="*/ 114 h 203"/>
                        <a:gd name="T8" fmla="*/ 10 w 99"/>
                        <a:gd name="T9" fmla="*/ 78 h 203"/>
                        <a:gd name="T10" fmla="*/ 21 w 99"/>
                        <a:gd name="T11" fmla="*/ 60 h 203"/>
                        <a:gd name="T12" fmla="*/ 56 w 99"/>
                        <a:gd name="T13" fmla="*/ 43 h 203"/>
                        <a:gd name="T14" fmla="*/ 85 w 99"/>
                        <a:gd name="T15" fmla="*/ 0 h 203"/>
                        <a:gd name="T16" fmla="*/ 99 w 99"/>
                        <a:gd name="T17" fmla="*/ 18 h 203"/>
                        <a:gd name="T18" fmla="*/ 99 w 99"/>
                        <a:gd name="T19" fmla="*/ 53 h 203"/>
                        <a:gd name="T20" fmla="*/ 56 w 99"/>
                        <a:gd name="T21" fmla="*/ 192 h 203"/>
                        <a:gd name="T22" fmla="*/ 32 w 99"/>
                        <a:gd name="T23" fmla="*/ 203 h 20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99" h="203">
                          <a:moveTo>
                            <a:pt x="32" y="203"/>
                          </a:moveTo>
                          <a:lnTo>
                            <a:pt x="7" y="182"/>
                          </a:lnTo>
                          <a:lnTo>
                            <a:pt x="0" y="142"/>
                          </a:lnTo>
                          <a:lnTo>
                            <a:pt x="21" y="114"/>
                          </a:lnTo>
                          <a:lnTo>
                            <a:pt x="10" y="78"/>
                          </a:lnTo>
                          <a:lnTo>
                            <a:pt x="21" y="60"/>
                          </a:lnTo>
                          <a:lnTo>
                            <a:pt x="56" y="43"/>
                          </a:lnTo>
                          <a:lnTo>
                            <a:pt x="85" y="0"/>
                          </a:lnTo>
                          <a:lnTo>
                            <a:pt x="99" y="18"/>
                          </a:lnTo>
                          <a:lnTo>
                            <a:pt x="99" y="53"/>
                          </a:lnTo>
                          <a:lnTo>
                            <a:pt x="56" y="192"/>
                          </a:lnTo>
                          <a:lnTo>
                            <a:pt x="32" y="203"/>
                          </a:lnTo>
                          <a:close/>
                        </a:path>
                      </a:pathLst>
                    </a:custGeom>
                    <a:grpFill/>
                    <a:ln w="12700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</a:endParaRPr>
                    </a:p>
                  </p:txBody>
                </p:sp>
              </p:grpSp>
              <p:sp>
                <p:nvSpPr>
                  <p:cNvPr id="692" name="Freeform 162"/>
                  <p:cNvSpPr>
                    <a:spLocks/>
                  </p:cNvSpPr>
                  <p:nvPr/>
                </p:nvSpPr>
                <p:spPr bwMode="auto">
                  <a:xfrm>
                    <a:off x="5302005" y="4283120"/>
                    <a:ext cx="254369" cy="370697"/>
                  </a:xfrm>
                  <a:custGeom>
                    <a:avLst/>
                    <a:gdLst>
                      <a:gd name="T0" fmla="*/ 14 w 164"/>
                      <a:gd name="T1" fmla="*/ 75 h 239"/>
                      <a:gd name="T2" fmla="*/ 21 w 164"/>
                      <a:gd name="T3" fmla="*/ 68 h 239"/>
                      <a:gd name="T4" fmla="*/ 21 w 164"/>
                      <a:gd name="T5" fmla="*/ 57 h 239"/>
                      <a:gd name="T6" fmla="*/ 28 w 164"/>
                      <a:gd name="T7" fmla="*/ 65 h 239"/>
                      <a:gd name="T8" fmla="*/ 28 w 164"/>
                      <a:gd name="T9" fmla="*/ 54 h 239"/>
                      <a:gd name="T10" fmla="*/ 36 w 164"/>
                      <a:gd name="T11" fmla="*/ 50 h 239"/>
                      <a:gd name="T12" fmla="*/ 39 w 164"/>
                      <a:gd name="T13" fmla="*/ 47 h 239"/>
                      <a:gd name="T14" fmla="*/ 46 w 164"/>
                      <a:gd name="T15" fmla="*/ 43 h 239"/>
                      <a:gd name="T16" fmla="*/ 46 w 164"/>
                      <a:gd name="T17" fmla="*/ 25 h 239"/>
                      <a:gd name="T18" fmla="*/ 57 w 164"/>
                      <a:gd name="T19" fmla="*/ 22 h 239"/>
                      <a:gd name="T20" fmla="*/ 64 w 164"/>
                      <a:gd name="T21" fmla="*/ 25 h 239"/>
                      <a:gd name="T22" fmla="*/ 68 w 164"/>
                      <a:gd name="T23" fmla="*/ 18 h 239"/>
                      <a:gd name="T24" fmla="*/ 75 w 164"/>
                      <a:gd name="T25" fmla="*/ 18 h 239"/>
                      <a:gd name="T26" fmla="*/ 92 w 164"/>
                      <a:gd name="T27" fmla="*/ 11 h 239"/>
                      <a:gd name="T28" fmla="*/ 96 w 164"/>
                      <a:gd name="T29" fmla="*/ 4 h 239"/>
                      <a:gd name="T30" fmla="*/ 103 w 164"/>
                      <a:gd name="T31" fmla="*/ 0 h 239"/>
                      <a:gd name="T32" fmla="*/ 110 w 164"/>
                      <a:gd name="T33" fmla="*/ 8 h 239"/>
                      <a:gd name="T34" fmla="*/ 107 w 164"/>
                      <a:gd name="T35" fmla="*/ 8 h 239"/>
                      <a:gd name="T36" fmla="*/ 100 w 164"/>
                      <a:gd name="T37" fmla="*/ 11 h 239"/>
                      <a:gd name="T38" fmla="*/ 82 w 164"/>
                      <a:gd name="T39" fmla="*/ 43 h 239"/>
                      <a:gd name="T40" fmla="*/ 96 w 164"/>
                      <a:gd name="T41" fmla="*/ 79 h 239"/>
                      <a:gd name="T42" fmla="*/ 117 w 164"/>
                      <a:gd name="T43" fmla="*/ 75 h 239"/>
                      <a:gd name="T44" fmla="*/ 132 w 164"/>
                      <a:gd name="T45" fmla="*/ 89 h 239"/>
                      <a:gd name="T46" fmla="*/ 160 w 164"/>
                      <a:gd name="T47" fmla="*/ 86 h 239"/>
                      <a:gd name="T48" fmla="*/ 153 w 164"/>
                      <a:gd name="T49" fmla="*/ 114 h 239"/>
                      <a:gd name="T50" fmla="*/ 164 w 164"/>
                      <a:gd name="T51" fmla="*/ 129 h 239"/>
                      <a:gd name="T52" fmla="*/ 156 w 164"/>
                      <a:gd name="T53" fmla="*/ 139 h 239"/>
                      <a:gd name="T54" fmla="*/ 164 w 164"/>
                      <a:gd name="T55" fmla="*/ 150 h 239"/>
                      <a:gd name="T56" fmla="*/ 160 w 164"/>
                      <a:gd name="T57" fmla="*/ 150 h 239"/>
                      <a:gd name="T58" fmla="*/ 128 w 164"/>
                      <a:gd name="T59" fmla="*/ 154 h 239"/>
                      <a:gd name="T60" fmla="*/ 135 w 164"/>
                      <a:gd name="T61" fmla="*/ 164 h 239"/>
                      <a:gd name="T62" fmla="*/ 124 w 164"/>
                      <a:gd name="T63" fmla="*/ 171 h 239"/>
                      <a:gd name="T64" fmla="*/ 135 w 164"/>
                      <a:gd name="T65" fmla="*/ 193 h 239"/>
                      <a:gd name="T66" fmla="*/ 124 w 164"/>
                      <a:gd name="T67" fmla="*/ 235 h 239"/>
                      <a:gd name="T68" fmla="*/ 124 w 164"/>
                      <a:gd name="T69" fmla="*/ 239 h 239"/>
                      <a:gd name="T70" fmla="*/ 114 w 164"/>
                      <a:gd name="T71" fmla="*/ 232 h 239"/>
                      <a:gd name="T72" fmla="*/ 124 w 164"/>
                      <a:gd name="T73" fmla="*/ 218 h 239"/>
                      <a:gd name="T74" fmla="*/ 110 w 164"/>
                      <a:gd name="T75" fmla="*/ 210 h 239"/>
                      <a:gd name="T76" fmla="*/ 92 w 164"/>
                      <a:gd name="T77" fmla="*/ 214 h 239"/>
                      <a:gd name="T78" fmla="*/ 82 w 164"/>
                      <a:gd name="T79" fmla="*/ 210 h 239"/>
                      <a:gd name="T80" fmla="*/ 60 w 164"/>
                      <a:gd name="T81" fmla="*/ 186 h 239"/>
                      <a:gd name="T82" fmla="*/ 46 w 164"/>
                      <a:gd name="T83" fmla="*/ 178 h 239"/>
                      <a:gd name="T84" fmla="*/ 46 w 164"/>
                      <a:gd name="T85" fmla="*/ 178 h 239"/>
                      <a:gd name="T86" fmla="*/ 39 w 164"/>
                      <a:gd name="T87" fmla="*/ 175 h 239"/>
                      <a:gd name="T88" fmla="*/ 21 w 164"/>
                      <a:gd name="T89" fmla="*/ 175 h 239"/>
                      <a:gd name="T90" fmla="*/ 21 w 164"/>
                      <a:gd name="T91" fmla="*/ 168 h 239"/>
                      <a:gd name="T92" fmla="*/ 0 w 164"/>
                      <a:gd name="T93" fmla="*/ 161 h 239"/>
                      <a:gd name="T94" fmla="*/ 0 w 164"/>
                      <a:gd name="T95" fmla="*/ 154 h 239"/>
                      <a:gd name="T96" fmla="*/ 4 w 164"/>
                      <a:gd name="T97" fmla="*/ 154 h 239"/>
                      <a:gd name="T98" fmla="*/ 7 w 164"/>
                      <a:gd name="T99" fmla="*/ 143 h 239"/>
                      <a:gd name="T100" fmla="*/ 18 w 164"/>
                      <a:gd name="T101" fmla="*/ 139 h 239"/>
                      <a:gd name="T102" fmla="*/ 18 w 164"/>
                      <a:gd name="T103" fmla="*/ 132 h 239"/>
                      <a:gd name="T104" fmla="*/ 25 w 164"/>
                      <a:gd name="T105" fmla="*/ 121 h 239"/>
                      <a:gd name="T106" fmla="*/ 18 w 164"/>
                      <a:gd name="T107" fmla="*/ 121 h 239"/>
                      <a:gd name="T108" fmla="*/ 21 w 164"/>
                      <a:gd name="T109" fmla="*/ 86 h 239"/>
                      <a:gd name="T110" fmla="*/ 14 w 164"/>
                      <a:gd name="T111" fmla="*/ 75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64" h="239">
                        <a:moveTo>
                          <a:pt x="14" y="75"/>
                        </a:moveTo>
                        <a:lnTo>
                          <a:pt x="21" y="68"/>
                        </a:lnTo>
                        <a:lnTo>
                          <a:pt x="21" y="57"/>
                        </a:lnTo>
                        <a:lnTo>
                          <a:pt x="28" y="65"/>
                        </a:lnTo>
                        <a:lnTo>
                          <a:pt x="28" y="54"/>
                        </a:lnTo>
                        <a:lnTo>
                          <a:pt x="36" y="50"/>
                        </a:lnTo>
                        <a:lnTo>
                          <a:pt x="39" y="47"/>
                        </a:lnTo>
                        <a:lnTo>
                          <a:pt x="46" y="43"/>
                        </a:lnTo>
                        <a:lnTo>
                          <a:pt x="46" y="25"/>
                        </a:lnTo>
                        <a:lnTo>
                          <a:pt x="57" y="22"/>
                        </a:lnTo>
                        <a:lnTo>
                          <a:pt x="64" y="25"/>
                        </a:lnTo>
                        <a:lnTo>
                          <a:pt x="68" y="18"/>
                        </a:lnTo>
                        <a:lnTo>
                          <a:pt x="75" y="18"/>
                        </a:lnTo>
                        <a:lnTo>
                          <a:pt x="92" y="11"/>
                        </a:lnTo>
                        <a:lnTo>
                          <a:pt x="96" y="4"/>
                        </a:lnTo>
                        <a:lnTo>
                          <a:pt x="103" y="0"/>
                        </a:lnTo>
                        <a:lnTo>
                          <a:pt x="110" y="8"/>
                        </a:lnTo>
                        <a:lnTo>
                          <a:pt x="107" y="8"/>
                        </a:lnTo>
                        <a:lnTo>
                          <a:pt x="100" y="11"/>
                        </a:lnTo>
                        <a:lnTo>
                          <a:pt x="82" y="43"/>
                        </a:lnTo>
                        <a:lnTo>
                          <a:pt x="96" y="79"/>
                        </a:lnTo>
                        <a:lnTo>
                          <a:pt x="117" y="75"/>
                        </a:lnTo>
                        <a:lnTo>
                          <a:pt x="132" y="89"/>
                        </a:lnTo>
                        <a:lnTo>
                          <a:pt x="160" y="86"/>
                        </a:lnTo>
                        <a:lnTo>
                          <a:pt x="153" y="114"/>
                        </a:lnTo>
                        <a:lnTo>
                          <a:pt x="164" y="129"/>
                        </a:lnTo>
                        <a:lnTo>
                          <a:pt x="156" y="139"/>
                        </a:lnTo>
                        <a:lnTo>
                          <a:pt x="164" y="150"/>
                        </a:lnTo>
                        <a:lnTo>
                          <a:pt x="160" y="150"/>
                        </a:lnTo>
                        <a:lnTo>
                          <a:pt x="128" y="154"/>
                        </a:lnTo>
                        <a:lnTo>
                          <a:pt x="135" y="164"/>
                        </a:lnTo>
                        <a:lnTo>
                          <a:pt x="124" y="171"/>
                        </a:lnTo>
                        <a:lnTo>
                          <a:pt x="135" y="193"/>
                        </a:lnTo>
                        <a:lnTo>
                          <a:pt x="124" y="235"/>
                        </a:lnTo>
                        <a:lnTo>
                          <a:pt x="124" y="239"/>
                        </a:lnTo>
                        <a:lnTo>
                          <a:pt x="114" y="232"/>
                        </a:lnTo>
                        <a:lnTo>
                          <a:pt x="124" y="218"/>
                        </a:lnTo>
                        <a:lnTo>
                          <a:pt x="110" y="210"/>
                        </a:lnTo>
                        <a:lnTo>
                          <a:pt x="92" y="214"/>
                        </a:lnTo>
                        <a:lnTo>
                          <a:pt x="82" y="210"/>
                        </a:lnTo>
                        <a:lnTo>
                          <a:pt x="60" y="186"/>
                        </a:lnTo>
                        <a:lnTo>
                          <a:pt x="46" y="178"/>
                        </a:lnTo>
                        <a:lnTo>
                          <a:pt x="46" y="178"/>
                        </a:lnTo>
                        <a:lnTo>
                          <a:pt x="39" y="175"/>
                        </a:lnTo>
                        <a:lnTo>
                          <a:pt x="21" y="175"/>
                        </a:lnTo>
                        <a:lnTo>
                          <a:pt x="21" y="168"/>
                        </a:lnTo>
                        <a:lnTo>
                          <a:pt x="0" y="161"/>
                        </a:lnTo>
                        <a:lnTo>
                          <a:pt x="0" y="154"/>
                        </a:lnTo>
                        <a:lnTo>
                          <a:pt x="4" y="154"/>
                        </a:lnTo>
                        <a:lnTo>
                          <a:pt x="7" y="143"/>
                        </a:lnTo>
                        <a:lnTo>
                          <a:pt x="18" y="139"/>
                        </a:lnTo>
                        <a:lnTo>
                          <a:pt x="18" y="132"/>
                        </a:lnTo>
                        <a:lnTo>
                          <a:pt x="25" y="121"/>
                        </a:lnTo>
                        <a:lnTo>
                          <a:pt x="18" y="121"/>
                        </a:lnTo>
                        <a:lnTo>
                          <a:pt x="21" y="86"/>
                        </a:lnTo>
                        <a:lnTo>
                          <a:pt x="14" y="7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3" name="Freeform 163"/>
                  <p:cNvSpPr>
                    <a:spLocks/>
                  </p:cNvSpPr>
                  <p:nvPr/>
                </p:nvSpPr>
                <p:spPr bwMode="auto">
                  <a:xfrm>
                    <a:off x="5429190" y="4283120"/>
                    <a:ext cx="291594" cy="265227"/>
                  </a:xfrm>
                  <a:custGeom>
                    <a:avLst/>
                    <a:gdLst>
                      <a:gd name="T0" fmla="*/ 82 w 188"/>
                      <a:gd name="T1" fmla="*/ 150 h 171"/>
                      <a:gd name="T2" fmla="*/ 74 w 188"/>
                      <a:gd name="T3" fmla="*/ 139 h 171"/>
                      <a:gd name="T4" fmla="*/ 82 w 188"/>
                      <a:gd name="T5" fmla="*/ 129 h 171"/>
                      <a:gd name="T6" fmla="*/ 71 w 188"/>
                      <a:gd name="T7" fmla="*/ 114 h 171"/>
                      <a:gd name="T8" fmla="*/ 78 w 188"/>
                      <a:gd name="T9" fmla="*/ 86 h 171"/>
                      <a:gd name="T10" fmla="*/ 50 w 188"/>
                      <a:gd name="T11" fmla="*/ 89 h 171"/>
                      <a:gd name="T12" fmla="*/ 35 w 188"/>
                      <a:gd name="T13" fmla="*/ 75 h 171"/>
                      <a:gd name="T14" fmla="*/ 14 w 188"/>
                      <a:gd name="T15" fmla="*/ 79 h 171"/>
                      <a:gd name="T16" fmla="*/ 0 w 188"/>
                      <a:gd name="T17" fmla="*/ 43 h 171"/>
                      <a:gd name="T18" fmla="*/ 18 w 188"/>
                      <a:gd name="T19" fmla="*/ 11 h 171"/>
                      <a:gd name="T20" fmla="*/ 25 w 188"/>
                      <a:gd name="T21" fmla="*/ 8 h 171"/>
                      <a:gd name="T22" fmla="*/ 18 w 188"/>
                      <a:gd name="T23" fmla="*/ 15 h 171"/>
                      <a:gd name="T24" fmla="*/ 21 w 188"/>
                      <a:gd name="T25" fmla="*/ 22 h 171"/>
                      <a:gd name="T26" fmla="*/ 21 w 188"/>
                      <a:gd name="T27" fmla="*/ 29 h 171"/>
                      <a:gd name="T28" fmla="*/ 14 w 188"/>
                      <a:gd name="T29" fmla="*/ 32 h 171"/>
                      <a:gd name="T30" fmla="*/ 14 w 188"/>
                      <a:gd name="T31" fmla="*/ 40 h 171"/>
                      <a:gd name="T32" fmla="*/ 18 w 188"/>
                      <a:gd name="T33" fmla="*/ 43 h 171"/>
                      <a:gd name="T34" fmla="*/ 25 w 188"/>
                      <a:gd name="T35" fmla="*/ 50 h 171"/>
                      <a:gd name="T36" fmla="*/ 28 w 188"/>
                      <a:gd name="T37" fmla="*/ 40 h 171"/>
                      <a:gd name="T38" fmla="*/ 25 w 188"/>
                      <a:gd name="T39" fmla="*/ 25 h 171"/>
                      <a:gd name="T40" fmla="*/ 32 w 188"/>
                      <a:gd name="T41" fmla="*/ 18 h 171"/>
                      <a:gd name="T42" fmla="*/ 46 w 188"/>
                      <a:gd name="T43" fmla="*/ 15 h 171"/>
                      <a:gd name="T44" fmla="*/ 39 w 188"/>
                      <a:gd name="T45" fmla="*/ 11 h 171"/>
                      <a:gd name="T46" fmla="*/ 46 w 188"/>
                      <a:gd name="T47" fmla="*/ 0 h 171"/>
                      <a:gd name="T48" fmla="*/ 50 w 188"/>
                      <a:gd name="T49" fmla="*/ 15 h 171"/>
                      <a:gd name="T50" fmla="*/ 67 w 188"/>
                      <a:gd name="T51" fmla="*/ 18 h 171"/>
                      <a:gd name="T52" fmla="*/ 71 w 188"/>
                      <a:gd name="T53" fmla="*/ 29 h 171"/>
                      <a:gd name="T54" fmla="*/ 99 w 188"/>
                      <a:gd name="T55" fmla="*/ 25 h 171"/>
                      <a:gd name="T56" fmla="*/ 103 w 188"/>
                      <a:gd name="T57" fmla="*/ 32 h 171"/>
                      <a:gd name="T58" fmla="*/ 114 w 188"/>
                      <a:gd name="T59" fmla="*/ 36 h 171"/>
                      <a:gd name="T60" fmla="*/ 124 w 188"/>
                      <a:gd name="T61" fmla="*/ 29 h 171"/>
                      <a:gd name="T62" fmla="*/ 131 w 188"/>
                      <a:gd name="T63" fmla="*/ 29 h 171"/>
                      <a:gd name="T64" fmla="*/ 124 w 188"/>
                      <a:gd name="T65" fmla="*/ 25 h 171"/>
                      <a:gd name="T66" fmla="*/ 156 w 188"/>
                      <a:gd name="T67" fmla="*/ 25 h 171"/>
                      <a:gd name="T68" fmla="*/ 142 w 188"/>
                      <a:gd name="T69" fmla="*/ 29 h 171"/>
                      <a:gd name="T70" fmla="*/ 167 w 188"/>
                      <a:gd name="T71" fmla="*/ 43 h 171"/>
                      <a:gd name="T72" fmla="*/ 174 w 188"/>
                      <a:gd name="T73" fmla="*/ 54 h 171"/>
                      <a:gd name="T74" fmla="*/ 170 w 188"/>
                      <a:gd name="T75" fmla="*/ 57 h 171"/>
                      <a:gd name="T76" fmla="*/ 181 w 188"/>
                      <a:gd name="T77" fmla="*/ 54 h 171"/>
                      <a:gd name="T78" fmla="*/ 188 w 188"/>
                      <a:gd name="T79" fmla="*/ 61 h 171"/>
                      <a:gd name="T80" fmla="*/ 174 w 188"/>
                      <a:gd name="T81" fmla="*/ 72 h 171"/>
                      <a:gd name="T82" fmla="*/ 178 w 188"/>
                      <a:gd name="T83" fmla="*/ 79 h 171"/>
                      <a:gd name="T84" fmla="*/ 167 w 188"/>
                      <a:gd name="T85" fmla="*/ 93 h 171"/>
                      <a:gd name="T86" fmla="*/ 178 w 188"/>
                      <a:gd name="T87" fmla="*/ 104 h 171"/>
                      <a:gd name="T88" fmla="*/ 185 w 188"/>
                      <a:gd name="T89" fmla="*/ 104 h 171"/>
                      <a:gd name="T90" fmla="*/ 142 w 188"/>
                      <a:gd name="T91" fmla="*/ 125 h 171"/>
                      <a:gd name="T92" fmla="*/ 121 w 188"/>
                      <a:gd name="T93" fmla="*/ 114 h 171"/>
                      <a:gd name="T94" fmla="*/ 124 w 188"/>
                      <a:gd name="T95" fmla="*/ 139 h 171"/>
                      <a:gd name="T96" fmla="*/ 138 w 188"/>
                      <a:gd name="T97" fmla="*/ 146 h 171"/>
                      <a:gd name="T98" fmla="*/ 103 w 188"/>
                      <a:gd name="T99" fmla="*/ 171 h 171"/>
                      <a:gd name="T100" fmla="*/ 82 w 188"/>
                      <a:gd name="T101" fmla="*/ 150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88" h="171">
                        <a:moveTo>
                          <a:pt x="82" y="150"/>
                        </a:moveTo>
                        <a:lnTo>
                          <a:pt x="74" y="139"/>
                        </a:lnTo>
                        <a:lnTo>
                          <a:pt x="82" y="129"/>
                        </a:lnTo>
                        <a:lnTo>
                          <a:pt x="71" y="114"/>
                        </a:lnTo>
                        <a:lnTo>
                          <a:pt x="78" y="86"/>
                        </a:lnTo>
                        <a:lnTo>
                          <a:pt x="50" y="89"/>
                        </a:lnTo>
                        <a:lnTo>
                          <a:pt x="35" y="75"/>
                        </a:lnTo>
                        <a:lnTo>
                          <a:pt x="14" y="79"/>
                        </a:lnTo>
                        <a:lnTo>
                          <a:pt x="0" y="43"/>
                        </a:lnTo>
                        <a:lnTo>
                          <a:pt x="18" y="11"/>
                        </a:lnTo>
                        <a:lnTo>
                          <a:pt x="25" y="8"/>
                        </a:lnTo>
                        <a:lnTo>
                          <a:pt x="18" y="15"/>
                        </a:lnTo>
                        <a:lnTo>
                          <a:pt x="21" y="22"/>
                        </a:lnTo>
                        <a:lnTo>
                          <a:pt x="21" y="29"/>
                        </a:lnTo>
                        <a:lnTo>
                          <a:pt x="14" y="32"/>
                        </a:lnTo>
                        <a:lnTo>
                          <a:pt x="14" y="40"/>
                        </a:lnTo>
                        <a:lnTo>
                          <a:pt x="18" y="43"/>
                        </a:lnTo>
                        <a:lnTo>
                          <a:pt x="25" y="50"/>
                        </a:lnTo>
                        <a:lnTo>
                          <a:pt x="28" y="40"/>
                        </a:lnTo>
                        <a:lnTo>
                          <a:pt x="25" y="25"/>
                        </a:lnTo>
                        <a:lnTo>
                          <a:pt x="32" y="18"/>
                        </a:lnTo>
                        <a:lnTo>
                          <a:pt x="46" y="15"/>
                        </a:lnTo>
                        <a:lnTo>
                          <a:pt x="39" y="11"/>
                        </a:lnTo>
                        <a:lnTo>
                          <a:pt x="46" y="0"/>
                        </a:lnTo>
                        <a:lnTo>
                          <a:pt x="50" y="15"/>
                        </a:lnTo>
                        <a:lnTo>
                          <a:pt x="67" y="18"/>
                        </a:lnTo>
                        <a:lnTo>
                          <a:pt x="71" y="29"/>
                        </a:lnTo>
                        <a:lnTo>
                          <a:pt x="99" y="25"/>
                        </a:lnTo>
                        <a:lnTo>
                          <a:pt x="103" y="32"/>
                        </a:lnTo>
                        <a:lnTo>
                          <a:pt x="114" y="36"/>
                        </a:lnTo>
                        <a:lnTo>
                          <a:pt x="124" y="29"/>
                        </a:lnTo>
                        <a:lnTo>
                          <a:pt x="131" y="29"/>
                        </a:lnTo>
                        <a:lnTo>
                          <a:pt x="124" y="25"/>
                        </a:lnTo>
                        <a:lnTo>
                          <a:pt x="156" y="25"/>
                        </a:lnTo>
                        <a:lnTo>
                          <a:pt x="142" y="29"/>
                        </a:lnTo>
                        <a:lnTo>
                          <a:pt x="167" y="43"/>
                        </a:lnTo>
                        <a:lnTo>
                          <a:pt x="174" y="54"/>
                        </a:lnTo>
                        <a:lnTo>
                          <a:pt x="170" y="57"/>
                        </a:lnTo>
                        <a:lnTo>
                          <a:pt x="181" y="54"/>
                        </a:lnTo>
                        <a:lnTo>
                          <a:pt x="188" y="61"/>
                        </a:lnTo>
                        <a:lnTo>
                          <a:pt x="174" y="72"/>
                        </a:lnTo>
                        <a:lnTo>
                          <a:pt x="178" y="79"/>
                        </a:lnTo>
                        <a:lnTo>
                          <a:pt x="167" y="93"/>
                        </a:lnTo>
                        <a:lnTo>
                          <a:pt x="178" y="104"/>
                        </a:lnTo>
                        <a:lnTo>
                          <a:pt x="185" y="104"/>
                        </a:lnTo>
                        <a:lnTo>
                          <a:pt x="142" y="125"/>
                        </a:lnTo>
                        <a:lnTo>
                          <a:pt x="121" y="114"/>
                        </a:lnTo>
                        <a:lnTo>
                          <a:pt x="124" y="139"/>
                        </a:lnTo>
                        <a:lnTo>
                          <a:pt x="138" y="146"/>
                        </a:lnTo>
                        <a:lnTo>
                          <a:pt x="103" y="171"/>
                        </a:lnTo>
                        <a:lnTo>
                          <a:pt x="82" y="15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4" name="Freeform 164"/>
                  <p:cNvSpPr>
                    <a:spLocks/>
                  </p:cNvSpPr>
                  <p:nvPr/>
                </p:nvSpPr>
                <p:spPr bwMode="auto">
                  <a:xfrm>
                    <a:off x="5688211" y="4377733"/>
                    <a:ext cx="99266" cy="155103"/>
                  </a:xfrm>
                  <a:custGeom>
                    <a:avLst/>
                    <a:gdLst>
                      <a:gd name="T0" fmla="*/ 18 w 64"/>
                      <a:gd name="T1" fmla="*/ 43 h 100"/>
                      <a:gd name="T2" fmla="*/ 11 w 64"/>
                      <a:gd name="T3" fmla="*/ 43 h 100"/>
                      <a:gd name="T4" fmla="*/ 0 w 64"/>
                      <a:gd name="T5" fmla="*/ 32 h 100"/>
                      <a:gd name="T6" fmla="*/ 11 w 64"/>
                      <a:gd name="T7" fmla="*/ 18 h 100"/>
                      <a:gd name="T8" fmla="*/ 7 w 64"/>
                      <a:gd name="T9" fmla="*/ 11 h 100"/>
                      <a:gd name="T10" fmla="*/ 21 w 64"/>
                      <a:gd name="T11" fmla="*/ 0 h 100"/>
                      <a:gd name="T12" fmla="*/ 39 w 64"/>
                      <a:gd name="T13" fmla="*/ 14 h 100"/>
                      <a:gd name="T14" fmla="*/ 39 w 64"/>
                      <a:gd name="T15" fmla="*/ 21 h 100"/>
                      <a:gd name="T16" fmla="*/ 46 w 64"/>
                      <a:gd name="T17" fmla="*/ 21 h 100"/>
                      <a:gd name="T18" fmla="*/ 57 w 64"/>
                      <a:gd name="T19" fmla="*/ 36 h 100"/>
                      <a:gd name="T20" fmla="*/ 57 w 64"/>
                      <a:gd name="T21" fmla="*/ 36 h 100"/>
                      <a:gd name="T22" fmla="*/ 53 w 64"/>
                      <a:gd name="T23" fmla="*/ 46 h 100"/>
                      <a:gd name="T24" fmla="*/ 46 w 64"/>
                      <a:gd name="T25" fmla="*/ 46 h 100"/>
                      <a:gd name="T26" fmla="*/ 43 w 64"/>
                      <a:gd name="T27" fmla="*/ 57 h 100"/>
                      <a:gd name="T28" fmla="*/ 64 w 64"/>
                      <a:gd name="T29" fmla="*/ 89 h 100"/>
                      <a:gd name="T30" fmla="*/ 39 w 64"/>
                      <a:gd name="T31" fmla="*/ 100 h 100"/>
                      <a:gd name="T32" fmla="*/ 21 w 64"/>
                      <a:gd name="T33" fmla="*/ 93 h 100"/>
                      <a:gd name="T34" fmla="*/ 18 w 64"/>
                      <a:gd name="T35" fmla="*/ 43 h 100"/>
                      <a:gd name="T36" fmla="*/ 18 w 64"/>
                      <a:gd name="T37" fmla="*/ 43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4" h="100">
                        <a:moveTo>
                          <a:pt x="18" y="43"/>
                        </a:moveTo>
                        <a:lnTo>
                          <a:pt x="11" y="43"/>
                        </a:lnTo>
                        <a:lnTo>
                          <a:pt x="0" y="32"/>
                        </a:lnTo>
                        <a:lnTo>
                          <a:pt x="11" y="18"/>
                        </a:lnTo>
                        <a:lnTo>
                          <a:pt x="7" y="11"/>
                        </a:lnTo>
                        <a:lnTo>
                          <a:pt x="21" y="0"/>
                        </a:lnTo>
                        <a:lnTo>
                          <a:pt x="39" y="14"/>
                        </a:lnTo>
                        <a:lnTo>
                          <a:pt x="39" y="21"/>
                        </a:lnTo>
                        <a:lnTo>
                          <a:pt x="46" y="21"/>
                        </a:lnTo>
                        <a:lnTo>
                          <a:pt x="57" y="36"/>
                        </a:lnTo>
                        <a:lnTo>
                          <a:pt x="57" y="36"/>
                        </a:lnTo>
                        <a:lnTo>
                          <a:pt x="53" y="46"/>
                        </a:lnTo>
                        <a:lnTo>
                          <a:pt x="46" y="46"/>
                        </a:lnTo>
                        <a:lnTo>
                          <a:pt x="43" y="57"/>
                        </a:lnTo>
                        <a:lnTo>
                          <a:pt x="64" y="89"/>
                        </a:lnTo>
                        <a:lnTo>
                          <a:pt x="39" y="100"/>
                        </a:lnTo>
                        <a:lnTo>
                          <a:pt x="21" y="93"/>
                        </a:lnTo>
                        <a:lnTo>
                          <a:pt x="18" y="43"/>
                        </a:lnTo>
                        <a:lnTo>
                          <a:pt x="18" y="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5" name="Freeform 165"/>
                  <p:cNvSpPr>
                    <a:spLocks/>
                  </p:cNvSpPr>
                  <p:nvPr/>
                </p:nvSpPr>
                <p:spPr bwMode="auto">
                  <a:xfrm>
                    <a:off x="5754906" y="4427366"/>
                    <a:ext cx="93062" cy="88409"/>
                  </a:xfrm>
                  <a:custGeom>
                    <a:avLst/>
                    <a:gdLst>
                      <a:gd name="T0" fmla="*/ 21 w 60"/>
                      <a:gd name="T1" fmla="*/ 57 h 57"/>
                      <a:gd name="T2" fmla="*/ 0 w 60"/>
                      <a:gd name="T3" fmla="*/ 25 h 57"/>
                      <a:gd name="T4" fmla="*/ 3 w 60"/>
                      <a:gd name="T5" fmla="*/ 14 h 57"/>
                      <a:gd name="T6" fmla="*/ 10 w 60"/>
                      <a:gd name="T7" fmla="*/ 14 h 57"/>
                      <a:gd name="T8" fmla="*/ 14 w 60"/>
                      <a:gd name="T9" fmla="*/ 4 h 57"/>
                      <a:gd name="T10" fmla="*/ 17 w 60"/>
                      <a:gd name="T11" fmla="*/ 0 h 57"/>
                      <a:gd name="T12" fmla="*/ 28 w 60"/>
                      <a:gd name="T13" fmla="*/ 4 h 57"/>
                      <a:gd name="T14" fmla="*/ 46 w 60"/>
                      <a:gd name="T15" fmla="*/ 0 h 57"/>
                      <a:gd name="T16" fmla="*/ 60 w 60"/>
                      <a:gd name="T17" fmla="*/ 7 h 57"/>
                      <a:gd name="T18" fmla="*/ 53 w 60"/>
                      <a:gd name="T19" fmla="*/ 14 h 57"/>
                      <a:gd name="T20" fmla="*/ 53 w 60"/>
                      <a:gd name="T21" fmla="*/ 25 h 57"/>
                      <a:gd name="T22" fmla="*/ 60 w 60"/>
                      <a:gd name="T23" fmla="*/ 32 h 57"/>
                      <a:gd name="T24" fmla="*/ 56 w 60"/>
                      <a:gd name="T25" fmla="*/ 50 h 57"/>
                      <a:gd name="T26" fmla="*/ 49 w 60"/>
                      <a:gd name="T27" fmla="*/ 46 h 57"/>
                      <a:gd name="T28" fmla="*/ 21 w 60"/>
                      <a:gd name="T29" fmla="*/ 5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0" h="57">
                        <a:moveTo>
                          <a:pt x="21" y="57"/>
                        </a:moveTo>
                        <a:lnTo>
                          <a:pt x="0" y="25"/>
                        </a:lnTo>
                        <a:lnTo>
                          <a:pt x="3" y="14"/>
                        </a:lnTo>
                        <a:lnTo>
                          <a:pt x="10" y="14"/>
                        </a:lnTo>
                        <a:lnTo>
                          <a:pt x="14" y="4"/>
                        </a:lnTo>
                        <a:lnTo>
                          <a:pt x="17" y="0"/>
                        </a:lnTo>
                        <a:lnTo>
                          <a:pt x="28" y="4"/>
                        </a:lnTo>
                        <a:lnTo>
                          <a:pt x="46" y="0"/>
                        </a:lnTo>
                        <a:lnTo>
                          <a:pt x="60" y="7"/>
                        </a:lnTo>
                        <a:lnTo>
                          <a:pt x="53" y="14"/>
                        </a:lnTo>
                        <a:lnTo>
                          <a:pt x="53" y="25"/>
                        </a:lnTo>
                        <a:lnTo>
                          <a:pt x="60" y="32"/>
                        </a:lnTo>
                        <a:lnTo>
                          <a:pt x="56" y="50"/>
                        </a:lnTo>
                        <a:lnTo>
                          <a:pt x="49" y="46"/>
                        </a:lnTo>
                        <a:lnTo>
                          <a:pt x="21" y="57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6" name="Freeform 166"/>
                  <p:cNvSpPr>
                    <a:spLocks/>
                  </p:cNvSpPr>
                  <p:nvPr/>
                </p:nvSpPr>
                <p:spPr bwMode="auto">
                  <a:xfrm>
                    <a:off x="5837110" y="4438223"/>
                    <a:ext cx="66695" cy="77551"/>
                  </a:xfrm>
                  <a:custGeom>
                    <a:avLst/>
                    <a:gdLst>
                      <a:gd name="T0" fmla="*/ 3 w 43"/>
                      <a:gd name="T1" fmla="*/ 43 h 50"/>
                      <a:gd name="T2" fmla="*/ 7 w 43"/>
                      <a:gd name="T3" fmla="*/ 25 h 50"/>
                      <a:gd name="T4" fmla="*/ 0 w 43"/>
                      <a:gd name="T5" fmla="*/ 18 h 50"/>
                      <a:gd name="T6" fmla="*/ 0 w 43"/>
                      <a:gd name="T7" fmla="*/ 7 h 50"/>
                      <a:gd name="T8" fmla="*/ 7 w 43"/>
                      <a:gd name="T9" fmla="*/ 0 h 50"/>
                      <a:gd name="T10" fmla="*/ 21 w 43"/>
                      <a:gd name="T11" fmla="*/ 4 h 50"/>
                      <a:gd name="T12" fmla="*/ 43 w 43"/>
                      <a:gd name="T13" fmla="*/ 21 h 50"/>
                      <a:gd name="T14" fmla="*/ 39 w 43"/>
                      <a:gd name="T15" fmla="*/ 21 h 50"/>
                      <a:gd name="T16" fmla="*/ 14 w 43"/>
                      <a:gd name="T17" fmla="*/ 50 h 50"/>
                      <a:gd name="T18" fmla="*/ 3 w 43"/>
                      <a:gd name="T19" fmla="*/ 4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50">
                        <a:moveTo>
                          <a:pt x="3" y="43"/>
                        </a:moveTo>
                        <a:lnTo>
                          <a:pt x="7" y="25"/>
                        </a:lnTo>
                        <a:lnTo>
                          <a:pt x="0" y="18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21" y="4"/>
                        </a:lnTo>
                        <a:lnTo>
                          <a:pt x="43" y="21"/>
                        </a:lnTo>
                        <a:lnTo>
                          <a:pt x="39" y="21"/>
                        </a:lnTo>
                        <a:lnTo>
                          <a:pt x="14" y="50"/>
                        </a:lnTo>
                        <a:lnTo>
                          <a:pt x="3" y="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7" name="Freeform 167"/>
                  <p:cNvSpPr>
                    <a:spLocks noEditPoints="1"/>
                  </p:cNvSpPr>
                  <p:nvPr/>
                </p:nvSpPr>
                <p:spPr bwMode="auto">
                  <a:xfrm>
                    <a:off x="5021268" y="4532836"/>
                    <a:ext cx="362941" cy="138042"/>
                  </a:xfrm>
                  <a:custGeom>
                    <a:avLst/>
                    <a:gdLst>
                      <a:gd name="T0" fmla="*/ 227 w 234"/>
                      <a:gd name="T1" fmla="*/ 17 h 89"/>
                      <a:gd name="T2" fmla="*/ 220 w 234"/>
                      <a:gd name="T3" fmla="*/ 14 h 89"/>
                      <a:gd name="T4" fmla="*/ 202 w 234"/>
                      <a:gd name="T5" fmla="*/ 14 h 89"/>
                      <a:gd name="T6" fmla="*/ 202 w 234"/>
                      <a:gd name="T7" fmla="*/ 7 h 89"/>
                      <a:gd name="T8" fmla="*/ 181 w 234"/>
                      <a:gd name="T9" fmla="*/ 0 h 89"/>
                      <a:gd name="T10" fmla="*/ 181 w 234"/>
                      <a:gd name="T11" fmla="*/ 0 h 89"/>
                      <a:gd name="T12" fmla="*/ 163 w 234"/>
                      <a:gd name="T13" fmla="*/ 7 h 89"/>
                      <a:gd name="T14" fmla="*/ 163 w 234"/>
                      <a:gd name="T15" fmla="*/ 17 h 89"/>
                      <a:gd name="T16" fmla="*/ 160 w 234"/>
                      <a:gd name="T17" fmla="*/ 28 h 89"/>
                      <a:gd name="T18" fmla="*/ 153 w 234"/>
                      <a:gd name="T19" fmla="*/ 32 h 89"/>
                      <a:gd name="T20" fmla="*/ 153 w 234"/>
                      <a:gd name="T21" fmla="*/ 49 h 89"/>
                      <a:gd name="T22" fmla="*/ 160 w 234"/>
                      <a:gd name="T23" fmla="*/ 57 h 89"/>
                      <a:gd name="T24" fmla="*/ 163 w 234"/>
                      <a:gd name="T25" fmla="*/ 49 h 89"/>
                      <a:gd name="T26" fmla="*/ 167 w 234"/>
                      <a:gd name="T27" fmla="*/ 57 h 89"/>
                      <a:gd name="T28" fmla="*/ 160 w 234"/>
                      <a:gd name="T29" fmla="*/ 67 h 89"/>
                      <a:gd name="T30" fmla="*/ 160 w 234"/>
                      <a:gd name="T31" fmla="*/ 71 h 89"/>
                      <a:gd name="T32" fmla="*/ 156 w 234"/>
                      <a:gd name="T33" fmla="*/ 78 h 89"/>
                      <a:gd name="T34" fmla="*/ 174 w 234"/>
                      <a:gd name="T35" fmla="*/ 89 h 89"/>
                      <a:gd name="T36" fmla="*/ 185 w 234"/>
                      <a:gd name="T37" fmla="*/ 82 h 89"/>
                      <a:gd name="T38" fmla="*/ 185 w 234"/>
                      <a:gd name="T39" fmla="*/ 74 h 89"/>
                      <a:gd name="T40" fmla="*/ 192 w 234"/>
                      <a:gd name="T41" fmla="*/ 60 h 89"/>
                      <a:gd name="T42" fmla="*/ 213 w 234"/>
                      <a:gd name="T43" fmla="*/ 53 h 89"/>
                      <a:gd name="T44" fmla="*/ 234 w 234"/>
                      <a:gd name="T45" fmla="*/ 35 h 89"/>
                      <a:gd name="T46" fmla="*/ 227 w 234"/>
                      <a:gd name="T47" fmla="*/ 17 h 89"/>
                      <a:gd name="T48" fmla="*/ 227 w 234"/>
                      <a:gd name="T49" fmla="*/ 17 h 89"/>
                      <a:gd name="T50" fmla="*/ 7 w 234"/>
                      <a:gd name="T51" fmla="*/ 32 h 89"/>
                      <a:gd name="T52" fmla="*/ 3 w 234"/>
                      <a:gd name="T53" fmla="*/ 25 h 89"/>
                      <a:gd name="T54" fmla="*/ 7 w 234"/>
                      <a:gd name="T55" fmla="*/ 21 h 89"/>
                      <a:gd name="T56" fmla="*/ 0 w 234"/>
                      <a:gd name="T57" fmla="*/ 14 h 89"/>
                      <a:gd name="T58" fmla="*/ 3 w 234"/>
                      <a:gd name="T59" fmla="*/ 14 h 89"/>
                      <a:gd name="T60" fmla="*/ 10 w 234"/>
                      <a:gd name="T61" fmla="*/ 28 h 89"/>
                      <a:gd name="T62" fmla="*/ 7 w 234"/>
                      <a:gd name="T63" fmla="*/ 32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34" h="89">
                        <a:moveTo>
                          <a:pt x="227" y="17"/>
                        </a:moveTo>
                        <a:lnTo>
                          <a:pt x="220" y="14"/>
                        </a:lnTo>
                        <a:lnTo>
                          <a:pt x="202" y="14"/>
                        </a:lnTo>
                        <a:lnTo>
                          <a:pt x="202" y="7"/>
                        </a:lnTo>
                        <a:lnTo>
                          <a:pt x="181" y="0"/>
                        </a:lnTo>
                        <a:lnTo>
                          <a:pt x="181" y="0"/>
                        </a:lnTo>
                        <a:lnTo>
                          <a:pt x="163" y="7"/>
                        </a:lnTo>
                        <a:lnTo>
                          <a:pt x="163" y="17"/>
                        </a:lnTo>
                        <a:lnTo>
                          <a:pt x="160" y="28"/>
                        </a:lnTo>
                        <a:lnTo>
                          <a:pt x="153" y="32"/>
                        </a:lnTo>
                        <a:lnTo>
                          <a:pt x="153" y="49"/>
                        </a:lnTo>
                        <a:lnTo>
                          <a:pt x="160" y="57"/>
                        </a:lnTo>
                        <a:lnTo>
                          <a:pt x="163" y="49"/>
                        </a:lnTo>
                        <a:lnTo>
                          <a:pt x="167" y="57"/>
                        </a:lnTo>
                        <a:lnTo>
                          <a:pt x="160" y="67"/>
                        </a:lnTo>
                        <a:lnTo>
                          <a:pt x="160" y="71"/>
                        </a:lnTo>
                        <a:lnTo>
                          <a:pt x="156" y="78"/>
                        </a:lnTo>
                        <a:lnTo>
                          <a:pt x="174" y="89"/>
                        </a:lnTo>
                        <a:lnTo>
                          <a:pt x="185" y="82"/>
                        </a:lnTo>
                        <a:lnTo>
                          <a:pt x="185" y="74"/>
                        </a:lnTo>
                        <a:lnTo>
                          <a:pt x="192" y="60"/>
                        </a:lnTo>
                        <a:lnTo>
                          <a:pt x="213" y="53"/>
                        </a:lnTo>
                        <a:lnTo>
                          <a:pt x="234" y="35"/>
                        </a:lnTo>
                        <a:lnTo>
                          <a:pt x="227" y="17"/>
                        </a:lnTo>
                        <a:lnTo>
                          <a:pt x="227" y="17"/>
                        </a:lnTo>
                        <a:close/>
                        <a:moveTo>
                          <a:pt x="7" y="32"/>
                        </a:moveTo>
                        <a:lnTo>
                          <a:pt x="3" y="25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lnTo>
                          <a:pt x="3" y="14"/>
                        </a:lnTo>
                        <a:lnTo>
                          <a:pt x="10" y="28"/>
                        </a:lnTo>
                        <a:lnTo>
                          <a:pt x="7" y="3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8" name="Freeform 168"/>
                  <p:cNvSpPr>
                    <a:spLocks/>
                  </p:cNvSpPr>
                  <p:nvPr/>
                </p:nvSpPr>
                <p:spPr bwMode="auto">
                  <a:xfrm>
                    <a:off x="5246168" y="4559203"/>
                    <a:ext cx="276083" cy="409472"/>
                  </a:xfrm>
                  <a:custGeom>
                    <a:avLst/>
                    <a:gdLst>
                      <a:gd name="T0" fmla="*/ 160 w 178"/>
                      <a:gd name="T1" fmla="*/ 61 h 264"/>
                      <a:gd name="T2" fmla="*/ 150 w 178"/>
                      <a:gd name="T3" fmla="*/ 54 h 264"/>
                      <a:gd name="T4" fmla="*/ 160 w 178"/>
                      <a:gd name="T5" fmla="*/ 40 h 264"/>
                      <a:gd name="T6" fmla="*/ 146 w 178"/>
                      <a:gd name="T7" fmla="*/ 32 h 264"/>
                      <a:gd name="T8" fmla="*/ 128 w 178"/>
                      <a:gd name="T9" fmla="*/ 36 h 264"/>
                      <a:gd name="T10" fmla="*/ 118 w 178"/>
                      <a:gd name="T11" fmla="*/ 32 h 264"/>
                      <a:gd name="T12" fmla="*/ 96 w 178"/>
                      <a:gd name="T13" fmla="*/ 8 h 264"/>
                      <a:gd name="T14" fmla="*/ 82 w 178"/>
                      <a:gd name="T15" fmla="*/ 0 h 264"/>
                      <a:gd name="T16" fmla="*/ 89 w 178"/>
                      <a:gd name="T17" fmla="*/ 18 h 264"/>
                      <a:gd name="T18" fmla="*/ 68 w 178"/>
                      <a:gd name="T19" fmla="*/ 36 h 264"/>
                      <a:gd name="T20" fmla="*/ 47 w 178"/>
                      <a:gd name="T21" fmla="*/ 43 h 264"/>
                      <a:gd name="T22" fmla="*/ 40 w 178"/>
                      <a:gd name="T23" fmla="*/ 57 h 264"/>
                      <a:gd name="T24" fmla="*/ 40 w 178"/>
                      <a:gd name="T25" fmla="*/ 65 h 264"/>
                      <a:gd name="T26" fmla="*/ 29 w 178"/>
                      <a:gd name="T27" fmla="*/ 72 h 264"/>
                      <a:gd name="T28" fmla="*/ 11 w 178"/>
                      <a:gd name="T29" fmla="*/ 61 h 264"/>
                      <a:gd name="T30" fmla="*/ 15 w 178"/>
                      <a:gd name="T31" fmla="*/ 54 h 264"/>
                      <a:gd name="T32" fmla="*/ 15 w 178"/>
                      <a:gd name="T33" fmla="*/ 50 h 264"/>
                      <a:gd name="T34" fmla="*/ 15 w 178"/>
                      <a:gd name="T35" fmla="*/ 50 h 264"/>
                      <a:gd name="T36" fmla="*/ 0 w 178"/>
                      <a:gd name="T37" fmla="*/ 61 h 264"/>
                      <a:gd name="T38" fmla="*/ 8 w 178"/>
                      <a:gd name="T39" fmla="*/ 79 h 264"/>
                      <a:gd name="T40" fmla="*/ 4 w 178"/>
                      <a:gd name="T41" fmla="*/ 82 h 264"/>
                      <a:gd name="T42" fmla="*/ 25 w 178"/>
                      <a:gd name="T43" fmla="*/ 97 h 264"/>
                      <a:gd name="T44" fmla="*/ 29 w 178"/>
                      <a:gd name="T45" fmla="*/ 111 h 264"/>
                      <a:gd name="T46" fmla="*/ 36 w 178"/>
                      <a:gd name="T47" fmla="*/ 118 h 264"/>
                      <a:gd name="T48" fmla="*/ 50 w 178"/>
                      <a:gd name="T49" fmla="*/ 164 h 264"/>
                      <a:gd name="T50" fmla="*/ 72 w 178"/>
                      <a:gd name="T51" fmla="*/ 196 h 264"/>
                      <a:gd name="T52" fmla="*/ 68 w 178"/>
                      <a:gd name="T53" fmla="*/ 200 h 264"/>
                      <a:gd name="T54" fmla="*/ 132 w 178"/>
                      <a:gd name="T55" fmla="*/ 246 h 264"/>
                      <a:gd name="T56" fmla="*/ 150 w 178"/>
                      <a:gd name="T57" fmla="*/ 264 h 264"/>
                      <a:gd name="T58" fmla="*/ 164 w 178"/>
                      <a:gd name="T59" fmla="*/ 257 h 264"/>
                      <a:gd name="T60" fmla="*/ 168 w 178"/>
                      <a:gd name="T61" fmla="*/ 257 h 264"/>
                      <a:gd name="T62" fmla="*/ 164 w 178"/>
                      <a:gd name="T63" fmla="*/ 250 h 264"/>
                      <a:gd name="T64" fmla="*/ 175 w 178"/>
                      <a:gd name="T65" fmla="*/ 232 h 264"/>
                      <a:gd name="T66" fmla="*/ 171 w 178"/>
                      <a:gd name="T67" fmla="*/ 232 h 264"/>
                      <a:gd name="T68" fmla="*/ 160 w 178"/>
                      <a:gd name="T69" fmla="*/ 225 h 264"/>
                      <a:gd name="T70" fmla="*/ 160 w 178"/>
                      <a:gd name="T71" fmla="*/ 221 h 264"/>
                      <a:gd name="T72" fmla="*/ 164 w 178"/>
                      <a:gd name="T73" fmla="*/ 218 h 264"/>
                      <a:gd name="T74" fmla="*/ 168 w 178"/>
                      <a:gd name="T75" fmla="*/ 225 h 264"/>
                      <a:gd name="T76" fmla="*/ 178 w 178"/>
                      <a:gd name="T77" fmla="*/ 178 h 264"/>
                      <a:gd name="T78" fmla="*/ 164 w 178"/>
                      <a:gd name="T79" fmla="*/ 154 h 264"/>
                      <a:gd name="T80" fmla="*/ 153 w 178"/>
                      <a:gd name="T81" fmla="*/ 157 h 264"/>
                      <a:gd name="T82" fmla="*/ 153 w 178"/>
                      <a:gd name="T83" fmla="*/ 129 h 264"/>
                      <a:gd name="T84" fmla="*/ 132 w 178"/>
                      <a:gd name="T85" fmla="*/ 143 h 264"/>
                      <a:gd name="T86" fmla="*/ 107 w 178"/>
                      <a:gd name="T87" fmla="*/ 107 h 264"/>
                      <a:gd name="T88" fmla="*/ 125 w 178"/>
                      <a:gd name="T89" fmla="*/ 72 h 264"/>
                      <a:gd name="T90" fmla="*/ 160 w 178"/>
                      <a:gd name="T91" fmla="*/ 61 h 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78" h="264">
                        <a:moveTo>
                          <a:pt x="160" y="61"/>
                        </a:moveTo>
                        <a:lnTo>
                          <a:pt x="150" y="54"/>
                        </a:lnTo>
                        <a:lnTo>
                          <a:pt x="160" y="40"/>
                        </a:lnTo>
                        <a:lnTo>
                          <a:pt x="146" y="32"/>
                        </a:lnTo>
                        <a:lnTo>
                          <a:pt x="128" y="36"/>
                        </a:lnTo>
                        <a:lnTo>
                          <a:pt x="118" y="32"/>
                        </a:lnTo>
                        <a:lnTo>
                          <a:pt x="96" y="8"/>
                        </a:lnTo>
                        <a:lnTo>
                          <a:pt x="82" y="0"/>
                        </a:lnTo>
                        <a:lnTo>
                          <a:pt x="89" y="18"/>
                        </a:lnTo>
                        <a:lnTo>
                          <a:pt x="68" y="36"/>
                        </a:lnTo>
                        <a:lnTo>
                          <a:pt x="47" y="43"/>
                        </a:lnTo>
                        <a:lnTo>
                          <a:pt x="40" y="57"/>
                        </a:lnTo>
                        <a:lnTo>
                          <a:pt x="40" y="65"/>
                        </a:lnTo>
                        <a:lnTo>
                          <a:pt x="29" y="72"/>
                        </a:lnTo>
                        <a:lnTo>
                          <a:pt x="11" y="61"/>
                        </a:lnTo>
                        <a:lnTo>
                          <a:pt x="15" y="54"/>
                        </a:lnTo>
                        <a:lnTo>
                          <a:pt x="15" y="50"/>
                        </a:lnTo>
                        <a:lnTo>
                          <a:pt x="15" y="50"/>
                        </a:lnTo>
                        <a:lnTo>
                          <a:pt x="0" y="61"/>
                        </a:lnTo>
                        <a:lnTo>
                          <a:pt x="8" y="79"/>
                        </a:lnTo>
                        <a:lnTo>
                          <a:pt x="4" y="82"/>
                        </a:lnTo>
                        <a:lnTo>
                          <a:pt x="25" y="97"/>
                        </a:lnTo>
                        <a:lnTo>
                          <a:pt x="29" y="111"/>
                        </a:lnTo>
                        <a:lnTo>
                          <a:pt x="36" y="118"/>
                        </a:lnTo>
                        <a:lnTo>
                          <a:pt x="50" y="164"/>
                        </a:lnTo>
                        <a:lnTo>
                          <a:pt x="72" y="196"/>
                        </a:lnTo>
                        <a:lnTo>
                          <a:pt x="68" y="200"/>
                        </a:lnTo>
                        <a:lnTo>
                          <a:pt x="132" y="246"/>
                        </a:lnTo>
                        <a:lnTo>
                          <a:pt x="150" y="264"/>
                        </a:lnTo>
                        <a:lnTo>
                          <a:pt x="164" y="257"/>
                        </a:lnTo>
                        <a:lnTo>
                          <a:pt x="168" y="257"/>
                        </a:lnTo>
                        <a:lnTo>
                          <a:pt x="164" y="250"/>
                        </a:lnTo>
                        <a:lnTo>
                          <a:pt x="175" y="232"/>
                        </a:lnTo>
                        <a:lnTo>
                          <a:pt x="171" y="232"/>
                        </a:lnTo>
                        <a:lnTo>
                          <a:pt x="160" y="225"/>
                        </a:lnTo>
                        <a:lnTo>
                          <a:pt x="160" y="221"/>
                        </a:lnTo>
                        <a:lnTo>
                          <a:pt x="164" y="218"/>
                        </a:lnTo>
                        <a:lnTo>
                          <a:pt x="168" y="225"/>
                        </a:lnTo>
                        <a:lnTo>
                          <a:pt x="178" y="178"/>
                        </a:lnTo>
                        <a:lnTo>
                          <a:pt x="164" y="154"/>
                        </a:lnTo>
                        <a:lnTo>
                          <a:pt x="153" y="157"/>
                        </a:lnTo>
                        <a:lnTo>
                          <a:pt x="153" y="129"/>
                        </a:lnTo>
                        <a:lnTo>
                          <a:pt x="132" y="143"/>
                        </a:lnTo>
                        <a:lnTo>
                          <a:pt x="107" y="107"/>
                        </a:lnTo>
                        <a:lnTo>
                          <a:pt x="125" y="72"/>
                        </a:lnTo>
                        <a:lnTo>
                          <a:pt x="160" y="6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699" name="Freeform 169"/>
                  <p:cNvSpPr>
                    <a:spLocks noEditPoints="1"/>
                  </p:cNvSpPr>
                  <p:nvPr/>
                </p:nvSpPr>
                <p:spPr bwMode="auto">
                  <a:xfrm>
                    <a:off x="5412128" y="4444427"/>
                    <a:ext cx="854618" cy="899597"/>
                  </a:xfrm>
                  <a:custGeom>
                    <a:avLst/>
                    <a:gdLst>
                      <a:gd name="T0" fmla="*/ 13 w 155"/>
                      <a:gd name="T1" fmla="*/ 57 h 163"/>
                      <a:gd name="T2" fmla="*/ 5 w 155"/>
                      <a:gd name="T3" fmla="*/ 41 h 163"/>
                      <a:gd name="T4" fmla="*/ 15 w 155"/>
                      <a:gd name="T5" fmla="*/ 19 h 163"/>
                      <a:gd name="T6" fmla="*/ 25 w 155"/>
                      <a:gd name="T7" fmla="*/ 13 h 163"/>
                      <a:gd name="T8" fmla="*/ 38 w 155"/>
                      <a:gd name="T9" fmla="*/ 10 h 163"/>
                      <a:gd name="T10" fmla="*/ 55 w 155"/>
                      <a:gd name="T11" fmla="*/ 0 h 163"/>
                      <a:gd name="T12" fmla="*/ 76 w 155"/>
                      <a:gd name="T13" fmla="*/ 10 h 163"/>
                      <a:gd name="T14" fmla="*/ 89 w 155"/>
                      <a:gd name="T15" fmla="*/ 5 h 163"/>
                      <a:gd name="T16" fmla="*/ 93 w 155"/>
                      <a:gd name="T17" fmla="*/ 14 h 163"/>
                      <a:gd name="T18" fmla="*/ 89 w 155"/>
                      <a:gd name="T19" fmla="*/ 25 h 163"/>
                      <a:gd name="T20" fmla="*/ 97 w 155"/>
                      <a:gd name="T21" fmla="*/ 28 h 163"/>
                      <a:gd name="T22" fmla="*/ 101 w 155"/>
                      <a:gd name="T23" fmla="*/ 27 h 163"/>
                      <a:gd name="T24" fmla="*/ 113 w 155"/>
                      <a:gd name="T25" fmla="*/ 28 h 163"/>
                      <a:gd name="T26" fmla="*/ 120 w 155"/>
                      <a:gd name="T27" fmla="*/ 30 h 163"/>
                      <a:gd name="T28" fmla="*/ 139 w 155"/>
                      <a:gd name="T29" fmla="*/ 35 h 163"/>
                      <a:gd name="T30" fmla="*/ 155 w 155"/>
                      <a:gd name="T31" fmla="*/ 48 h 163"/>
                      <a:gd name="T32" fmla="*/ 144 w 155"/>
                      <a:gd name="T33" fmla="*/ 66 h 163"/>
                      <a:gd name="T34" fmla="*/ 137 w 155"/>
                      <a:gd name="T35" fmla="*/ 82 h 163"/>
                      <a:gd name="T36" fmla="*/ 135 w 155"/>
                      <a:gd name="T37" fmla="*/ 95 h 163"/>
                      <a:gd name="T38" fmla="*/ 132 w 155"/>
                      <a:gd name="T39" fmla="*/ 104 h 163"/>
                      <a:gd name="T40" fmla="*/ 126 w 155"/>
                      <a:gd name="T41" fmla="*/ 112 h 163"/>
                      <a:gd name="T42" fmla="*/ 115 w 155"/>
                      <a:gd name="T43" fmla="*/ 116 h 163"/>
                      <a:gd name="T44" fmla="*/ 100 w 155"/>
                      <a:gd name="T45" fmla="*/ 126 h 163"/>
                      <a:gd name="T46" fmla="*/ 100 w 155"/>
                      <a:gd name="T47" fmla="*/ 135 h 163"/>
                      <a:gd name="T48" fmla="*/ 90 w 155"/>
                      <a:gd name="T49" fmla="*/ 153 h 163"/>
                      <a:gd name="T50" fmla="*/ 81 w 155"/>
                      <a:gd name="T51" fmla="*/ 163 h 163"/>
                      <a:gd name="T52" fmla="*/ 71 w 155"/>
                      <a:gd name="T53" fmla="*/ 152 h 163"/>
                      <a:gd name="T54" fmla="*/ 64 w 155"/>
                      <a:gd name="T55" fmla="*/ 147 h 163"/>
                      <a:gd name="T56" fmla="*/ 79 w 155"/>
                      <a:gd name="T57" fmla="*/ 126 h 163"/>
                      <a:gd name="T58" fmla="*/ 73 w 155"/>
                      <a:gd name="T59" fmla="*/ 119 h 163"/>
                      <a:gd name="T60" fmla="*/ 67 w 155"/>
                      <a:gd name="T61" fmla="*/ 112 h 163"/>
                      <a:gd name="T62" fmla="*/ 62 w 155"/>
                      <a:gd name="T63" fmla="*/ 103 h 163"/>
                      <a:gd name="T64" fmla="*/ 61 w 155"/>
                      <a:gd name="T65" fmla="*/ 90 h 163"/>
                      <a:gd name="T66" fmla="*/ 52 w 155"/>
                      <a:gd name="T67" fmla="*/ 83 h 163"/>
                      <a:gd name="T68" fmla="*/ 41 w 155"/>
                      <a:gd name="T69" fmla="*/ 71 h 163"/>
                      <a:gd name="T70" fmla="*/ 34 w 155"/>
                      <a:gd name="T71" fmla="*/ 60 h 163"/>
                      <a:gd name="T72" fmla="*/ 16 w 155"/>
                      <a:gd name="T73" fmla="*/ 64 h 163"/>
                      <a:gd name="T74" fmla="*/ 91 w 155"/>
                      <a:gd name="T75" fmla="*/ 24 h 163"/>
                      <a:gd name="T76" fmla="*/ 90 w 155"/>
                      <a:gd name="T77" fmla="*/ 23 h 163"/>
                      <a:gd name="T78" fmla="*/ 96 w 155"/>
                      <a:gd name="T79" fmla="*/ 21 h 163"/>
                      <a:gd name="T80" fmla="*/ 93 w 155"/>
                      <a:gd name="T81" fmla="*/ 28 h 163"/>
                      <a:gd name="T82" fmla="*/ 100 w 155"/>
                      <a:gd name="T83" fmla="*/ 22 h 163"/>
                      <a:gd name="T84" fmla="*/ 93 w 155"/>
                      <a:gd name="T85" fmla="*/ 23 h 163"/>
                      <a:gd name="T86" fmla="*/ 89 w 155"/>
                      <a:gd name="T87" fmla="*/ 153 h 163"/>
                      <a:gd name="T88" fmla="*/ 90 w 155"/>
                      <a:gd name="T89" fmla="*/ 148 h 163"/>
                      <a:gd name="T90" fmla="*/ 86 w 155"/>
                      <a:gd name="T91" fmla="*/ 152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55" h="163">
                        <a:moveTo>
                          <a:pt x="16" y="64"/>
                        </a:moveTo>
                        <a:cubicBezTo>
                          <a:pt x="13" y="65"/>
                          <a:pt x="13" y="65"/>
                          <a:pt x="13" y="65"/>
                        </a:cubicBezTo>
                        <a:cubicBezTo>
                          <a:pt x="13" y="57"/>
                          <a:pt x="13" y="57"/>
                          <a:pt x="13" y="57"/>
                        </a:cubicBezTo>
                        <a:cubicBezTo>
                          <a:pt x="7" y="61"/>
                          <a:pt x="7" y="61"/>
                          <a:pt x="7" y="61"/>
                        </a:cubicBezTo>
                        <a:cubicBezTo>
                          <a:pt x="0" y="51"/>
                          <a:pt x="0" y="51"/>
                          <a:pt x="0" y="51"/>
                        </a:cubicBezTo>
                        <a:cubicBezTo>
                          <a:pt x="5" y="41"/>
                          <a:pt x="5" y="41"/>
                          <a:pt x="5" y="41"/>
                        </a:cubicBezTo>
                        <a:cubicBezTo>
                          <a:pt x="15" y="37"/>
                          <a:pt x="15" y="37"/>
                          <a:pt x="15" y="37"/>
                        </a:cubicBezTo>
                        <a:cubicBezTo>
                          <a:pt x="18" y="25"/>
                          <a:pt x="18" y="25"/>
                          <a:pt x="18" y="25"/>
                        </a:cubicBez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8" y="17"/>
                          <a:pt x="18" y="17"/>
                          <a:pt x="18" y="17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42" y="12"/>
                          <a:pt x="42" y="12"/>
                          <a:pt x="42" y="12"/>
                        </a:cubicBezTo>
                        <a:cubicBezTo>
                          <a:pt x="38" y="10"/>
                          <a:pt x="38" y="10"/>
                          <a:pt x="38" y="10"/>
                        </a:cubicBezTo>
                        <a:cubicBezTo>
                          <a:pt x="37" y="3"/>
                          <a:pt x="37" y="3"/>
                          <a:pt x="37" y="3"/>
                        </a:cubicBezTo>
                        <a:cubicBezTo>
                          <a:pt x="43" y="6"/>
                          <a:pt x="43" y="6"/>
                          <a:pt x="43" y="6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6" y="14"/>
                          <a:pt x="56" y="14"/>
                          <a:pt x="56" y="14"/>
                        </a:cubicBezTo>
                        <a:cubicBezTo>
                          <a:pt x="61" y="16"/>
                          <a:pt x="61" y="16"/>
                          <a:pt x="61" y="16"/>
                        </a:cubicBezTo>
                        <a:cubicBezTo>
                          <a:pt x="76" y="10"/>
                          <a:pt x="76" y="10"/>
                          <a:pt x="76" y="10"/>
                        </a:cubicBezTo>
                        <a:cubicBezTo>
                          <a:pt x="81" y="13"/>
                          <a:pt x="81" y="13"/>
                          <a:pt x="81" y="13"/>
                        </a:cubicBezTo>
                        <a:cubicBezTo>
                          <a:pt x="88" y="5"/>
                          <a:pt x="88" y="5"/>
                          <a:pt x="88" y="5"/>
                        </a:cubicBezTo>
                        <a:cubicBezTo>
                          <a:pt x="89" y="5"/>
                          <a:pt x="89" y="5"/>
                          <a:pt x="89" y="5"/>
                        </a:cubicBezTo>
                        <a:cubicBezTo>
                          <a:pt x="89" y="5"/>
                          <a:pt x="89" y="5"/>
                          <a:pt x="89" y="5"/>
                        </a:cubicBezTo>
                        <a:cubicBezTo>
                          <a:pt x="90" y="4"/>
                          <a:pt x="90" y="4"/>
                          <a:pt x="90" y="4"/>
                        </a:cubicBezTo>
                        <a:cubicBezTo>
                          <a:pt x="93" y="14"/>
                          <a:pt x="93" y="14"/>
                          <a:pt x="93" y="14"/>
                        </a:cubicBezTo>
                        <a:cubicBezTo>
                          <a:pt x="95" y="15"/>
                          <a:pt x="95" y="15"/>
                          <a:pt x="95" y="15"/>
                        </a:cubicBezTo>
                        <a:cubicBezTo>
                          <a:pt x="89" y="23"/>
                          <a:pt x="89" y="23"/>
                          <a:pt x="89" y="23"/>
                        </a:cubicBezTo>
                        <a:cubicBezTo>
                          <a:pt x="89" y="25"/>
                          <a:pt x="89" y="25"/>
                          <a:pt x="89" y="25"/>
                        </a:cubicBezTo>
                        <a:cubicBezTo>
                          <a:pt x="91" y="27"/>
                          <a:pt x="91" y="27"/>
                          <a:pt x="91" y="27"/>
                        </a:cubicBezTo>
                        <a:cubicBezTo>
                          <a:pt x="89" y="29"/>
                          <a:pt x="89" y="29"/>
                          <a:pt x="89" y="29"/>
                        </a:cubicBezTo>
                        <a:cubicBezTo>
                          <a:pt x="97" y="28"/>
                          <a:pt x="97" y="28"/>
                          <a:pt x="97" y="28"/>
                        </a:cubicBezTo>
                        <a:cubicBezTo>
                          <a:pt x="97" y="31"/>
                          <a:pt x="97" y="31"/>
                          <a:pt x="97" y="31"/>
                        </a:cubicBezTo>
                        <a:cubicBezTo>
                          <a:pt x="99" y="28"/>
                          <a:pt x="99" y="28"/>
                          <a:pt x="99" y="28"/>
                        </a:cubicBezTo>
                        <a:cubicBezTo>
                          <a:pt x="101" y="27"/>
                          <a:pt x="101" y="27"/>
                          <a:pt x="101" y="27"/>
                        </a:cubicBezTo>
                        <a:cubicBezTo>
                          <a:pt x="103" y="23"/>
                          <a:pt x="103" y="23"/>
                          <a:pt x="103" y="23"/>
                        </a:cubicBezTo>
                        <a:cubicBezTo>
                          <a:pt x="113" y="27"/>
                          <a:pt x="113" y="27"/>
                          <a:pt x="113" y="27"/>
                        </a:cubicBezTo>
                        <a:cubicBezTo>
                          <a:pt x="113" y="28"/>
                          <a:pt x="113" y="28"/>
                          <a:pt x="113" y="28"/>
                        </a:cubicBezTo>
                        <a:cubicBezTo>
                          <a:pt x="115" y="27"/>
                          <a:pt x="115" y="27"/>
                          <a:pt x="115" y="27"/>
                        </a:cubicBezTo>
                        <a:cubicBezTo>
                          <a:pt x="116" y="32"/>
                          <a:pt x="116" y="32"/>
                          <a:pt x="116" y="32"/>
                        </a:cubicBezTo>
                        <a:cubicBezTo>
                          <a:pt x="120" y="30"/>
                          <a:pt x="120" y="30"/>
                          <a:pt x="120" y="30"/>
                        </a:cubicBezTo>
                        <a:cubicBezTo>
                          <a:pt x="127" y="33"/>
                          <a:pt x="127" y="33"/>
                          <a:pt x="127" y="33"/>
                        </a:cubicBezTo>
                        <a:cubicBezTo>
                          <a:pt x="134" y="33"/>
                          <a:pt x="134" y="33"/>
                          <a:pt x="134" y="33"/>
                        </a:cubicBezTo>
                        <a:cubicBezTo>
                          <a:pt x="139" y="35"/>
                          <a:pt x="139" y="35"/>
                          <a:pt x="139" y="35"/>
                        </a:cubicBezTo>
                        <a:cubicBezTo>
                          <a:pt x="147" y="42"/>
                          <a:pt x="147" y="42"/>
                          <a:pt x="147" y="42"/>
                        </a:cubicBezTo>
                        <a:cubicBezTo>
                          <a:pt x="152" y="41"/>
                          <a:pt x="152" y="41"/>
                          <a:pt x="152" y="41"/>
                        </a:cubicBezTo>
                        <a:cubicBezTo>
                          <a:pt x="155" y="48"/>
                          <a:pt x="155" y="48"/>
                          <a:pt x="155" y="48"/>
                        </a:cubicBezTo>
                        <a:cubicBezTo>
                          <a:pt x="154" y="56"/>
                          <a:pt x="154" y="56"/>
                          <a:pt x="154" y="56"/>
                        </a:cubicBezTo>
                        <a:cubicBezTo>
                          <a:pt x="149" y="63"/>
                          <a:pt x="149" y="63"/>
                          <a:pt x="149" y="63"/>
                        </a:cubicBezTo>
                        <a:cubicBezTo>
                          <a:pt x="144" y="66"/>
                          <a:pt x="144" y="66"/>
                          <a:pt x="144" y="66"/>
                        </a:cubicBezTo>
                        <a:cubicBezTo>
                          <a:pt x="140" y="73"/>
                          <a:pt x="140" y="73"/>
                          <a:pt x="140" y="73"/>
                        </a:cubicBezTo>
                        <a:cubicBezTo>
                          <a:pt x="138" y="74"/>
                          <a:pt x="138" y="74"/>
                          <a:pt x="138" y="74"/>
                        </a:cubicBezTo>
                        <a:cubicBezTo>
                          <a:pt x="137" y="82"/>
                          <a:pt x="137" y="82"/>
                          <a:pt x="137" y="82"/>
                        </a:cubicBezTo>
                        <a:cubicBezTo>
                          <a:pt x="138" y="84"/>
                          <a:pt x="138" y="84"/>
                          <a:pt x="138" y="84"/>
                        </a:cubicBezTo>
                        <a:cubicBezTo>
                          <a:pt x="137" y="92"/>
                          <a:pt x="137" y="92"/>
                          <a:pt x="137" y="92"/>
                        </a:cubicBezTo>
                        <a:cubicBezTo>
                          <a:pt x="135" y="95"/>
                          <a:pt x="135" y="95"/>
                          <a:pt x="135" y="95"/>
                        </a:cubicBezTo>
                        <a:cubicBezTo>
                          <a:pt x="135" y="101"/>
                          <a:pt x="135" y="101"/>
                          <a:pt x="135" y="101"/>
                        </a:cubicBezTo>
                        <a:cubicBezTo>
                          <a:pt x="134" y="102"/>
                          <a:pt x="134" y="102"/>
                          <a:pt x="134" y="102"/>
                        </a:cubicBezTo>
                        <a:cubicBezTo>
                          <a:pt x="132" y="104"/>
                          <a:pt x="132" y="104"/>
                          <a:pt x="132" y="104"/>
                        </a:cubicBezTo>
                        <a:cubicBezTo>
                          <a:pt x="130" y="107"/>
                          <a:pt x="130" y="107"/>
                          <a:pt x="130" y="107"/>
                        </a:cubicBezTo>
                        <a:cubicBezTo>
                          <a:pt x="130" y="111"/>
                          <a:pt x="130" y="111"/>
                          <a:pt x="130" y="111"/>
                        </a:cubicBezTo>
                        <a:cubicBezTo>
                          <a:pt x="126" y="112"/>
                          <a:pt x="126" y="112"/>
                          <a:pt x="126" y="112"/>
                        </a:cubicBezTo>
                        <a:cubicBezTo>
                          <a:pt x="125" y="115"/>
                          <a:pt x="125" y="115"/>
                          <a:pt x="125" y="115"/>
                        </a:cubicBezTo>
                        <a:cubicBezTo>
                          <a:pt x="116" y="115"/>
                          <a:pt x="116" y="115"/>
                          <a:pt x="116" y="115"/>
                        </a:cubicBezTo>
                        <a:cubicBezTo>
                          <a:pt x="115" y="116"/>
                          <a:pt x="115" y="116"/>
                          <a:pt x="115" y="116"/>
                        </a:cubicBezTo>
                        <a:cubicBezTo>
                          <a:pt x="112" y="118"/>
                          <a:pt x="112" y="118"/>
                          <a:pt x="112" y="118"/>
                        </a:cubicBezTo>
                        <a:cubicBezTo>
                          <a:pt x="109" y="119"/>
                          <a:pt x="109" y="119"/>
                          <a:pt x="109" y="119"/>
                        </a:cubicBezTo>
                        <a:cubicBezTo>
                          <a:pt x="100" y="126"/>
                          <a:pt x="100" y="126"/>
                          <a:pt x="100" y="126"/>
                        </a:cubicBezTo>
                        <a:cubicBezTo>
                          <a:pt x="99" y="129"/>
                          <a:pt x="99" y="129"/>
                          <a:pt x="99" y="129"/>
                        </a:cubicBezTo>
                        <a:cubicBezTo>
                          <a:pt x="100" y="134"/>
                          <a:pt x="100" y="134"/>
                          <a:pt x="100" y="134"/>
                        </a:cubicBezTo>
                        <a:cubicBezTo>
                          <a:pt x="100" y="135"/>
                          <a:pt x="100" y="135"/>
                          <a:pt x="100" y="135"/>
                        </a:cubicBezTo>
                        <a:cubicBezTo>
                          <a:pt x="99" y="139"/>
                          <a:pt x="99" y="139"/>
                          <a:pt x="99" y="139"/>
                        </a:cubicBezTo>
                        <a:cubicBezTo>
                          <a:pt x="97" y="141"/>
                          <a:pt x="97" y="141"/>
                          <a:pt x="97" y="141"/>
                        </a:cubicBezTo>
                        <a:cubicBezTo>
                          <a:pt x="90" y="153"/>
                          <a:pt x="90" y="153"/>
                          <a:pt x="90" y="153"/>
                        </a:cubicBezTo>
                        <a:cubicBezTo>
                          <a:pt x="86" y="156"/>
                          <a:pt x="86" y="156"/>
                          <a:pt x="86" y="156"/>
                        </a:cubicBezTo>
                        <a:cubicBezTo>
                          <a:pt x="83" y="162"/>
                          <a:pt x="83" y="162"/>
                          <a:pt x="83" y="162"/>
                        </a:cubicBezTo>
                        <a:cubicBezTo>
                          <a:pt x="81" y="163"/>
                          <a:pt x="81" y="163"/>
                          <a:pt x="81" y="163"/>
                        </a:cubicBezTo>
                        <a:cubicBezTo>
                          <a:pt x="81" y="159"/>
                          <a:pt x="81" y="159"/>
                          <a:pt x="81" y="159"/>
                        </a:cubicBezTo>
                        <a:cubicBezTo>
                          <a:pt x="80" y="155"/>
                          <a:pt x="80" y="155"/>
                          <a:pt x="80" y="155"/>
                        </a:cubicBezTo>
                        <a:cubicBezTo>
                          <a:pt x="71" y="152"/>
                          <a:pt x="71" y="152"/>
                          <a:pt x="71" y="152"/>
                        </a:cubicBezTo>
                        <a:cubicBezTo>
                          <a:pt x="67" y="147"/>
                          <a:pt x="67" y="147"/>
                          <a:pt x="67" y="147"/>
                        </a:cubicBezTo>
                        <a:cubicBezTo>
                          <a:pt x="64" y="148"/>
                          <a:pt x="64" y="148"/>
                          <a:pt x="64" y="148"/>
                        </a:cubicBezTo>
                        <a:cubicBezTo>
                          <a:pt x="64" y="147"/>
                          <a:pt x="64" y="147"/>
                          <a:pt x="64" y="147"/>
                        </a:cubicBezTo>
                        <a:cubicBezTo>
                          <a:pt x="75" y="134"/>
                          <a:pt x="75" y="134"/>
                          <a:pt x="75" y="134"/>
                        </a:cubicBezTo>
                        <a:cubicBezTo>
                          <a:pt x="80" y="133"/>
                          <a:pt x="80" y="133"/>
                          <a:pt x="80" y="133"/>
                        </a:cubicBezTo>
                        <a:cubicBezTo>
                          <a:pt x="79" y="126"/>
                          <a:pt x="79" y="126"/>
                          <a:pt x="79" y="126"/>
                        </a:cubicBezTo>
                        <a:cubicBezTo>
                          <a:pt x="76" y="126"/>
                          <a:pt x="76" y="126"/>
                          <a:pt x="76" y="126"/>
                        </a:cubicBezTo>
                        <a:cubicBezTo>
                          <a:pt x="77" y="119"/>
                          <a:pt x="77" y="119"/>
                          <a:pt x="77" y="119"/>
                        </a:cubicBezTo>
                        <a:cubicBezTo>
                          <a:pt x="73" y="119"/>
                          <a:pt x="73" y="119"/>
                          <a:pt x="73" y="119"/>
                        </a:cubicBezTo>
                        <a:cubicBezTo>
                          <a:pt x="72" y="113"/>
                          <a:pt x="72" y="113"/>
                          <a:pt x="72" y="113"/>
                        </a:cubicBezTo>
                        <a:cubicBezTo>
                          <a:pt x="69" y="111"/>
                          <a:pt x="69" y="111"/>
                          <a:pt x="69" y="111"/>
                        </a:cubicBezTo>
                        <a:cubicBezTo>
                          <a:pt x="67" y="112"/>
                          <a:pt x="67" y="112"/>
                          <a:pt x="67" y="112"/>
                        </a:cubicBezTo>
                        <a:cubicBezTo>
                          <a:pt x="63" y="111"/>
                          <a:pt x="63" y="111"/>
                          <a:pt x="63" y="111"/>
                        </a:cubicBezTo>
                        <a:cubicBezTo>
                          <a:pt x="63" y="105"/>
                          <a:pt x="63" y="105"/>
                          <a:pt x="63" y="105"/>
                        </a:cubicBezTo>
                        <a:cubicBezTo>
                          <a:pt x="62" y="103"/>
                          <a:pt x="62" y="103"/>
                          <a:pt x="62" y="103"/>
                        </a:cubicBezTo>
                        <a:cubicBezTo>
                          <a:pt x="62" y="99"/>
                          <a:pt x="62" y="99"/>
                          <a:pt x="62" y="99"/>
                        </a:cubicBezTo>
                        <a:cubicBezTo>
                          <a:pt x="64" y="96"/>
                          <a:pt x="64" y="96"/>
                          <a:pt x="64" y="96"/>
                        </a:cubicBezTo>
                        <a:cubicBezTo>
                          <a:pt x="61" y="90"/>
                          <a:pt x="61" y="90"/>
                          <a:pt x="61" y="90"/>
                        </a:cubicBezTo>
                        <a:cubicBezTo>
                          <a:pt x="61" y="86"/>
                          <a:pt x="61" y="86"/>
                          <a:pt x="61" y="86"/>
                        </a:cubicBezTo>
                        <a:cubicBezTo>
                          <a:pt x="54" y="86"/>
                          <a:pt x="54" y="86"/>
                          <a:pt x="54" y="86"/>
                        </a:cubicBezTo>
                        <a:cubicBezTo>
                          <a:pt x="52" y="83"/>
                          <a:pt x="52" y="83"/>
                          <a:pt x="52" y="83"/>
                        </a:cubicBezTo>
                        <a:cubicBezTo>
                          <a:pt x="54" y="81"/>
                          <a:pt x="54" y="81"/>
                          <a:pt x="54" y="81"/>
                        </a:cubicBezTo>
                        <a:cubicBezTo>
                          <a:pt x="50" y="75"/>
                          <a:pt x="50" y="75"/>
                          <a:pt x="50" y="75"/>
                        </a:cubicBezTo>
                        <a:cubicBezTo>
                          <a:pt x="41" y="71"/>
                          <a:pt x="41" y="71"/>
                          <a:pt x="41" y="71"/>
                        </a:cubicBezTo>
                        <a:cubicBezTo>
                          <a:pt x="36" y="70"/>
                          <a:pt x="36" y="70"/>
                          <a:pt x="36" y="70"/>
                        </a:cubicBezTo>
                        <a:cubicBezTo>
                          <a:pt x="33" y="65"/>
                          <a:pt x="33" y="65"/>
                          <a:pt x="33" y="65"/>
                        </a:cubicBezTo>
                        <a:cubicBezTo>
                          <a:pt x="34" y="60"/>
                          <a:pt x="34" y="60"/>
                          <a:pt x="34" y="60"/>
                        </a:cubicBezTo>
                        <a:cubicBezTo>
                          <a:pt x="28" y="60"/>
                          <a:pt x="28" y="60"/>
                          <a:pt x="28" y="60"/>
                        </a:cubicBezTo>
                        <a:cubicBezTo>
                          <a:pt x="22" y="65"/>
                          <a:pt x="22" y="65"/>
                          <a:pt x="22" y="65"/>
                        </a:cubicBezTo>
                        <a:cubicBezTo>
                          <a:pt x="16" y="64"/>
                          <a:pt x="16" y="64"/>
                          <a:pt x="16" y="64"/>
                        </a:cubicBezTo>
                        <a:cubicBezTo>
                          <a:pt x="16" y="64"/>
                          <a:pt x="16" y="64"/>
                          <a:pt x="16" y="64"/>
                        </a:cubicBezTo>
                        <a:close/>
                        <a:moveTo>
                          <a:pt x="90" y="23"/>
                        </a:move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3"/>
                          <a:pt x="92" y="23"/>
                          <a:pt x="92" y="23"/>
                        </a:cubicBezTo>
                        <a:cubicBezTo>
                          <a:pt x="91" y="21"/>
                          <a:pt x="91" y="21"/>
                          <a:pt x="91" y="21"/>
                        </a:cubicBezTo>
                        <a:cubicBezTo>
                          <a:pt x="90" y="23"/>
                          <a:pt x="90" y="23"/>
                          <a:pt x="90" y="23"/>
                        </a:cubicBezTo>
                        <a:close/>
                        <a:moveTo>
                          <a:pt x="94" y="19"/>
                        </a:moveTo>
                        <a:cubicBezTo>
                          <a:pt x="93" y="20"/>
                          <a:pt x="93" y="20"/>
                          <a:pt x="93" y="20"/>
                        </a:cubicBezTo>
                        <a:cubicBezTo>
                          <a:pt x="96" y="21"/>
                          <a:pt x="96" y="21"/>
                          <a:pt x="96" y="21"/>
                        </a:cubicBezTo>
                        <a:cubicBezTo>
                          <a:pt x="94" y="19"/>
                          <a:pt x="94" y="19"/>
                          <a:pt x="94" y="19"/>
                        </a:cubicBezTo>
                        <a:close/>
                        <a:moveTo>
                          <a:pt x="93" y="23"/>
                        </a:moveTo>
                        <a:cubicBezTo>
                          <a:pt x="93" y="28"/>
                          <a:pt x="93" y="28"/>
                          <a:pt x="93" y="28"/>
                        </a:cubicBezTo>
                        <a:cubicBezTo>
                          <a:pt x="98" y="28"/>
                          <a:pt x="98" y="28"/>
                          <a:pt x="98" y="28"/>
                        </a:cubicBezTo>
                        <a:cubicBezTo>
                          <a:pt x="101" y="25"/>
                          <a:pt x="101" y="25"/>
                          <a:pt x="101" y="25"/>
                        </a:cubicBezTo>
                        <a:cubicBezTo>
                          <a:pt x="100" y="22"/>
                          <a:pt x="100" y="22"/>
                          <a:pt x="100" y="22"/>
                        </a:cubicBezTo>
                        <a:cubicBezTo>
                          <a:pt x="100" y="22"/>
                          <a:pt x="97" y="22"/>
                          <a:pt x="97" y="22"/>
                        </a:cubicBezTo>
                        <a:cubicBezTo>
                          <a:pt x="97" y="22"/>
                          <a:pt x="94" y="22"/>
                          <a:pt x="94" y="22"/>
                        </a:cubicBezTo>
                        <a:cubicBezTo>
                          <a:pt x="93" y="23"/>
                          <a:pt x="93" y="23"/>
                          <a:pt x="93" y="23"/>
                        </a:cubicBezTo>
                        <a:close/>
                        <a:moveTo>
                          <a:pt x="85" y="155"/>
                        </a:moveTo>
                        <a:cubicBezTo>
                          <a:pt x="86" y="155"/>
                          <a:pt x="86" y="155"/>
                          <a:pt x="86" y="155"/>
                        </a:cubicBezTo>
                        <a:cubicBezTo>
                          <a:pt x="89" y="153"/>
                          <a:pt x="89" y="153"/>
                          <a:pt x="89" y="153"/>
                        </a:cubicBezTo>
                        <a:cubicBezTo>
                          <a:pt x="89" y="152"/>
                          <a:pt x="89" y="152"/>
                          <a:pt x="89" y="152"/>
                        </a:cubicBezTo>
                        <a:cubicBezTo>
                          <a:pt x="92" y="148"/>
                          <a:pt x="92" y="148"/>
                          <a:pt x="92" y="148"/>
                        </a:cubicBezTo>
                        <a:cubicBezTo>
                          <a:pt x="92" y="148"/>
                          <a:pt x="90" y="148"/>
                          <a:pt x="90" y="148"/>
                        </a:cubicBezTo>
                        <a:cubicBezTo>
                          <a:pt x="90" y="148"/>
                          <a:pt x="89" y="147"/>
                          <a:pt x="89" y="147"/>
                        </a:cubicBezTo>
                        <a:cubicBezTo>
                          <a:pt x="88" y="152"/>
                          <a:pt x="88" y="152"/>
                          <a:pt x="88" y="152"/>
                        </a:cubicBezTo>
                        <a:cubicBezTo>
                          <a:pt x="86" y="152"/>
                          <a:pt x="86" y="152"/>
                          <a:pt x="86" y="152"/>
                        </a:cubicBezTo>
                        <a:lnTo>
                          <a:pt x="85" y="15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0" name="Freeform 170"/>
                  <p:cNvSpPr>
                    <a:spLocks noEditPoints="1"/>
                  </p:cNvSpPr>
                  <p:nvPr/>
                </p:nvSpPr>
                <p:spPr bwMode="auto">
                  <a:xfrm>
                    <a:off x="5500537" y="4774797"/>
                    <a:ext cx="265227" cy="299349"/>
                  </a:xfrm>
                  <a:custGeom>
                    <a:avLst/>
                    <a:gdLst>
                      <a:gd name="T0" fmla="*/ 164 w 171"/>
                      <a:gd name="T1" fmla="*/ 153 h 193"/>
                      <a:gd name="T2" fmla="*/ 164 w 171"/>
                      <a:gd name="T3" fmla="*/ 139 h 193"/>
                      <a:gd name="T4" fmla="*/ 171 w 171"/>
                      <a:gd name="T5" fmla="*/ 128 h 193"/>
                      <a:gd name="T6" fmla="*/ 160 w 171"/>
                      <a:gd name="T7" fmla="*/ 107 h 193"/>
                      <a:gd name="T8" fmla="*/ 160 w 171"/>
                      <a:gd name="T9" fmla="*/ 93 h 193"/>
                      <a:gd name="T10" fmla="*/ 135 w 171"/>
                      <a:gd name="T11" fmla="*/ 93 h 193"/>
                      <a:gd name="T12" fmla="*/ 128 w 171"/>
                      <a:gd name="T13" fmla="*/ 82 h 193"/>
                      <a:gd name="T14" fmla="*/ 135 w 171"/>
                      <a:gd name="T15" fmla="*/ 75 h 193"/>
                      <a:gd name="T16" fmla="*/ 121 w 171"/>
                      <a:gd name="T17" fmla="*/ 54 h 193"/>
                      <a:gd name="T18" fmla="*/ 89 w 171"/>
                      <a:gd name="T19" fmla="*/ 39 h 193"/>
                      <a:gd name="T20" fmla="*/ 71 w 171"/>
                      <a:gd name="T21" fmla="*/ 36 h 193"/>
                      <a:gd name="T22" fmla="*/ 60 w 171"/>
                      <a:gd name="T23" fmla="*/ 18 h 193"/>
                      <a:gd name="T24" fmla="*/ 64 w 171"/>
                      <a:gd name="T25" fmla="*/ 0 h 193"/>
                      <a:gd name="T26" fmla="*/ 43 w 171"/>
                      <a:gd name="T27" fmla="*/ 0 h 193"/>
                      <a:gd name="T28" fmla="*/ 21 w 171"/>
                      <a:gd name="T29" fmla="*/ 18 h 193"/>
                      <a:gd name="T30" fmla="*/ 0 w 171"/>
                      <a:gd name="T31" fmla="*/ 15 h 193"/>
                      <a:gd name="T32" fmla="*/ 14 w 171"/>
                      <a:gd name="T33" fmla="*/ 39 h 193"/>
                      <a:gd name="T34" fmla="*/ 4 w 171"/>
                      <a:gd name="T35" fmla="*/ 86 h 193"/>
                      <a:gd name="T36" fmla="*/ 7 w 171"/>
                      <a:gd name="T37" fmla="*/ 86 h 193"/>
                      <a:gd name="T38" fmla="*/ 14 w 171"/>
                      <a:gd name="T39" fmla="*/ 86 h 193"/>
                      <a:gd name="T40" fmla="*/ 14 w 171"/>
                      <a:gd name="T41" fmla="*/ 93 h 193"/>
                      <a:gd name="T42" fmla="*/ 11 w 171"/>
                      <a:gd name="T43" fmla="*/ 93 h 193"/>
                      <a:gd name="T44" fmla="*/ 0 w 171"/>
                      <a:gd name="T45" fmla="*/ 111 h 193"/>
                      <a:gd name="T46" fmla="*/ 4 w 171"/>
                      <a:gd name="T47" fmla="*/ 118 h 193"/>
                      <a:gd name="T48" fmla="*/ 7 w 171"/>
                      <a:gd name="T49" fmla="*/ 118 h 193"/>
                      <a:gd name="T50" fmla="*/ 7 w 171"/>
                      <a:gd name="T51" fmla="*/ 132 h 193"/>
                      <a:gd name="T52" fmla="*/ 18 w 171"/>
                      <a:gd name="T53" fmla="*/ 139 h 193"/>
                      <a:gd name="T54" fmla="*/ 11 w 171"/>
                      <a:gd name="T55" fmla="*/ 150 h 193"/>
                      <a:gd name="T56" fmla="*/ 21 w 171"/>
                      <a:gd name="T57" fmla="*/ 161 h 193"/>
                      <a:gd name="T58" fmla="*/ 25 w 171"/>
                      <a:gd name="T59" fmla="*/ 193 h 193"/>
                      <a:gd name="T60" fmla="*/ 36 w 171"/>
                      <a:gd name="T61" fmla="*/ 193 h 193"/>
                      <a:gd name="T62" fmla="*/ 39 w 171"/>
                      <a:gd name="T63" fmla="*/ 189 h 193"/>
                      <a:gd name="T64" fmla="*/ 53 w 171"/>
                      <a:gd name="T65" fmla="*/ 178 h 193"/>
                      <a:gd name="T66" fmla="*/ 57 w 171"/>
                      <a:gd name="T67" fmla="*/ 185 h 193"/>
                      <a:gd name="T68" fmla="*/ 71 w 171"/>
                      <a:gd name="T69" fmla="*/ 185 h 193"/>
                      <a:gd name="T70" fmla="*/ 78 w 171"/>
                      <a:gd name="T71" fmla="*/ 193 h 193"/>
                      <a:gd name="T72" fmla="*/ 82 w 171"/>
                      <a:gd name="T73" fmla="*/ 182 h 193"/>
                      <a:gd name="T74" fmla="*/ 103 w 171"/>
                      <a:gd name="T75" fmla="*/ 182 h 193"/>
                      <a:gd name="T76" fmla="*/ 103 w 171"/>
                      <a:gd name="T77" fmla="*/ 164 h 193"/>
                      <a:gd name="T78" fmla="*/ 114 w 171"/>
                      <a:gd name="T79" fmla="*/ 146 h 193"/>
                      <a:gd name="T80" fmla="*/ 149 w 171"/>
                      <a:gd name="T81" fmla="*/ 139 h 193"/>
                      <a:gd name="T82" fmla="*/ 164 w 171"/>
                      <a:gd name="T83" fmla="*/ 146 h 193"/>
                      <a:gd name="T84" fmla="*/ 164 w 171"/>
                      <a:gd name="T85" fmla="*/ 153 h 193"/>
                      <a:gd name="T86" fmla="*/ 164 w 171"/>
                      <a:gd name="T87" fmla="*/ 153 h 193"/>
                      <a:gd name="T88" fmla="*/ 43 w 171"/>
                      <a:gd name="T89" fmla="*/ 125 h 193"/>
                      <a:gd name="T90" fmla="*/ 43 w 171"/>
                      <a:gd name="T91" fmla="*/ 132 h 193"/>
                      <a:gd name="T92" fmla="*/ 46 w 171"/>
                      <a:gd name="T93" fmla="*/ 139 h 193"/>
                      <a:gd name="T94" fmla="*/ 36 w 171"/>
                      <a:gd name="T95" fmla="*/ 132 h 193"/>
                      <a:gd name="T96" fmla="*/ 36 w 171"/>
                      <a:gd name="T97" fmla="*/ 128 h 193"/>
                      <a:gd name="T98" fmla="*/ 43 w 171"/>
                      <a:gd name="T99" fmla="*/ 125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71" h="193">
                        <a:moveTo>
                          <a:pt x="164" y="153"/>
                        </a:moveTo>
                        <a:lnTo>
                          <a:pt x="164" y="139"/>
                        </a:lnTo>
                        <a:lnTo>
                          <a:pt x="171" y="128"/>
                        </a:lnTo>
                        <a:lnTo>
                          <a:pt x="160" y="107"/>
                        </a:lnTo>
                        <a:lnTo>
                          <a:pt x="160" y="93"/>
                        </a:lnTo>
                        <a:lnTo>
                          <a:pt x="135" y="93"/>
                        </a:lnTo>
                        <a:lnTo>
                          <a:pt x="128" y="82"/>
                        </a:lnTo>
                        <a:lnTo>
                          <a:pt x="135" y="75"/>
                        </a:lnTo>
                        <a:lnTo>
                          <a:pt x="121" y="54"/>
                        </a:lnTo>
                        <a:lnTo>
                          <a:pt x="89" y="39"/>
                        </a:lnTo>
                        <a:lnTo>
                          <a:pt x="71" y="36"/>
                        </a:lnTo>
                        <a:lnTo>
                          <a:pt x="60" y="18"/>
                        </a:lnTo>
                        <a:lnTo>
                          <a:pt x="64" y="0"/>
                        </a:lnTo>
                        <a:lnTo>
                          <a:pt x="43" y="0"/>
                        </a:lnTo>
                        <a:lnTo>
                          <a:pt x="21" y="18"/>
                        </a:lnTo>
                        <a:lnTo>
                          <a:pt x="0" y="15"/>
                        </a:lnTo>
                        <a:lnTo>
                          <a:pt x="14" y="39"/>
                        </a:lnTo>
                        <a:lnTo>
                          <a:pt x="4" y="86"/>
                        </a:lnTo>
                        <a:lnTo>
                          <a:pt x="7" y="86"/>
                        </a:lnTo>
                        <a:lnTo>
                          <a:pt x="14" y="86"/>
                        </a:lnTo>
                        <a:lnTo>
                          <a:pt x="14" y="93"/>
                        </a:lnTo>
                        <a:lnTo>
                          <a:pt x="11" y="93"/>
                        </a:lnTo>
                        <a:lnTo>
                          <a:pt x="0" y="111"/>
                        </a:lnTo>
                        <a:lnTo>
                          <a:pt x="4" y="118"/>
                        </a:lnTo>
                        <a:lnTo>
                          <a:pt x="7" y="118"/>
                        </a:lnTo>
                        <a:lnTo>
                          <a:pt x="7" y="132"/>
                        </a:lnTo>
                        <a:lnTo>
                          <a:pt x="18" y="139"/>
                        </a:lnTo>
                        <a:lnTo>
                          <a:pt x="11" y="150"/>
                        </a:lnTo>
                        <a:lnTo>
                          <a:pt x="21" y="161"/>
                        </a:lnTo>
                        <a:lnTo>
                          <a:pt x="25" y="193"/>
                        </a:lnTo>
                        <a:lnTo>
                          <a:pt x="36" y="193"/>
                        </a:lnTo>
                        <a:lnTo>
                          <a:pt x="39" y="189"/>
                        </a:lnTo>
                        <a:lnTo>
                          <a:pt x="53" y="178"/>
                        </a:lnTo>
                        <a:lnTo>
                          <a:pt x="57" y="185"/>
                        </a:lnTo>
                        <a:lnTo>
                          <a:pt x="71" y="185"/>
                        </a:lnTo>
                        <a:lnTo>
                          <a:pt x="78" y="193"/>
                        </a:lnTo>
                        <a:lnTo>
                          <a:pt x="82" y="182"/>
                        </a:lnTo>
                        <a:lnTo>
                          <a:pt x="103" y="182"/>
                        </a:lnTo>
                        <a:lnTo>
                          <a:pt x="103" y="164"/>
                        </a:lnTo>
                        <a:lnTo>
                          <a:pt x="114" y="146"/>
                        </a:lnTo>
                        <a:lnTo>
                          <a:pt x="149" y="139"/>
                        </a:lnTo>
                        <a:lnTo>
                          <a:pt x="164" y="146"/>
                        </a:lnTo>
                        <a:lnTo>
                          <a:pt x="164" y="153"/>
                        </a:lnTo>
                        <a:lnTo>
                          <a:pt x="164" y="153"/>
                        </a:lnTo>
                        <a:close/>
                        <a:moveTo>
                          <a:pt x="43" y="125"/>
                        </a:moveTo>
                        <a:lnTo>
                          <a:pt x="43" y="132"/>
                        </a:lnTo>
                        <a:lnTo>
                          <a:pt x="46" y="139"/>
                        </a:lnTo>
                        <a:lnTo>
                          <a:pt x="36" y="132"/>
                        </a:lnTo>
                        <a:lnTo>
                          <a:pt x="36" y="128"/>
                        </a:lnTo>
                        <a:lnTo>
                          <a:pt x="43" y="125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1" name="Freeform 171"/>
                  <p:cNvSpPr>
                    <a:spLocks/>
                  </p:cNvSpPr>
                  <p:nvPr/>
                </p:nvSpPr>
                <p:spPr bwMode="auto">
                  <a:xfrm>
                    <a:off x="5660293" y="4990389"/>
                    <a:ext cx="176817" cy="193879"/>
                  </a:xfrm>
                  <a:custGeom>
                    <a:avLst/>
                    <a:gdLst>
                      <a:gd name="T0" fmla="*/ 0 w 114"/>
                      <a:gd name="T1" fmla="*/ 43 h 125"/>
                      <a:gd name="T2" fmla="*/ 0 w 114"/>
                      <a:gd name="T3" fmla="*/ 25 h 125"/>
                      <a:gd name="T4" fmla="*/ 11 w 114"/>
                      <a:gd name="T5" fmla="*/ 7 h 125"/>
                      <a:gd name="T6" fmla="*/ 46 w 114"/>
                      <a:gd name="T7" fmla="*/ 0 h 125"/>
                      <a:gd name="T8" fmla="*/ 61 w 114"/>
                      <a:gd name="T9" fmla="*/ 7 h 125"/>
                      <a:gd name="T10" fmla="*/ 64 w 114"/>
                      <a:gd name="T11" fmla="*/ 22 h 125"/>
                      <a:gd name="T12" fmla="*/ 64 w 114"/>
                      <a:gd name="T13" fmla="*/ 43 h 125"/>
                      <a:gd name="T14" fmla="*/ 78 w 114"/>
                      <a:gd name="T15" fmla="*/ 46 h 125"/>
                      <a:gd name="T16" fmla="*/ 85 w 114"/>
                      <a:gd name="T17" fmla="*/ 43 h 125"/>
                      <a:gd name="T18" fmla="*/ 96 w 114"/>
                      <a:gd name="T19" fmla="*/ 50 h 125"/>
                      <a:gd name="T20" fmla="*/ 100 w 114"/>
                      <a:gd name="T21" fmla="*/ 71 h 125"/>
                      <a:gd name="T22" fmla="*/ 114 w 114"/>
                      <a:gd name="T23" fmla="*/ 71 h 125"/>
                      <a:gd name="T24" fmla="*/ 110 w 114"/>
                      <a:gd name="T25" fmla="*/ 96 h 125"/>
                      <a:gd name="T26" fmla="*/ 110 w 114"/>
                      <a:gd name="T27" fmla="*/ 96 h 125"/>
                      <a:gd name="T28" fmla="*/ 110 w 114"/>
                      <a:gd name="T29" fmla="*/ 111 h 125"/>
                      <a:gd name="T30" fmla="*/ 93 w 114"/>
                      <a:gd name="T31" fmla="*/ 125 h 125"/>
                      <a:gd name="T32" fmla="*/ 53 w 114"/>
                      <a:gd name="T33" fmla="*/ 121 h 125"/>
                      <a:gd name="T34" fmla="*/ 64 w 114"/>
                      <a:gd name="T35" fmla="*/ 93 h 125"/>
                      <a:gd name="T36" fmla="*/ 25 w 114"/>
                      <a:gd name="T37" fmla="*/ 75 h 125"/>
                      <a:gd name="T38" fmla="*/ 0 w 114"/>
                      <a:gd name="T39" fmla="*/ 43 h 125"/>
                      <a:gd name="T40" fmla="*/ 0 w 114"/>
                      <a:gd name="T41" fmla="*/ 43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4" h="125">
                        <a:moveTo>
                          <a:pt x="0" y="43"/>
                        </a:moveTo>
                        <a:lnTo>
                          <a:pt x="0" y="25"/>
                        </a:lnTo>
                        <a:lnTo>
                          <a:pt x="11" y="7"/>
                        </a:lnTo>
                        <a:lnTo>
                          <a:pt x="46" y="0"/>
                        </a:lnTo>
                        <a:lnTo>
                          <a:pt x="61" y="7"/>
                        </a:lnTo>
                        <a:lnTo>
                          <a:pt x="64" y="22"/>
                        </a:lnTo>
                        <a:lnTo>
                          <a:pt x="64" y="43"/>
                        </a:lnTo>
                        <a:lnTo>
                          <a:pt x="78" y="46"/>
                        </a:lnTo>
                        <a:lnTo>
                          <a:pt x="85" y="43"/>
                        </a:lnTo>
                        <a:lnTo>
                          <a:pt x="96" y="50"/>
                        </a:lnTo>
                        <a:lnTo>
                          <a:pt x="100" y="71"/>
                        </a:lnTo>
                        <a:lnTo>
                          <a:pt x="114" y="71"/>
                        </a:lnTo>
                        <a:lnTo>
                          <a:pt x="110" y="96"/>
                        </a:lnTo>
                        <a:lnTo>
                          <a:pt x="110" y="96"/>
                        </a:lnTo>
                        <a:lnTo>
                          <a:pt x="110" y="111"/>
                        </a:lnTo>
                        <a:lnTo>
                          <a:pt x="93" y="125"/>
                        </a:lnTo>
                        <a:lnTo>
                          <a:pt x="53" y="121"/>
                        </a:lnTo>
                        <a:lnTo>
                          <a:pt x="64" y="93"/>
                        </a:lnTo>
                        <a:lnTo>
                          <a:pt x="25" y="75"/>
                        </a:lnTo>
                        <a:lnTo>
                          <a:pt x="0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2" name="Freeform 172"/>
                  <p:cNvSpPr>
                    <a:spLocks noEditPoints="1"/>
                  </p:cNvSpPr>
                  <p:nvPr/>
                </p:nvSpPr>
                <p:spPr bwMode="auto">
                  <a:xfrm>
                    <a:off x="5742498" y="5255616"/>
                    <a:ext cx="116328" cy="127184"/>
                  </a:xfrm>
                  <a:custGeom>
                    <a:avLst/>
                    <a:gdLst>
                      <a:gd name="T0" fmla="*/ 15 w 75"/>
                      <a:gd name="T1" fmla="*/ 4 h 82"/>
                      <a:gd name="T2" fmla="*/ 25 w 75"/>
                      <a:gd name="T3" fmla="*/ 0 h 82"/>
                      <a:gd name="T4" fmla="*/ 40 w 75"/>
                      <a:gd name="T5" fmla="*/ 18 h 82"/>
                      <a:gd name="T6" fmla="*/ 72 w 75"/>
                      <a:gd name="T7" fmla="*/ 29 h 82"/>
                      <a:gd name="T8" fmla="*/ 75 w 75"/>
                      <a:gd name="T9" fmla="*/ 43 h 82"/>
                      <a:gd name="T10" fmla="*/ 75 w 75"/>
                      <a:gd name="T11" fmla="*/ 57 h 82"/>
                      <a:gd name="T12" fmla="*/ 72 w 75"/>
                      <a:gd name="T13" fmla="*/ 57 h 82"/>
                      <a:gd name="T14" fmla="*/ 64 w 75"/>
                      <a:gd name="T15" fmla="*/ 71 h 82"/>
                      <a:gd name="T16" fmla="*/ 57 w 75"/>
                      <a:gd name="T17" fmla="*/ 82 h 82"/>
                      <a:gd name="T18" fmla="*/ 25 w 75"/>
                      <a:gd name="T19" fmla="*/ 75 h 82"/>
                      <a:gd name="T20" fmla="*/ 11 w 75"/>
                      <a:gd name="T21" fmla="*/ 71 h 82"/>
                      <a:gd name="T22" fmla="*/ 0 w 75"/>
                      <a:gd name="T23" fmla="*/ 61 h 82"/>
                      <a:gd name="T24" fmla="*/ 0 w 75"/>
                      <a:gd name="T25" fmla="*/ 53 h 82"/>
                      <a:gd name="T26" fmla="*/ 15 w 75"/>
                      <a:gd name="T27" fmla="*/ 4 h 82"/>
                      <a:gd name="T28" fmla="*/ 15 w 75"/>
                      <a:gd name="T29" fmla="*/ 4 h 82"/>
                      <a:gd name="T30" fmla="*/ 25 w 75"/>
                      <a:gd name="T31" fmla="*/ 46 h 82"/>
                      <a:gd name="T32" fmla="*/ 40 w 75"/>
                      <a:gd name="T33" fmla="*/ 46 h 82"/>
                      <a:gd name="T34" fmla="*/ 43 w 75"/>
                      <a:gd name="T35" fmla="*/ 36 h 82"/>
                      <a:gd name="T36" fmla="*/ 25 w 75"/>
                      <a:gd name="T37" fmla="*/ 36 h 82"/>
                      <a:gd name="T38" fmla="*/ 25 w 75"/>
                      <a:gd name="T39" fmla="*/ 46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5" h="82">
                        <a:moveTo>
                          <a:pt x="15" y="4"/>
                        </a:moveTo>
                        <a:lnTo>
                          <a:pt x="25" y="0"/>
                        </a:lnTo>
                        <a:lnTo>
                          <a:pt x="40" y="18"/>
                        </a:lnTo>
                        <a:lnTo>
                          <a:pt x="72" y="29"/>
                        </a:lnTo>
                        <a:lnTo>
                          <a:pt x="75" y="43"/>
                        </a:lnTo>
                        <a:lnTo>
                          <a:pt x="75" y="57"/>
                        </a:lnTo>
                        <a:lnTo>
                          <a:pt x="72" y="57"/>
                        </a:lnTo>
                        <a:lnTo>
                          <a:pt x="64" y="71"/>
                        </a:lnTo>
                        <a:lnTo>
                          <a:pt x="57" y="82"/>
                        </a:lnTo>
                        <a:lnTo>
                          <a:pt x="25" y="75"/>
                        </a:lnTo>
                        <a:lnTo>
                          <a:pt x="11" y="71"/>
                        </a:lnTo>
                        <a:lnTo>
                          <a:pt x="0" y="61"/>
                        </a:lnTo>
                        <a:lnTo>
                          <a:pt x="0" y="53"/>
                        </a:lnTo>
                        <a:lnTo>
                          <a:pt x="15" y="4"/>
                        </a:lnTo>
                        <a:lnTo>
                          <a:pt x="15" y="4"/>
                        </a:lnTo>
                        <a:close/>
                        <a:moveTo>
                          <a:pt x="25" y="46"/>
                        </a:moveTo>
                        <a:lnTo>
                          <a:pt x="40" y="46"/>
                        </a:lnTo>
                        <a:lnTo>
                          <a:pt x="43" y="36"/>
                        </a:lnTo>
                        <a:lnTo>
                          <a:pt x="25" y="36"/>
                        </a:lnTo>
                        <a:lnTo>
                          <a:pt x="25" y="46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3" name="Freeform 173"/>
                  <p:cNvSpPr>
                    <a:spLocks noEditPoints="1"/>
                  </p:cNvSpPr>
                  <p:nvPr/>
                </p:nvSpPr>
                <p:spPr bwMode="auto">
                  <a:xfrm>
                    <a:off x="5418332" y="5050880"/>
                    <a:ext cx="435840" cy="966292"/>
                  </a:xfrm>
                  <a:custGeom>
                    <a:avLst/>
                    <a:gdLst>
                      <a:gd name="T0" fmla="*/ 92 w 281"/>
                      <a:gd name="T1" fmla="*/ 11 h 623"/>
                      <a:gd name="T2" fmla="*/ 110 w 281"/>
                      <a:gd name="T3" fmla="*/ 7 h 623"/>
                      <a:gd name="T4" fmla="*/ 131 w 281"/>
                      <a:gd name="T5" fmla="*/ 15 h 623"/>
                      <a:gd name="T6" fmla="*/ 156 w 281"/>
                      <a:gd name="T7" fmla="*/ 4 h 623"/>
                      <a:gd name="T8" fmla="*/ 220 w 281"/>
                      <a:gd name="T9" fmla="*/ 54 h 623"/>
                      <a:gd name="T10" fmla="*/ 249 w 281"/>
                      <a:gd name="T11" fmla="*/ 86 h 623"/>
                      <a:gd name="T12" fmla="*/ 266 w 281"/>
                      <a:gd name="T13" fmla="*/ 57 h 623"/>
                      <a:gd name="T14" fmla="*/ 281 w 281"/>
                      <a:gd name="T15" fmla="*/ 82 h 623"/>
                      <a:gd name="T16" fmla="*/ 224 w 281"/>
                      <a:gd name="T17" fmla="*/ 132 h 623"/>
                      <a:gd name="T18" fmla="*/ 209 w 281"/>
                      <a:gd name="T19" fmla="*/ 193 h 623"/>
                      <a:gd name="T20" fmla="*/ 209 w 281"/>
                      <a:gd name="T21" fmla="*/ 203 h 623"/>
                      <a:gd name="T22" fmla="*/ 227 w 281"/>
                      <a:gd name="T23" fmla="*/ 228 h 623"/>
                      <a:gd name="T24" fmla="*/ 238 w 281"/>
                      <a:gd name="T25" fmla="*/ 239 h 623"/>
                      <a:gd name="T26" fmla="*/ 224 w 281"/>
                      <a:gd name="T27" fmla="*/ 264 h 623"/>
                      <a:gd name="T28" fmla="*/ 174 w 281"/>
                      <a:gd name="T29" fmla="*/ 285 h 623"/>
                      <a:gd name="T30" fmla="*/ 156 w 281"/>
                      <a:gd name="T31" fmla="*/ 317 h 623"/>
                      <a:gd name="T32" fmla="*/ 117 w 281"/>
                      <a:gd name="T33" fmla="*/ 317 h 623"/>
                      <a:gd name="T34" fmla="*/ 124 w 281"/>
                      <a:gd name="T35" fmla="*/ 346 h 623"/>
                      <a:gd name="T36" fmla="*/ 138 w 281"/>
                      <a:gd name="T37" fmla="*/ 349 h 623"/>
                      <a:gd name="T38" fmla="*/ 124 w 281"/>
                      <a:gd name="T39" fmla="*/ 349 h 623"/>
                      <a:gd name="T40" fmla="*/ 128 w 281"/>
                      <a:gd name="T41" fmla="*/ 360 h 623"/>
                      <a:gd name="T42" fmla="*/ 117 w 281"/>
                      <a:gd name="T43" fmla="*/ 385 h 623"/>
                      <a:gd name="T44" fmla="*/ 110 w 281"/>
                      <a:gd name="T45" fmla="*/ 399 h 623"/>
                      <a:gd name="T46" fmla="*/ 81 w 281"/>
                      <a:gd name="T47" fmla="*/ 420 h 623"/>
                      <a:gd name="T48" fmla="*/ 106 w 281"/>
                      <a:gd name="T49" fmla="*/ 442 h 623"/>
                      <a:gd name="T50" fmla="*/ 106 w 281"/>
                      <a:gd name="T51" fmla="*/ 456 h 623"/>
                      <a:gd name="T52" fmla="*/ 81 w 281"/>
                      <a:gd name="T53" fmla="*/ 488 h 623"/>
                      <a:gd name="T54" fmla="*/ 64 w 281"/>
                      <a:gd name="T55" fmla="*/ 513 h 623"/>
                      <a:gd name="T56" fmla="*/ 60 w 281"/>
                      <a:gd name="T57" fmla="*/ 538 h 623"/>
                      <a:gd name="T58" fmla="*/ 60 w 281"/>
                      <a:gd name="T59" fmla="*/ 542 h 623"/>
                      <a:gd name="T60" fmla="*/ 64 w 281"/>
                      <a:gd name="T61" fmla="*/ 556 h 623"/>
                      <a:gd name="T62" fmla="*/ 17 w 281"/>
                      <a:gd name="T63" fmla="*/ 549 h 623"/>
                      <a:gd name="T64" fmla="*/ 17 w 281"/>
                      <a:gd name="T65" fmla="*/ 520 h 623"/>
                      <a:gd name="T66" fmla="*/ 3 w 281"/>
                      <a:gd name="T67" fmla="*/ 524 h 623"/>
                      <a:gd name="T68" fmla="*/ 14 w 281"/>
                      <a:gd name="T69" fmla="*/ 467 h 623"/>
                      <a:gd name="T70" fmla="*/ 25 w 281"/>
                      <a:gd name="T71" fmla="*/ 438 h 623"/>
                      <a:gd name="T72" fmla="*/ 28 w 281"/>
                      <a:gd name="T73" fmla="*/ 403 h 623"/>
                      <a:gd name="T74" fmla="*/ 32 w 281"/>
                      <a:gd name="T75" fmla="*/ 388 h 623"/>
                      <a:gd name="T76" fmla="*/ 17 w 281"/>
                      <a:gd name="T77" fmla="*/ 353 h 623"/>
                      <a:gd name="T78" fmla="*/ 21 w 281"/>
                      <a:gd name="T79" fmla="*/ 328 h 623"/>
                      <a:gd name="T80" fmla="*/ 35 w 281"/>
                      <a:gd name="T81" fmla="*/ 275 h 623"/>
                      <a:gd name="T82" fmla="*/ 42 w 281"/>
                      <a:gd name="T83" fmla="*/ 232 h 623"/>
                      <a:gd name="T84" fmla="*/ 53 w 281"/>
                      <a:gd name="T85" fmla="*/ 193 h 623"/>
                      <a:gd name="T86" fmla="*/ 49 w 281"/>
                      <a:gd name="T87" fmla="*/ 132 h 623"/>
                      <a:gd name="T88" fmla="*/ 57 w 281"/>
                      <a:gd name="T89" fmla="*/ 96 h 623"/>
                      <a:gd name="T90" fmla="*/ 64 w 281"/>
                      <a:gd name="T91" fmla="*/ 82 h 623"/>
                      <a:gd name="T92" fmla="*/ 67 w 281"/>
                      <a:gd name="T93" fmla="*/ 54 h 623"/>
                      <a:gd name="T94" fmla="*/ 89 w 281"/>
                      <a:gd name="T95" fmla="*/ 32 h 623"/>
                      <a:gd name="T96" fmla="*/ 89 w 281"/>
                      <a:gd name="T97" fmla="*/ 15 h 623"/>
                      <a:gd name="T98" fmla="*/ 67 w 281"/>
                      <a:gd name="T99" fmla="*/ 620 h 623"/>
                      <a:gd name="T100" fmla="*/ 99 w 281"/>
                      <a:gd name="T101" fmla="*/ 623 h 623"/>
                      <a:gd name="T102" fmla="*/ 113 w 281"/>
                      <a:gd name="T103" fmla="*/ 623 h 623"/>
                      <a:gd name="T104" fmla="*/ 103 w 281"/>
                      <a:gd name="T105" fmla="*/ 616 h 623"/>
                      <a:gd name="T106" fmla="*/ 67 w 281"/>
                      <a:gd name="T107" fmla="*/ 577 h 623"/>
                      <a:gd name="T108" fmla="*/ 67 w 281"/>
                      <a:gd name="T109" fmla="*/ 566 h 6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81" h="623">
                        <a:moveTo>
                          <a:pt x="89" y="15"/>
                        </a:moveTo>
                        <a:lnTo>
                          <a:pt x="92" y="11"/>
                        </a:lnTo>
                        <a:lnTo>
                          <a:pt x="106" y="0"/>
                        </a:lnTo>
                        <a:lnTo>
                          <a:pt x="110" y="7"/>
                        </a:lnTo>
                        <a:lnTo>
                          <a:pt x="124" y="7"/>
                        </a:lnTo>
                        <a:lnTo>
                          <a:pt x="131" y="15"/>
                        </a:lnTo>
                        <a:lnTo>
                          <a:pt x="135" y="4"/>
                        </a:lnTo>
                        <a:lnTo>
                          <a:pt x="156" y="4"/>
                        </a:lnTo>
                        <a:lnTo>
                          <a:pt x="181" y="36"/>
                        </a:lnTo>
                        <a:lnTo>
                          <a:pt x="220" y="54"/>
                        </a:lnTo>
                        <a:lnTo>
                          <a:pt x="209" y="82"/>
                        </a:lnTo>
                        <a:lnTo>
                          <a:pt x="249" y="86"/>
                        </a:lnTo>
                        <a:lnTo>
                          <a:pt x="266" y="72"/>
                        </a:lnTo>
                        <a:lnTo>
                          <a:pt x="266" y="57"/>
                        </a:lnTo>
                        <a:lnTo>
                          <a:pt x="277" y="57"/>
                        </a:lnTo>
                        <a:lnTo>
                          <a:pt x="281" y="82"/>
                        </a:lnTo>
                        <a:lnTo>
                          <a:pt x="263" y="86"/>
                        </a:lnTo>
                        <a:lnTo>
                          <a:pt x="224" y="132"/>
                        </a:lnTo>
                        <a:lnTo>
                          <a:pt x="209" y="185"/>
                        </a:lnTo>
                        <a:lnTo>
                          <a:pt x="209" y="193"/>
                        </a:lnTo>
                        <a:lnTo>
                          <a:pt x="209" y="193"/>
                        </a:lnTo>
                        <a:lnTo>
                          <a:pt x="209" y="203"/>
                        </a:lnTo>
                        <a:lnTo>
                          <a:pt x="231" y="221"/>
                        </a:lnTo>
                        <a:lnTo>
                          <a:pt x="227" y="228"/>
                        </a:lnTo>
                        <a:lnTo>
                          <a:pt x="231" y="235"/>
                        </a:lnTo>
                        <a:lnTo>
                          <a:pt x="238" y="239"/>
                        </a:lnTo>
                        <a:lnTo>
                          <a:pt x="238" y="250"/>
                        </a:lnTo>
                        <a:lnTo>
                          <a:pt x="224" y="264"/>
                        </a:lnTo>
                        <a:lnTo>
                          <a:pt x="224" y="271"/>
                        </a:lnTo>
                        <a:lnTo>
                          <a:pt x="174" y="285"/>
                        </a:lnTo>
                        <a:lnTo>
                          <a:pt x="156" y="282"/>
                        </a:lnTo>
                        <a:lnTo>
                          <a:pt x="156" y="317"/>
                        </a:lnTo>
                        <a:lnTo>
                          <a:pt x="145" y="324"/>
                        </a:lnTo>
                        <a:lnTo>
                          <a:pt x="117" y="317"/>
                        </a:lnTo>
                        <a:lnTo>
                          <a:pt x="117" y="339"/>
                        </a:lnTo>
                        <a:lnTo>
                          <a:pt x="124" y="346"/>
                        </a:lnTo>
                        <a:lnTo>
                          <a:pt x="131" y="342"/>
                        </a:lnTo>
                        <a:lnTo>
                          <a:pt x="138" y="349"/>
                        </a:lnTo>
                        <a:lnTo>
                          <a:pt x="135" y="356"/>
                        </a:lnTo>
                        <a:lnTo>
                          <a:pt x="124" y="349"/>
                        </a:lnTo>
                        <a:lnTo>
                          <a:pt x="117" y="353"/>
                        </a:lnTo>
                        <a:lnTo>
                          <a:pt x="128" y="360"/>
                        </a:lnTo>
                        <a:lnTo>
                          <a:pt x="117" y="371"/>
                        </a:lnTo>
                        <a:lnTo>
                          <a:pt x="117" y="385"/>
                        </a:lnTo>
                        <a:lnTo>
                          <a:pt x="110" y="392"/>
                        </a:lnTo>
                        <a:lnTo>
                          <a:pt x="110" y="399"/>
                        </a:lnTo>
                        <a:lnTo>
                          <a:pt x="99" y="399"/>
                        </a:lnTo>
                        <a:lnTo>
                          <a:pt x="81" y="420"/>
                        </a:lnTo>
                        <a:lnTo>
                          <a:pt x="96" y="442"/>
                        </a:lnTo>
                        <a:lnTo>
                          <a:pt x="106" y="442"/>
                        </a:lnTo>
                        <a:lnTo>
                          <a:pt x="110" y="445"/>
                        </a:lnTo>
                        <a:lnTo>
                          <a:pt x="106" y="456"/>
                        </a:lnTo>
                        <a:lnTo>
                          <a:pt x="106" y="463"/>
                        </a:lnTo>
                        <a:lnTo>
                          <a:pt x="81" y="488"/>
                        </a:lnTo>
                        <a:lnTo>
                          <a:pt x="78" y="502"/>
                        </a:lnTo>
                        <a:lnTo>
                          <a:pt x="64" y="513"/>
                        </a:lnTo>
                        <a:lnTo>
                          <a:pt x="53" y="527"/>
                        </a:lnTo>
                        <a:lnTo>
                          <a:pt x="60" y="538"/>
                        </a:lnTo>
                        <a:lnTo>
                          <a:pt x="57" y="542"/>
                        </a:lnTo>
                        <a:lnTo>
                          <a:pt x="60" y="542"/>
                        </a:lnTo>
                        <a:lnTo>
                          <a:pt x="71" y="559"/>
                        </a:lnTo>
                        <a:lnTo>
                          <a:pt x="64" y="556"/>
                        </a:lnTo>
                        <a:lnTo>
                          <a:pt x="53" y="552"/>
                        </a:lnTo>
                        <a:lnTo>
                          <a:pt x="17" y="549"/>
                        </a:lnTo>
                        <a:lnTo>
                          <a:pt x="14" y="542"/>
                        </a:lnTo>
                        <a:lnTo>
                          <a:pt x="17" y="520"/>
                        </a:lnTo>
                        <a:lnTo>
                          <a:pt x="7" y="520"/>
                        </a:lnTo>
                        <a:lnTo>
                          <a:pt x="3" y="524"/>
                        </a:lnTo>
                        <a:lnTo>
                          <a:pt x="0" y="495"/>
                        </a:lnTo>
                        <a:lnTo>
                          <a:pt x="14" y="467"/>
                        </a:lnTo>
                        <a:lnTo>
                          <a:pt x="14" y="453"/>
                        </a:lnTo>
                        <a:lnTo>
                          <a:pt x="25" y="438"/>
                        </a:lnTo>
                        <a:lnTo>
                          <a:pt x="25" y="410"/>
                        </a:lnTo>
                        <a:lnTo>
                          <a:pt x="28" y="403"/>
                        </a:lnTo>
                        <a:lnTo>
                          <a:pt x="21" y="396"/>
                        </a:lnTo>
                        <a:lnTo>
                          <a:pt x="32" y="388"/>
                        </a:lnTo>
                        <a:lnTo>
                          <a:pt x="21" y="385"/>
                        </a:lnTo>
                        <a:lnTo>
                          <a:pt x="17" y="353"/>
                        </a:lnTo>
                        <a:lnTo>
                          <a:pt x="25" y="339"/>
                        </a:lnTo>
                        <a:lnTo>
                          <a:pt x="21" y="328"/>
                        </a:lnTo>
                        <a:lnTo>
                          <a:pt x="28" y="282"/>
                        </a:lnTo>
                        <a:lnTo>
                          <a:pt x="35" y="275"/>
                        </a:lnTo>
                        <a:lnTo>
                          <a:pt x="32" y="250"/>
                        </a:lnTo>
                        <a:lnTo>
                          <a:pt x="42" y="232"/>
                        </a:lnTo>
                        <a:lnTo>
                          <a:pt x="42" y="214"/>
                        </a:lnTo>
                        <a:lnTo>
                          <a:pt x="53" y="193"/>
                        </a:lnTo>
                        <a:lnTo>
                          <a:pt x="39" y="150"/>
                        </a:lnTo>
                        <a:lnTo>
                          <a:pt x="49" y="132"/>
                        </a:lnTo>
                        <a:lnTo>
                          <a:pt x="49" y="114"/>
                        </a:lnTo>
                        <a:lnTo>
                          <a:pt x="57" y="96"/>
                        </a:lnTo>
                        <a:lnTo>
                          <a:pt x="64" y="89"/>
                        </a:lnTo>
                        <a:lnTo>
                          <a:pt x="64" y="82"/>
                        </a:lnTo>
                        <a:lnTo>
                          <a:pt x="74" y="79"/>
                        </a:lnTo>
                        <a:lnTo>
                          <a:pt x="67" y="54"/>
                        </a:lnTo>
                        <a:lnTo>
                          <a:pt x="71" y="40"/>
                        </a:lnTo>
                        <a:lnTo>
                          <a:pt x="89" y="32"/>
                        </a:lnTo>
                        <a:lnTo>
                          <a:pt x="89" y="15"/>
                        </a:lnTo>
                        <a:lnTo>
                          <a:pt x="89" y="15"/>
                        </a:lnTo>
                        <a:lnTo>
                          <a:pt x="89" y="15"/>
                        </a:lnTo>
                        <a:close/>
                        <a:moveTo>
                          <a:pt x="67" y="620"/>
                        </a:moveTo>
                        <a:lnTo>
                          <a:pt x="78" y="616"/>
                        </a:lnTo>
                        <a:lnTo>
                          <a:pt x="99" y="623"/>
                        </a:lnTo>
                        <a:lnTo>
                          <a:pt x="106" y="620"/>
                        </a:lnTo>
                        <a:lnTo>
                          <a:pt x="113" y="623"/>
                        </a:lnTo>
                        <a:lnTo>
                          <a:pt x="117" y="616"/>
                        </a:lnTo>
                        <a:lnTo>
                          <a:pt x="103" y="616"/>
                        </a:lnTo>
                        <a:lnTo>
                          <a:pt x="74" y="588"/>
                        </a:lnTo>
                        <a:lnTo>
                          <a:pt x="67" y="577"/>
                        </a:lnTo>
                        <a:lnTo>
                          <a:pt x="74" y="577"/>
                        </a:lnTo>
                        <a:lnTo>
                          <a:pt x="67" y="566"/>
                        </a:lnTo>
                        <a:lnTo>
                          <a:pt x="67" y="62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4" name="Freeform 174"/>
                  <p:cNvSpPr>
                    <a:spLocks noEditPoints="1"/>
                  </p:cNvSpPr>
                  <p:nvPr/>
                </p:nvSpPr>
                <p:spPr bwMode="auto">
                  <a:xfrm>
                    <a:off x="5682007" y="5879130"/>
                    <a:ext cx="556820" cy="133389"/>
                  </a:xfrm>
                  <a:custGeom>
                    <a:avLst/>
                    <a:gdLst>
                      <a:gd name="T0" fmla="*/ 100 w 101"/>
                      <a:gd name="T1" fmla="*/ 24 h 24"/>
                      <a:gd name="T2" fmla="*/ 97 w 101"/>
                      <a:gd name="T3" fmla="*/ 21 h 24"/>
                      <a:gd name="T4" fmla="*/ 92 w 101"/>
                      <a:gd name="T5" fmla="*/ 18 h 24"/>
                      <a:gd name="T6" fmla="*/ 97 w 101"/>
                      <a:gd name="T7" fmla="*/ 19 h 24"/>
                      <a:gd name="T8" fmla="*/ 98 w 101"/>
                      <a:gd name="T9" fmla="*/ 20 h 24"/>
                      <a:gd name="T10" fmla="*/ 99 w 101"/>
                      <a:gd name="T11" fmla="*/ 20 h 24"/>
                      <a:gd name="T12" fmla="*/ 101 w 101"/>
                      <a:gd name="T13" fmla="*/ 23 h 24"/>
                      <a:gd name="T14" fmla="*/ 100 w 101"/>
                      <a:gd name="T15" fmla="*/ 24 h 24"/>
                      <a:gd name="T16" fmla="*/ 8 w 101"/>
                      <a:gd name="T17" fmla="*/ 7 h 24"/>
                      <a:gd name="T18" fmla="*/ 6 w 101"/>
                      <a:gd name="T19" fmla="*/ 5 h 24"/>
                      <a:gd name="T20" fmla="*/ 8 w 101"/>
                      <a:gd name="T21" fmla="*/ 3 h 24"/>
                      <a:gd name="T22" fmla="*/ 9 w 101"/>
                      <a:gd name="T23" fmla="*/ 3 h 24"/>
                      <a:gd name="T24" fmla="*/ 9 w 101"/>
                      <a:gd name="T25" fmla="*/ 1 h 24"/>
                      <a:gd name="T26" fmla="*/ 10 w 101"/>
                      <a:gd name="T27" fmla="*/ 1 h 24"/>
                      <a:gd name="T28" fmla="*/ 10 w 101"/>
                      <a:gd name="T29" fmla="*/ 0 h 24"/>
                      <a:gd name="T30" fmla="*/ 12 w 101"/>
                      <a:gd name="T31" fmla="*/ 1 h 24"/>
                      <a:gd name="T32" fmla="*/ 13 w 101"/>
                      <a:gd name="T33" fmla="*/ 1 h 24"/>
                      <a:gd name="T34" fmla="*/ 14 w 101"/>
                      <a:gd name="T35" fmla="*/ 3 h 24"/>
                      <a:gd name="T36" fmla="*/ 11 w 101"/>
                      <a:gd name="T37" fmla="*/ 4 h 24"/>
                      <a:gd name="T38" fmla="*/ 10 w 101"/>
                      <a:gd name="T39" fmla="*/ 4 h 24"/>
                      <a:gd name="T40" fmla="*/ 11 w 101"/>
                      <a:gd name="T41" fmla="*/ 5 h 24"/>
                      <a:gd name="T42" fmla="*/ 9 w 101"/>
                      <a:gd name="T43" fmla="*/ 5 h 24"/>
                      <a:gd name="T44" fmla="*/ 9 w 101"/>
                      <a:gd name="T45" fmla="*/ 6 h 24"/>
                      <a:gd name="T46" fmla="*/ 8 w 101"/>
                      <a:gd name="T47" fmla="*/ 6 h 24"/>
                      <a:gd name="T48" fmla="*/ 8 w 101"/>
                      <a:gd name="T49" fmla="*/ 7 h 24"/>
                      <a:gd name="T50" fmla="*/ 0 w 101"/>
                      <a:gd name="T51" fmla="*/ 3 h 24"/>
                      <a:gd name="T52" fmla="*/ 2 w 101"/>
                      <a:gd name="T53" fmla="*/ 5 h 24"/>
                      <a:gd name="T54" fmla="*/ 3 w 101"/>
                      <a:gd name="T55" fmla="*/ 6 h 24"/>
                      <a:gd name="T56" fmla="*/ 4 w 101"/>
                      <a:gd name="T57" fmla="*/ 5 h 24"/>
                      <a:gd name="T58" fmla="*/ 6 w 101"/>
                      <a:gd name="T59" fmla="*/ 5 h 24"/>
                      <a:gd name="T60" fmla="*/ 8 w 101"/>
                      <a:gd name="T61" fmla="*/ 1 h 24"/>
                      <a:gd name="T62" fmla="*/ 4 w 101"/>
                      <a:gd name="T63" fmla="*/ 1 h 24"/>
                      <a:gd name="T64" fmla="*/ 5 w 101"/>
                      <a:gd name="T65" fmla="*/ 3 h 24"/>
                      <a:gd name="T66" fmla="*/ 4 w 101"/>
                      <a:gd name="T67" fmla="*/ 5 h 24"/>
                      <a:gd name="T68" fmla="*/ 0 w 101"/>
                      <a:gd name="T69" fmla="*/ 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01" h="24">
                        <a:moveTo>
                          <a:pt x="100" y="24"/>
                        </a:moveTo>
                        <a:cubicBezTo>
                          <a:pt x="97" y="21"/>
                          <a:pt x="97" y="21"/>
                          <a:pt x="97" y="21"/>
                        </a:cubicBezTo>
                        <a:cubicBezTo>
                          <a:pt x="92" y="18"/>
                          <a:pt x="92" y="18"/>
                          <a:pt x="92" y="18"/>
                        </a:cubicBezTo>
                        <a:cubicBezTo>
                          <a:pt x="97" y="19"/>
                          <a:pt x="97" y="19"/>
                          <a:pt x="97" y="19"/>
                        </a:cubicBezTo>
                        <a:cubicBezTo>
                          <a:pt x="98" y="20"/>
                          <a:pt x="98" y="20"/>
                          <a:pt x="98" y="20"/>
                        </a:cubicBezTo>
                        <a:cubicBezTo>
                          <a:pt x="99" y="20"/>
                          <a:pt x="99" y="20"/>
                          <a:pt x="99" y="20"/>
                        </a:cubicBezTo>
                        <a:cubicBezTo>
                          <a:pt x="101" y="23"/>
                          <a:pt x="101" y="23"/>
                          <a:pt x="101" y="23"/>
                        </a:cubicBezTo>
                        <a:cubicBezTo>
                          <a:pt x="100" y="24"/>
                          <a:pt x="100" y="24"/>
                          <a:pt x="100" y="24"/>
                        </a:cubicBezTo>
                        <a:close/>
                        <a:moveTo>
                          <a:pt x="8" y="7"/>
                        </a:move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lose/>
                        <a:moveTo>
                          <a:pt x="0" y="3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4" y="1"/>
                          <a:pt x="4" y="1"/>
                        </a:cubicBezTo>
                        <a:cubicBezTo>
                          <a:pt x="4" y="1"/>
                          <a:pt x="5" y="3"/>
                          <a:pt x="5" y="3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  <p:sp>
                <p:nvSpPr>
                  <p:cNvPr id="705" name="Freeform 175"/>
                  <p:cNvSpPr>
                    <a:spLocks noEditPoints="1"/>
                  </p:cNvSpPr>
                  <p:nvPr/>
                </p:nvSpPr>
                <p:spPr bwMode="auto">
                  <a:xfrm>
                    <a:off x="5373353" y="4957818"/>
                    <a:ext cx="183022" cy="1082619"/>
                  </a:xfrm>
                  <a:custGeom>
                    <a:avLst/>
                    <a:gdLst>
                      <a:gd name="T0" fmla="*/ 24 w 33"/>
                      <a:gd name="T1" fmla="*/ 176 h 196"/>
                      <a:gd name="T2" fmla="*/ 21 w 33"/>
                      <a:gd name="T3" fmla="*/ 181 h 196"/>
                      <a:gd name="T4" fmla="*/ 22 w 33"/>
                      <a:gd name="T5" fmla="*/ 186 h 196"/>
                      <a:gd name="T6" fmla="*/ 25 w 33"/>
                      <a:gd name="T7" fmla="*/ 191 h 196"/>
                      <a:gd name="T8" fmla="*/ 24 w 33"/>
                      <a:gd name="T9" fmla="*/ 173 h 196"/>
                      <a:gd name="T10" fmla="*/ 13 w 33"/>
                      <a:gd name="T11" fmla="*/ 182 h 196"/>
                      <a:gd name="T12" fmla="*/ 15 w 33"/>
                      <a:gd name="T13" fmla="*/ 175 h 196"/>
                      <a:gd name="T14" fmla="*/ 5 w 33"/>
                      <a:gd name="T15" fmla="*/ 164 h 196"/>
                      <a:gd name="T16" fmla="*/ 5 w 33"/>
                      <a:gd name="T17" fmla="*/ 155 h 196"/>
                      <a:gd name="T18" fmla="*/ 6 w 33"/>
                      <a:gd name="T19" fmla="*/ 142 h 196"/>
                      <a:gd name="T20" fmla="*/ 5 w 33"/>
                      <a:gd name="T21" fmla="*/ 136 h 196"/>
                      <a:gd name="T22" fmla="*/ 9 w 33"/>
                      <a:gd name="T23" fmla="*/ 125 h 196"/>
                      <a:gd name="T24" fmla="*/ 8 w 33"/>
                      <a:gd name="T25" fmla="*/ 100 h 196"/>
                      <a:gd name="T26" fmla="*/ 15 w 33"/>
                      <a:gd name="T27" fmla="*/ 55 h 196"/>
                      <a:gd name="T28" fmla="*/ 19 w 33"/>
                      <a:gd name="T29" fmla="*/ 34 h 196"/>
                      <a:gd name="T30" fmla="*/ 19 w 33"/>
                      <a:gd name="T31" fmla="*/ 3 h 196"/>
                      <a:gd name="T32" fmla="*/ 25 w 33"/>
                      <a:gd name="T33" fmla="*/ 4 h 196"/>
                      <a:gd name="T34" fmla="*/ 30 w 33"/>
                      <a:gd name="T35" fmla="*/ 21 h 196"/>
                      <a:gd name="T36" fmla="*/ 27 w 33"/>
                      <a:gd name="T37" fmla="*/ 32 h 196"/>
                      <a:gd name="T38" fmla="*/ 24 w 33"/>
                      <a:gd name="T39" fmla="*/ 44 h 196"/>
                      <a:gd name="T40" fmla="*/ 23 w 33"/>
                      <a:gd name="T41" fmla="*/ 71 h 196"/>
                      <a:gd name="T42" fmla="*/ 18 w 33"/>
                      <a:gd name="T43" fmla="*/ 94 h 196"/>
                      <a:gd name="T44" fmla="*/ 13 w 33"/>
                      <a:gd name="T45" fmla="*/ 116 h 196"/>
                      <a:gd name="T46" fmla="*/ 16 w 33"/>
                      <a:gd name="T47" fmla="*/ 130 h 196"/>
                      <a:gd name="T48" fmla="*/ 12 w 33"/>
                      <a:gd name="T49" fmla="*/ 148 h 196"/>
                      <a:gd name="T50" fmla="*/ 13 w 33"/>
                      <a:gd name="T51" fmla="*/ 163 h 196"/>
                      <a:gd name="T52" fmla="*/ 26 w 33"/>
                      <a:gd name="T53" fmla="*/ 173 h 196"/>
                      <a:gd name="T54" fmla="*/ 7 w 33"/>
                      <a:gd name="T55" fmla="*/ 118 h 196"/>
                      <a:gd name="T56" fmla="*/ 7 w 33"/>
                      <a:gd name="T57" fmla="*/ 112 h 196"/>
                      <a:gd name="T58" fmla="*/ 4 w 33"/>
                      <a:gd name="T59" fmla="*/ 119 h 196"/>
                      <a:gd name="T60" fmla="*/ 9 w 33"/>
                      <a:gd name="T61" fmla="*/ 129 h 196"/>
                      <a:gd name="T62" fmla="*/ 6 w 33"/>
                      <a:gd name="T63" fmla="*/ 130 h 196"/>
                      <a:gd name="T64" fmla="*/ 1 w 33"/>
                      <a:gd name="T65" fmla="*/ 149 h 196"/>
                      <a:gd name="T66" fmla="*/ 2 w 33"/>
                      <a:gd name="T67" fmla="*/ 148 h 196"/>
                      <a:gd name="T68" fmla="*/ 3 w 33"/>
                      <a:gd name="T69" fmla="*/ 150 h 196"/>
                      <a:gd name="T70" fmla="*/ 3 w 33"/>
                      <a:gd name="T71" fmla="*/ 159 h 196"/>
                      <a:gd name="T72" fmla="*/ 1 w 33"/>
                      <a:gd name="T73" fmla="*/ 153 h 196"/>
                      <a:gd name="T74" fmla="*/ 2 w 33"/>
                      <a:gd name="T75" fmla="*/ 158 h 196"/>
                      <a:gd name="T76" fmla="*/ 0 w 33"/>
                      <a:gd name="T77" fmla="*/ 160 h 196"/>
                      <a:gd name="T78" fmla="*/ 4 w 33"/>
                      <a:gd name="T79" fmla="*/ 163 h 196"/>
                      <a:gd name="T80" fmla="*/ 6 w 33"/>
                      <a:gd name="T81" fmla="*/ 178 h 196"/>
                      <a:gd name="T82" fmla="*/ 11 w 33"/>
                      <a:gd name="T83" fmla="*/ 181 h 196"/>
                      <a:gd name="T84" fmla="*/ 12 w 33"/>
                      <a:gd name="T85" fmla="*/ 177 h 196"/>
                      <a:gd name="T86" fmla="*/ 7 w 33"/>
                      <a:gd name="T87" fmla="*/ 173 h 196"/>
                      <a:gd name="T88" fmla="*/ 10 w 33"/>
                      <a:gd name="T89" fmla="*/ 180 h 196"/>
                      <a:gd name="T90" fmla="*/ 7 w 33"/>
                      <a:gd name="T91" fmla="*/ 180 h 196"/>
                      <a:gd name="T92" fmla="*/ 19 w 33"/>
                      <a:gd name="T93" fmla="*/ 186 h 196"/>
                      <a:gd name="T94" fmla="*/ 19 w 33"/>
                      <a:gd name="T95" fmla="*/ 186 h 196"/>
                      <a:gd name="T96" fmla="*/ 14 w 33"/>
                      <a:gd name="T97" fmla="*/ 187 h 196"/>
                      <a:gd name="T98" fmla="*/ 22 w 33"/>
                      <a:gd name="T99" fmla="*/ 193 h 196"/>
                      <a:gd name="T100" fmla="*/ 28 w 33"/>
                      <a:gd name="T101" fmla="*/ 196 h 196"/>
                      <a:gd name="T102" fmla="*/ 33 w 33"/>
                      <a:gd name="T103" fmla="*/ 194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3" h="196">
                        <a:moveTo>
                          <a:pt x="27" y="191"/>
                        </a:moveTo>
                        <a:cubicBezTo>
                          <a:pt x="27" y="176"/>
                          <a:pt x="27" y="176"/>
                          <a:pt x="27" y="176"/>
                        </a:cubicBezTo>
                        <a:cubicBezTo>
                          <a:pt x="26" y="175"/>
                          <a:pt x="26" y="175"/>
                          <a:pt x="26" y="175"/>
                        </a:cubicBezTo>
                        <a:cubicBezTo>
                          <a:pt x="24" y="176"/>
                          <a:pt x="24" y="176"/>
                          <a:pt x="24" y="176"/>
                        </a:cubicBezTo>
                        <a:cubicBezTo>
                          <a:pt x="23" y="175"/>
                          <a:pt x="23" y="175"/>
                          <a:pt x="23" y="175"/>
                        </a:cubicBezTo>
                        <a:cubicBezTo>
                          <a:pt x="20" y="178"/>
                          <a:pt x="20" y="178"/>
                          <a:pt x="20" y="178"/>
                        </a:cubicBezTo>
                        <a:cubicBezTo>
                          <a:pt x="19" y="179"/>
                          <a:pt x="19" y="179"/>
                          <a:pt x="19" y="179"/>
                        </a:cubicBezTo>
                        <a:cubicBezTo>
                          <a:pt x="21" y="181"/>
                          <a:pt x="21" y="181"/>
                          <a:pt x="21" y="181"/>
                        </a:cubicBezTo>
                        <a:cubicBezTo>
                          <a:pt x="24" y="180"/>
                          <a:pt x="24" y="180"/>
                          <a:pt x="24" y="180"/>
                        </a:cubicBezTo>
                        <a:cubicBezTo>
                          <a:pt x="23" y="182"/>
                          <a:pt x="23" y="182"/>
                          <a:pt x="23" y="182"/>
                        </a:cubicBezTo>
                        <a:cubicBezTo>
                          <a:pt x="21" y="183"/>
                          <a:pt x="21" y="183"/>
                          <a:pt x="21" y="183"/>
                        </a:cubicBezTo>
                        <a:cubicBezTo>
                          <a:pt x="22" y="186"/>
                          <a:pt x="22" y="186"/>
                          <a:pt x="22" y="186"/>
                        </a:cubicBezTo>
                        <a:cubicBezTo>
                          <a:pt x="24" y="187"/>
                          <a:pt x="24" y="187"/>
                          <a:pt x="24" y="187"/>
                        </a:cubicBezTo>
                        <a:cubicBezTo>
                          <a:pt x="18" y="188"/>
                          <a:pt x="18" y="188"/>
                          <a:pt x="18" y="188"/>
                        </a:cubicBezTo>
                        <a:cubicBezTo>
                          <a:pt x="16" y="189"/>
                          <a:pt x="16" y="189"/>
                          <a:pt x="16" y="189"/>
                        </a:cubicBezTo>
                        <a:cubicBezTo>
                          <a:pt x="25" y="191"/>
                          <a:pt x="25" y="191"/>
                          <a:pt x="25" y="191"/>
                        </a:cubicBezTo>
                        <a:cubicBezTo>
                          <a:pt x="27" y="191"/>
                          <a:pt x="27" y="191"/>
                          <a:pt x="27" y="191"/>
                        </a:cubicBezTo>
                        <a:close/>
                        <a:moveTo>
                          <a:pt x="26" y="173"/>
                        </a:moveTo>
                        <a:cubicBezTo>
                          <a:pt x="25" y="173"/>
                          <a:pt x="25" y="173"/>
                          <a:pt x="25" y="173"/>
                        </a:cubicBezTo>
                        <a:cubicBezTo>
                          <a:pt x="24" y="173"/>
                          <a:pt x="24" y="173"/>
                          <a:pt x="24" y="173"/>
                        </a:cubicBezTo>
                        <a:cubicBezTo>
                          <a:pt x="23" y="174"/>
                          <a:pt x="23" y="174"/>
                          <a:pt x="23" y="174"/>
                        </a:cubicBezTo>
                        <a:cubicBezTo>
                          <a:pt x="18" y="176"/>
                          <a:pt x="18" y="176"/>
                          <a:pt x="18" y="176"/>
                        </a:cubicBezTo>
                        <a:cubicBezTo>
                          <a:pt x="17" y="183"/>
                          <a:pt x="17" y="183"/>
                          <a:pt x="17" y="183"/>
                        </a:cubicBezTo>
                        <a:cubicBezTo>
                          <a:pt x="13" y="182"/>
                          <a:pt x="13" y="182"/>
                          <a:pt x="13" y="182"/>
                        </a:cubicBezTo>
                        <a:cubicBezTo>
                          <a:pt x="13" y="180"/>
                          <a:pt x="13" y="180"/>
                          <a:pt x="13" y="180"/>
                        </a:cubicBezTo>
                        <a:cubicBezTo>
                          <a:pt x="13" y="181"/>
                          <a:pt x="13" y="181"/>
                          <a:pt x="13" y="181"/>
                        </a:cubicBezTo>
                        <a:cubicBezTo>
                          <a:pt x="17" y="177"/>
                          <a:pt x="17" y="177"/>
                          <a:pt x="17" y="177"/>
                        </a:cubicBezTo>
                        <a:cubicBezTo>
                          <a:pt x="15" y="175"/>
                          <a:pt x="15" y="175"/>
                          <a:pt x="15" y="175"/>
                        </a:cubicBezTo>
                        <a:cubicBezTo>
                          <a:pt x="12" y="175"/>
                          <a:pt x="12" y="175"/>
                          <a:pt x="12" y="175"/>
                        </a:cubicBezTo>
                        <a:cubicBezTo>
                          <a:pt x="12" y="171"/>
                          <a:pt x="12" y="171"/>
                          <a:pt x="12" y="171"/>
                        </a:cubicBezTo>
                        <a:cubicBezTo>
                          <a:pt x="9" y="171"/>
                          <a:pt x="9" y="171"/>
                          <a:pt x="9" y="171"/>
                        </a:cubicBezTo>
                        <a:cubicBezTo>
                          <a:pt x="5" y="164"/>
                          <a:pt x="5" y="164"/>
                          <a:pt x="5" y="164"/>
                        </a:cubicBezTo>
                        <a:cubicBezTo>
                          <a:pt x="7" y="163"/>
                          <a:pt x="7" y="163"/>
                          <a:pt x="7" y="163"/>
                        </a:cubicBezTo>
                        <a:cubicBezTo>
                          <a:pt x="4" y="160"/>
                          <a:pt x="4" y="160"/>
                          <a:pt x="4" y="160"/>
                        </a:cubicBezTo>
                        <a:cubicBezTo>
                          <a:pt x="7" y="153"/>
                          <a:pt x="7" y="153"/>
                          <a:pt x="7" y="153"/>
                        </a:cubicBezTo>
                        <a:cubicBezTo>
                          <a:pt x="5" y="155"/>
                          <a:pt x="5" y="155"/>
                          <a:pt x="5" y="155"/>
                        </a:cubicBezTo>
                        <a:cubicBezTo>
                          <a:pt x="3" y="147"/>
                          <a:pt x="3" y="147"/>
                          <a:pt x="3" y="147"/>
                        </a:cubicBezTo>
                        <a:cubicBezTo>
                          <a:pt x="7" y="147"/>
                          <a:pt x="7" y="147"/>
                          <a:pt x="7" y="147"/>
                        </a:cubicBezTo>
                        <a:cubicBezTo>
                          <a:pt x="4" y="144"/>
                          <a:pt x="4" y="144"/>
                          <a:pt x="4" y="144"/>
                        </a:cubicBezTo>
                        <a:cubicBezTo>
                          <a:pt x="6" y="142"/>
                          <a:pt x="6" y="142"/>
                          <a:pt x="6" y="142"/>
                        </a:cubicBezTo>
                        <a:cubicBezTo>
                          <a:pt x="5" y="139"/>
                          <a:pt x="5" y="139"/>
                          <a:pt x="5" y="139"/>
                        </a:cubicBezTo>
                        <a:cubicBezTo>
                          <a:pt x="0" y="140"/>
                          <a:pt x="0" y="140"/>
                          <a:pt x="0" y="140"/>
                        </a:cubicBezTo>
                        <a:cubicBezTo>
                          <a:pt x="3" y="133"/>
                          <a:pt x="3" y="133"/>
                          <a:pt x="3" y="133"/>
                        </a:cubicBezTo>
                        <a:cubicBezTo>
                          <a:pt x="5" y="136"/>
                          <a:pt x="5" y="136"/>
                          <a:pt x="5" y="136"/>
                        </a:cubicBezTo>
                        <a:cubicBezTo>
                          <a:pt x="7" y="137"/>
                          <a:pt x="7" y="137"/>
                          <a:pt x="7" y="137"/>
                        </a:cubicBezTo>
                        <a:cubicBezTo>
                          <a:pt x="8" y="131"/>
                          <a:pt x="8" y="131"/>
                          <a:pt x="8" y="131"/>
                        </a:cubicBezTo>
                        <a:cubicBezTo>
                          <a:pt x="11" y="128"/>
                          <a:pt x="11" y="128"/>
                          <a:pt x="11" y="128"/>
                        </a:cubicBezTo>
                        <a:cubicBezTo>
                          <a:pt x="9" y="125"/>
                          <a:pt x="9" y="125"/>
                          <a:pt x="9" y="125"/>
                        </a:cubicBezTo>
                        <a:cubicBezTo>
                          <a:pt x="13" y="111"/>
                          <a:pt x="13" y="111"/>
                          <a:pt x="13" y="111"/>
                        </a:cubicBezTo>
                        <a:cubicBezTo>
                          <a:pt x="7" y="110"/>
                          <a:pt x="7" y="110"/>
                          <a:pt x="7" y="110"/>
                        </a:cubicBezTo>
                        <a:cubicBezTo>
                          <a:pt x="7" y="102"/>
                          <a:pt x="7" y="102"/>
                          <a:pt x="7" y="102"/>
                        </a:cubicBezTo>
                        <a:cubicBezTo>
                          <a:pt x="8" y="100"/>
                          <a:pt x="8" y="100"/>
                          <a:pt x="8" y="100"/>
                        </a:cubicBezTo>
                        <a:cubicBezTo>
                          <a:pt x="7" y="88"/>
                          <a:pt x="7" y="88"/>
                          <a:pt x="7" y="88"/>
                        </a:cubicBezTo>
                        <a:cubicBezTo>
                          <a:pt x="9" y="88"/>
                          <a:pt x="9" y="88"/>
                          <a:pt x="9" y="88"/>
                        </a:cubicBezTo>
                        <a:cubicBezTo>
                          <a:pt x="16" y="67"/>
                          <a:pt x="16" y="67"/>
                          <a:pt x="16" y="67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16" y="54"/>
                          <a:pt x="16" y="54"/>
                          <a:pt x="16" y="54"/>
                        </a:cubicBezTo>
                        <a:cubicBezTo>
                          <a:pt x="16" y="48"/>
                          <a:pt x="16" y="48"/>
                          <a:pt x="16" y="48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20" y="26"/>
                          <a:pt x="20" y="26"/>
                          <a:pt x="20" y="26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19" y="3"/>
                          <a:pt x="19" y="3"/>
                          <a:pt x="19" y="3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5" y="0"/>
                          <a:pt x="25" y="0"/>
                          <a:pt x="25" y="0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8" y="6"/>
                          <a:pt x="28" y="6"/>
                          <a:pt x="28" y="6"/>
                        </a:cubicBezTo>
                        <a:cubicBezTo>
                          <a:pt x="26" y="9"/>
                          <a:pt x="26" y="9"/>
                          <a:pt x="26" y="9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cubicBezTo>
                          <a:pt x="30" y="21"/>
                          <a:pt x="30" y="21"/>
                          <a:pt x="30" y="21"/>
                        </a:cubicBezTo>
                        <a:cubicBezTo>
                          <a:pt x="33" y="21"/>
                          <a:pt x="33" y="21"/>
                          <a:pt x="33" y="21"/>
                        </a:cubicBezTo>
                        <a:cubicBezTo>
                          <a:pt x="33" y="26"/>
                          <a:pt x="33" y="26"/>
                          <a:pt x="33" y="26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7" y="32"/>
                          <a:pt x="27" y="32"/>
                          <a:pt x="27" y="32"/>
                        </a:cubicBezTo>
                        <a:cubicBezTo>
                          <a:pt x="29" y="39"/>
                          <a:pt x="29" y="39"/>
                          <a:pt x="29" y="39"/>
                        </a:cubicBezTo>
                        <a:cubicBezTo>
                          <a:pt x="26" y="40"/>
                          <a:pt x="26" y="40"/>
                          <a:pt x="26" y="40"/>
                        </a:cubicBezTo>
                        <a:cubicBezTo>
                          <a:pt x="26" y="42"/>
                          <a:pt x="26" y="42"/>
                          <a:pt x="26" y="42"/>
                        </a:cubicBezTo>
                        <a:cubicBezTo>
                          <a:pt x="24" y="44"/>
                          <a:pt x="24" y="44"/>
                          <a:pt x="24" y="44"/>
                        </a:cubicBezTo>
                        <a:cubicBezTo>
                          <a:pt x="22" y="49"/>
                          <a:pt x="22" y="49"/>
                          <a:pt x="22" y="49"/>
                        </a:cubicBezTo>
                        <a:cubicBezTo>
                          <a:pt x="22" y="54"/>
                          <a:pt x="22" y="54"/>
                          <a:pt x="22" y="54"/>
                        </a:cubicBezTo>
                        <a:cubicBezTo>
                          <a:pt x="19" y="59"/>
                          <a:pt x="19" y="59"/>
                          <a:pt x="19" y="59"/>
                        </a:cubicBezTo>
                        <a:cubicBezTo>
                          <a:pt x="23" y="71"/>
                          <a:pt x="23" y="71"/>
                          <a:pt x="23" y="71"/>
                        </a:cubicBezTo>
                        <a:cubicBezTo>
                          <a:pt x="20" y="77"/>
                          <a:pt x="20" y="77"/>
                          <a:pt x="20" y="77"/>
                        </a:cubicBezTo>
                        <a:cubicBezTo>
                          <a:pt x="20" y="82"/>
                          <a:pt x="20" y="82"/>
                          <a:pt x="20" y="82"/>
                        </a:cubicBezTo>
                        <a:cubicBezTo>
                          <a:pt x="17" y="87"/>
                          <a:pt x="17" y="87"/>
                          <a:pt x="17" y="87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6" y="96"/>
                          <a:pt x="16" y="96"/>
                          <a:pt x="16" y="96"/>
                        </a:cubicBezTo>
                        <a:cubicBezTo>
                          <a:pt x="14" y="109"/>
                          <a:pt x="14" y="109"/>
                          <a:pt x="14" y="109"/>
                        </a:cubicBezTo>
                        <a:cubicBezTo>
                          <a:pt x="15" y="112"/>
                          <a:pt x="15" y="112"/>
                          <a:pt x="15" y="112"/>
                        </a:cubicBezTo>
                        <a:cubicBezTo>
                          <a:pt x="13" y="116"/>
                          <a:pt x="13" y="116"/>
                          <a:pt x="13" y="116"/>
                        </a:cubicBezTo>
                        <a:cubicBezTo>
                          <a:pt x="14" y="125"/>
                          <a:pt x="14" y="125"/>
                          <a:pt x="14" y="125"/>
                        </a:cubicBezTo>
                        <a:cubicBezTo>
                          <a:pt x="17" y="126"/>
                          <a:pt x="17" y="126"/>
                          <a:pt x="17" y="126"/>
                        </a:cubicBezTo>
                        <a:cubicBezTo>
                          <a:pt x="14" y="128"/>
                          <a:pt x="14" y="128"/>
                          <a:pt x="14" y="128"/>
                        </a:cubicBezTo>
                        <a:cubicBezTo>
                          <a:pt x="16" y="130"/>
                          <a:pt x="16" y="130"/>
                          <a:pt x="16" y="130"/>
                        </a:cubicBezTo>
                        <a:cubicBezTo>
                          <a:pt x="15" y="132"/>
                          <a:pt x="15" y="132"/>
                          <a:pt x="15" y="132"/>
                        </a:cubicBezTo>
                        <a:cubicBezTo>
                          <a:pt x="15" y="140"/>
                          <a:pt x="15" y="140"/>
                          <a:pt x="15" y="140"/>
                        </a:cubicBezTo>
                        <a:cubicBezTo>
                          <a:pt x="12" y="144"/>
                          <a:pt x="12" y="144"/>
                          <a:pt x="12" y="144"/>
                        </a:cubicBezTo>
                        <a:cubicBezTo>
                          <a:pt x="12" y="148"/>
                          <a:pt x="12" y="148"/>
                          <a:pt x="12" y="148"/>
                        </a:cubicBezTo>
                        <a:cubicBezTo>
                          <a:pt x="8" y="156"/>
                          <a:pt x="8" y="156"/>
                          <a:pt x="8" y="156"/>
                        </a:cubicBezTo>
                        <a:cubicBezTo>
                          <a:pt x="9" y="164"/>
                          <a:pt x="9" y="164"/>
                          <a:pt x="9" y="164"/>
                        </a:cubicBezTo>
                        <a:cubicBezTo>
                          <a:pt x="10" y="163"/>
                          <a:pt x="10" y="163"/>
                          <a:pt x="10" y="163"/>
                        </a:cubicBezTo>
                        <a:cubicBezTo>
                          <a:pt x="13" y="163"/>
                          <a:pt x="13" y="163"/>
                          <a:pt x="13" y="163"/>
                        </a:cubicBezTo>
                        <a:cubicBezTo>
                          <a:pt x="12" y="169"/>
                          <a:pt x="12" y="169"/>
                          <a:pt x="12" y="169"/>
                        </a:cubicBezTo>
                        <a:cubicBezTo>
                          <a:pt x="13" y="171"/>
                          <a:pt x="13" y="171"/>
                          <a:pt x="13" y="171"/>
                        </a:cubicBezTo>
                        <a:cubicBezTo>
                          <a:pt x="23" y="172"/>
                          <a:pt x="23" y="172"/>
                          <a:pt x="23" y="172"/>
                        </a:cubicBezTo>
                        <a:cubicBezTo>
                          <a:pt x="26" y="173"/>
                          <a:pt x="26" y="173"/>
                          <a:pt x="26" y="173"/>
                        </a:cubicBezTo>
                        <a:close/>
                        <a:moveTo>
                          <a:pt x="6" y="120"/>
                        </a:moveTo>
                        <a:cubicBezTo>
                          <a:pt x="7" y="119"/>
                          <a:pt x="7" y="119"/>
                          <a:pt x="7" y="119"/>
                        </a:cubicBezTo>
                        <a:cubicBezTo>
                          <a:pt x="8" y="119"/>
                          <a:pt x="8" y="119"/>
                          <a:pt x="8" y="119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8" y="117"/>
                          <a:pt x="8" y="117"/>
                          <a:pt x="8" y="117"/>
                        </a:cubicBezTo>
                        <a:cubicBezTo>
                          <a:pt x="7" y="116"/>
                          <a:pt x="7" y="116"/>
                          <a:pt x="7" y="116"/>
                        </a:cubicBezTo>
                        <a:cubicBezTo>
                          <a:pt x="8" y="114"/>
                          <a:pt x="8" y="114"/>
                          <a:pt x="8" y="114"/>
                        </a:cubicBezTo>
                        <a:cubicBezTo>
                          <a:pt x="7" y="112"/>
                          <a:pt x="7" y="112"/>
                          <a:pt x="7" y="112"/>
                        </a:cubicBezTo>
                        <a:cubicBezTo>
                          <a:pt x="7" y="111"/>
                          <a:pt x="7" y="111"/>
                          <a:pt x="7" y="111"/>
                        </a:cubicBezTo>
                        <a:cubicBezTo>
                          <a:pt x="5" y="113"/>
                          <a:pt x="5" y="113"/>
                          <a:pt x="5" y="113"/>
                        </a:cubicBezTo>
                        <a:cubicBezTo>
                          <a:pt x="5" y="117"/>
                          <a:pt x="5" y="117"/>
                          <a:pt x="5" y="117"/>
                        </a:cubicBezTo>
                        <a:cubicBezTo>
                          <a:pt x="4" y="119"/>
                          <a:pt x="4" y="119"/>
                          <a:pt x="4" y="119"/>
                        </a:cubicBezTo>
                        <a:cubicBezTo>
                          <a:pt x="6" y="120"/>
                          <a:pt x="6" y="120"/>
                          <a:pt x="6" y="120"/>
                        </a:cubicBezTo>
                        <a:close/>
                        <a:moveTo>
                          <a:pt x="8" y="127"/>
                        </a:moveTo>
                        <a:cubicBezTo>
                          <a:pt x="8" y="128"/>
                          <a:pt x="8" y="128"/>
                          <a:pt x="8" y="128"/>
                        </a:cubicBezTo>
                        <a:cubicBezTo>
                          <a:pt x="9" y="129"/>
                          <a:pt x="9" y="129"/>
                          <a:pt x="9" y="129"/>
                        </a:cubicBezTo>
                        <a:cubicBezTo>
                          <a:pt x="10" y="128"/>
                          <a:pt x="10" y="128"/>
                          <a:pt x="10" y="128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8" y="127"/>
                          <a:pt x="8" y="127"/>
                          <a:pt x="8" y="127"/>
                        </a:cubicBezTo>
                        <a:close/>
                        <a:moveTo>
                          <a:pt x="6" y="130"/>
                        </a:moveTo>
                        <a:cubicBezTo>
                          <a:pt x="6" y="130"/>
                          <a:pt x="6" y="128"/>
                          <a:pt x="6" y="128"/>
                        </a:cubicBezTo>
                        <a:cubicBezTo>
                          <a:pt x="5" y="129"/>
                          <a:pt x="5" y="129"/>
                          <a:pt x="5" y="129"/>
                        </a:cubicBezTo>
                        <a:cubicBezTo>
                          <a:pt x="6" y="130"/>
                          <a:pt x="6" y="130"/>
                          <a:pt x="6" y="130"/>
                        </a:cubicBezTo>
                        <a:close/>
                        <a:moveTo>
                          <a:pt x="1" y="149"/>
                        </a:moveTo>
                        <a:cubicBezTo>
                          <a:pt x="0" y="146"/>
                          <a:pt x="0" y="146"/>
                          <a:pt x="0" y="146"/>
                        </a:cubicBezTo>
                        <a:cubicBezTo>
                          <a:pt x="0" y="147"/>
                          <a:pt x="0" y="147"/>
                          <a:pt x="0" y="147"/>
                        </a:cubicBezTo>
                        <a:cubicBezTo>
                          <a:pt x="1" y="149"/>
                          <a:pt x="1" y="149"/>
                          <a:pt x="1" y="149"/>
                        </a:cubicBezTo>
                        <a:close/>
                        <a:moveTo>
                          <a:pt x="2" y="148"/>
                        </a:moveTo>
                        <a:cubicBezTo>
                          <a:pt x="3" y="147"/>
                          <a:pt x="3" y="147"/>
                          <a:pt x="3" y="147"/>
                        </a:cubicBezTo>
                        <a:cubicBezTo>
                          <a:pt x="2" y="146"/>
                          <a:pt x="2" y="146"/>
                          <a:pt x="2" y="146"/>
                        </a:cubicBezTo>
                        <a:cubicBezTo>
                          <a:pt x="2" y="148"/>
                          <a:pt x="2" y="148"/>
                          <a:pt x="2" y="148"/>
                        </a:cubicBezTo>
                        <a:close/>
                        <a:moveTo>
                          <a:pt x="3" y="150"/>
                        </a:moveTo>
                        <a:cubicBezTo>
                          <a:pt x="3" y="148"/>
                          <a:pt x="3" y="148"/>
                          <a:pt x="3" y="148"/>
                        </a:cubicBezTo>
                        <a:cubicBezTo>
                          <a:pt x="2" y="149"/>
                          <a:pt x="2" y="149"/>
                          <a:pt x="2" y="149"/>
                        </a:cubicBezTo>
                        <a:cubicBezTo>
                          <a:pt x="3" y="150"/>
                          <a:pt x="3" y="150"/>
                          <a:pt x="3" y="150"/>
                        </a:cubicBezTo>
                        <a:close/>
                        <a:moveTo>
                          <a:pt x="3" y="159"/>
                        </a:moveTo>
                        <a:cubicBezTo>
                          <a:pt x="4" y="157"/>
                          <a:pt x="4" y="157"/>
                          <a:pt x="4" y="157"/>
                        </a:cubicBezTo>
                        <a:cubicBezTo>
                          <a:pt x="4" y="152"/>
                          <a:pt x="4" y="152"/>
                          <a:pt x="4" y="152"/>
                        </a:cubicBezTo>
                        <a:cubicBezTo>
                          <a:pt x="3" y="150"/>
                          <a:pt x="3" y="150"/>
                          <a:pt x="3" y="150"/>
                        </a:cubicBezTo>
                        <a:cubicBezTo>
                          <a:pt x="1" y="153"/>
                          <a:pt x="1" y="153"/>
                          <a:pt x="1" y="153"/>
                        </a:cubicBezTo>
                        <a:cubicBezTo>
                          <a:pt x="2" y="154"/>
                          <a:pt x="2" y="154"/>
                          <a:pt x="2" y="154"/>
                        </a:cubicBezTo>
                        <a:cubicBezTo>
                          <a:pt x="1" y="154"/>
                          <a:pt x="1" y="154"/>
                          <a:pt x="1" y="154"/>
                        </a:cubicBezTo>
                        <a:cubicBezTo>
                          <a:pt x="3" y="155"/>
                          <a:pt x="3" y="155"/>
                          <a:pt x="3" y="155"/>
                        </a:cubicBezTo>
                        <a:cubicBezTo>
                          <a:pt x="2" y="158"/>
                          <a:pt x="2" y="158"/>
                          <a:pt x="2" y="158"/>
                        </a:cubicBezTo>
                        <a:cubicBezTo>
                          <a:pt x="3" y="159"/>
                          <a:pt x="3" y="159"/>
                          <a:pt x="3" y="159"/>
                        </a:cubicBezTo>
                        <a:close/>
                        <a:moveTo>
                          <a:pt x="2" y="161"/>
                        </a:moveTo>
                        <a:cubicBezTo>
                          <a:pt x="2" y="159"/>
                          <a:pt x="2" y="159"/>
                          <a:pt x="2" y="159"/>
                        </a:cubicBezTo>
                        <a:cubicBezTo>
                          <a:pt x="0" y="160"/>
                          <a:pt x="0" y="160"/>
                          <a:pt x="0" y="160"/>
                        </a:cubicBezTo>
                        <a:cubicBezTo>
                          <a:pt x="2" y="161"/>
                          <a:pt x="2" y="161"/>
                          <a:pt x="2" y="161"/>
                        </a:cubicBezTo>
                        <a:close/>
                        <a:moveTo>
                          <a:pt x="3" y="167"/>
                        </a:moveTo>
                        <a:cubicBezTo>
                          <a:pt x="4" y="166"/>
                          <a:pt x="4" y="166"/>
                          <a:pt x="4" y="166"/>
                        </a:cubicBezTo>
                        <a:cubicBezTo>
                          <a:pt x="4" y="163"/>
                          <a:pt x="4" y="163"/>
                          <a:pt x="4" y="163"/>
                        </a:cubicBezTo>
                        <a:cubicBezTo>
                          <a:pt x="2" y="163"/>
                          <a:pt x="2" y="163"/>
                          <a:pt x="2" y="163"/>
                        </a:cubicBezTo>
                        <a:cubicBezTo>
                          <a:pt x="3" y="167"/>
                          <a:pt x="3" y="167"/>
                          <a:pt x="3" y="167"/>
                        </a:cubicBezTo>
                        <a:close/>
                        <a:moveTo>
                          <a:pt x="6" y="179"/>
                        </a:moveTo>
                        <a:cubicBezTo>
                          <a:pt x="6" y="178"/>
                          <a:pt x="6" y="178"/>
                          <a:pt x="6" y="178"/>
                        </a:cubicBezTo>
                        <a:cubicBezTo>
                          <a:pt x="3" y="176"/>
                          <a:pt x="3" y="176"/>
                          <a:pt x="3" y="176"/>
                        </a:cubicBezTo>
                        <a:cubicBezTo>
                          <a:pt x="3" y="178"/>
                          <a:pt x="3" y="178"/>
                          <a:pt x="3" y="178"/>
                        </a:cubicBezTo>
                        <a:cubicBezTo>
                          <a:pt x="6" y="179"/>
                          <a:pt x="6" y="179"/>
                          <a:pt x="6" y="179"/>
                        </a:cubicBezTo>
                        <a:close/>
                        <a:moveTo>
                          <a:pt x="11" y="181"/>
                        </a:moveTo>
                        <a:cubicBezTo>
                          <a:pt x="12" y="179"/>
                          <a:pt x="12" y="179"/>
                          <a:pt x="12" y="179"/>
                        </a:cubicBezTo>
                        <a:cubicBezTo>
                          <a:pt x="16" y="177"/>
                          <a:pt x="16" y="177"/>
                          <a:pt x="16" y="177"/>
                        </a:cubicBezTo>
                        <a:cubicBezTo>
                          <a:pt x="13" y="176"/>
                          <a:pt x="13" y="176"/>
                          <a:pt x="13" y="176"/>
                        </a:cubicBezTo>
                        <a:cubicBezTo>
                          <a:pt x="12" y="177"/>
                          <a:pt x="12" y="177"/>
                          <a:pt x="12" y="177"/>
                        </a:cubicBezTo>
                        <a:cubicBezTo>
                          <a:pt x="9" y="175"/>
                          <a:pt x="9" y="175"/>
                          <a:pt x="9" y="175"/>
                        </a:cubicBezTo>
                        <a:cubicBezTo>
                          <a:pt x="11" y="173"/>
                          <a:pt x="11" y="173"/>
                          <a:pt x="11" y="173"/>
                        </a:cubicBezTo>
                        <a:cubicBezTo>
                          <a:pt x="11" y="172"/>
                          <a:pt x="11" y="172"/>
                          <a:pt x="11" y="172"/>
                        </a:cubicBezTo>
                        <a:cubicBezTo>
                          <a:pt x="7" y="173"/>
                          <a:pt x="7" y="173"/>
                          <a:pt x="7" y="173"/>
                        </a:cubicBezTo>
                        <a:cubicBezTo>
                          <a:pt x="9" y="178"/>
                          <a:pt x="9" y="178"/>
                          <a:pt x="9" y="178"/>
                        </a:cubicBezTo>
                        <a:cubicBezTo>
                          <a:pt x="10" y="178"/>
                          <a:pt x="10" y="178"/>
                          <a:pt x="10" y="178"/>
                        </a:cubicBezTo>
                        <a:cubicBezTo>
                          <a:pt x="11" y="179"/>
                          <a:pt x="11" y="179"/>
                          <a:pt x="11" y="179"/>
                        </a:cubicBezTo>
                        <a:cubicBezTo>
                          <a:pt x="10" y="180"/>
                          <a:pt x="10" y="180"/>
                          <a:pt x="10" y="180"/>
                        </a:cubicBezTo>
                        <a:cubicBezTo>
                          <a:pt x="11" y="181"/>
                          <a:pt x="11" y="181"/>
                          <a:pt x="11" y="181"/>
                        </a:cubicBezTo>
                        <a:close/>
                        <a:moveTo>
                          <a:pt x="11" y="185"/>
                        </a:moveTo>
                        <a:cubicBezTo>
                          <a:pt x="12" y="183"/>
                          <a:pt x="12" y="183"/>
                          <a:pt x="12" y="183"/>
                        </a:cubicBezTo>
                        <a:cubicBezTo>
                          <a:pt x="7" y="180"/>
                          <a:pt x="7" y="180"/>
                          <a:pt x="7" y="180"/>
                        </a:cubicBezTo>
                        <a:cubicBezTo>
                          <a:pt x="9" y="183"/>
                          <a:pt x="9" y="183"/>
                          <a:pt x="9" y="183"/>
                        </a:cubicBezTo>
                        <a:cubicBezTo>
                          <a:pt x="9" y="185"/>
                          <a:pt x="9" y="185"/>
                          <a:pt x="9" y="185"/>
                        </a:cubicBezTo>
                        <a:cubicBezTo>
                          <a:pt x="11" y="185"/>
                          <a:pt x="11" y="185"/>
                          <a:pt x="11" y="185"/>
                        </a:cubicBezTo>
                        <a:close/>
                        <a:moveTo>
                          <a:pt x="19" y="186"/>
                        </a:moveTo>
                        <a:cubicBezTo>
                          <a:pt x="18" y="184"/>
                          <a:pt x="18" y="184"/>
                          <a:pt x="18" y="184"/>
                        </a:cubicBezTo>
                        <a:cubicBezTo>
                          <a:pt x="20" y="182"/>
                          <a:pt x="20" y="182"/>
                          <a:pt x="20" y="182"/>
                        </a:cubicBezTo>
                        <a:cubicBezTo>
                          <a:pt x="20" y="185"/>
                          <a:pt x="20" y="185"/>
                          <a:pt x="20" y="185"/>
                        </a:cubicBezTo>
                        <a:cubicBezTo>
                          <a:pt x="19" y="186"/>
                          <a:pt x="19" y="186"/>
                          <a:pt x="19" y="186"/>
                        </a:cubicBezTo>
                        <a:close/>
                        <a:moveTo>
                          <a:pt x="13" y="184"/>
                        </a:moveTo>
                        <a:cubicBezTo>
                          <a:pt x="14" y="184"/>
                          <a:pt x="14" y="184"/>
                          <a:pt x="14" y="184"/>
                        </a:cubicBezTo>
                        <a:cubicBezTo>
                          <a:pt x="17" y="187"/>
                          <a:pt x="17" y="187"/>
                          <a:pt x="17" y="187"/>
                        </a:cubicBezTo>
                        <a:cubicBezTo>
                          <a:pt x="14" y="187"/>
                          <a:pt x="14" y="187"/>
                          <a:pt x="14" y="187"/>
                        </a:cubicBezTo>
                        <a:cubicBezTo>
                          <a:pt x="13" y="184"/>
                          <a:pt x="13" y="184"/>
                          <a:pt x="13" y="184"/>
                        </a:cubicBezTo>
                        <a:close/>
                        <a:moveTo>
                          <a:pt x="29" y="195"/>
                        </a:moveTo>
                        <a:cubicBezTo>
                          <a:pt x="28" y="192"/>
                          <a:pt x="28" y="192"/>
                          <a:pt x="28" y="192"/>
                        </a:cubicBezTo>
                        <a:cubicBezTo>
                          <a:pt x="22" y="193"/>
                          <a:pt x="22" y="193"/>
                          <a:pt x="22" y="193"/>
                        </a:cubicBezTo>
                        <a:cubicBezTo>
                          <a:pt x="24" y="194"/>
                          <a:pt x="24" y="194"/>
                          <a:pt x="24" y="194"/>
                        </a:cubicBezTo>
                        <a:cubicBezTo>
                          <a:pt x="24" y="194"/>
                          <a:pt x="25" y="196"/>
                          <a:pt x="25" y="196"/>
                        </a:cubicBezTo>
                        <a:cubicBezTo>
                          <a:pt x="25" y="195"/>
                          <a:pt x="25" y="193"/>
                          <a:pt x="25" y="193"/>
                        </a:cubicBezTo>
                        <a:cubicBezTo>
                          <a:pt x="28" y="196"/>
                          <a:pt x="28" y="196"/>
                          <a:pt x="28" y="196"/>
                        </a:cubicBezTo>
                        <a:cubicBezTo>
                          <a:pt x="29" y="195"/>
                          <a:pt x="29" y="195"/>
                          <a:pt x="29" y="195"/>
                        </a:cubicBezTo>
                        <a:close/>
                        <a:moveTo>
                          <a:pt x="29" y="192"/>
                        </a:moveTo>
                        <a:cubicBezTo>
                          <a:pt x="31" y="194"/>
                          <a:pt x="31" y="194"/>
                          <a:pt x="31" y="194"/>
                        </a:cubicBezTo>
                        <a:cubicBezTo>
                          <a:pt x="33" y="194"/>
                          <a:pt x="33" y="194"/>
                          <a:pt x="33" y="194"/>
                        </a:cubicBezTo>
                        <a:cubicBezTo>
                          <a:pt x="32" y="192"/>
                          <a:pt x="32" y="192"/>
                          <a:pt x="32" y="192"/>
                        </a:cubicBezTo>
                        <a:lnTo>
                          <a:pt x="29" y="19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12700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</a:endParaRPr>
                  </a:p>
                </p:txBody>
              </p:sp>
            </p:grpSp>
          </p:grpSp>
          <p:grpSp>
            <p:nvGrpSpPr>
              <p:cNvPr id="573" name="Group 473"/>
              <p:cNvGrpSpPr/>
              <p:nvPr/>
            </p:nvGrpSpPr>
            <p:grpSpPr>
              <a:xfrm>
                <a:off x="-455534" y="1295836"/>
                <a:ext cx="3567369" cy="4529008"/>
                <a:chOff x="-455534" y="1295836"/>
                <a:chExt cx="3567369" cy="4529008"/>
              </a:xfrm>
            </p:grpSpPr>
            <p:sp>
              <p:nvSpPr>
                <p:cNvPr id="574" name="Freeform 253"/>
                <p:cNvSpPr>
                  <a:spLocks noEditPoints="1"/>
                </p:cNvSpPr>
                <p:nvPr/>
              </p:nvSpPr>
              <p:spPr bwMode="auto">
                <a:xfrm>
                  <a:off x="-455534" y="1295836"/>
                  <a:ext cx="3567369" cy="2264503"/>
                </a:xfrm>
                <a:custGeom>
                  <a:avLst/>
                  <a:gdLst>
                    <a:gd name="T0" fmla="*/ 452 w 647"/>
                    <a:gd name="T1" fmla="*/ 346 h 410"/>
                    <a:gd name="T2" fmla="*/ 433 w 647"/>
                    <a:gd name="T3" fmla="*/ 336 h 410"/>
                    <a:gd name="T4" fmla="*/ 492 w 647"/>
                    <a:gd name="T5" fmla="*/ 299 h 410"/>
                    <a:gd name="T6" fmla="*/ 538 w 647"/>
                    <a:gd name="T7" fmla="*/ 276 h 410"/>
                    <a:gd name="T8" fmla="*/ 515 w 647"/>
                    <a:gd name="T9" fmla="*/ 310 h 410"/>
                    <a:gd name="T10" fmla="*/ 535 w 647"/>
                    <a:gd name="T11" fmla="*/ 318 h 410"/>
                    <a:gd name="T12" fmla="*/ 547 w 647"/>
                    <a:gd name="T13" fmla="*/ 289 h 410"/>
                    <a:gd name="T14" fmla="*/ 609 w 647"/>
                    <a:gd name="T15" fmla="*/ 240 h 410"/>
                    <a:gd name="T16" fmla="*/ 589 w 647"/>
                    <a:gd name="T17" fmla="*/ 196 h 410"/>
                    <a:gd name="T18" fmla="*/ 486 w 647"/>
                    <a:gd name="T19" fmla="*/ 174 h 410"/>
                    <a:gd name="T20" fmla="*/ 418 w 647"/>
                    <a:gd name="T21" fmla="*/ 170 h 410"/>
                    <a:gd name="T22" fmla="*/ 362 w 647"/>
                    <a:gd name="T23" fmla="*/ 152 h 410"/>
                    <a:gd name="T24" fmla="*/ 319 w 647"/>
                    <a:gd name="T25" fmla="*/ 101 h 410"/>
                    <a:gd name="T26" fmla="*/ 262 w 647"/>
                    <a:gd name="T27" fmla="*/ 114 h 410"/>
                    <a:gd name="T28" fmla="*/ 224 w 647"/>
                    <a:gd name="T29" fmla="*/ 178 h 410"/>
                    <a:gd name="T30" fmla="*/ 200 w 647"/>
                    <a:gd name="T31" fmla="*/ 179 h 410"/>
                    <a:gd name="T32" fmla="*/ 190 w 647"/>
                    <a:gd name="T33" fmla="*/ 205 h 410"/>
                    <a:gd name="T34" fmla="*/ 169 w 647"/>
                    <a:gd name="T35" fmla="*/ 233 h 410"/>
                    <a:gd name="T36" fmla="*/ 163 w 647"/>
                    <a:gd name="T37" fmla="*/ 173 h 410"/>
                    <a:gd name="T38" fmla="*/ 127 w 647"/>
                    <a:gd name="T39" fmla="*/ 209 h 410"/>
                    <a:gd name="T40" fmla="*/ 73 w 647"/>
                    <a:gd name="T41" fmla="*/ 211 h 410"/>
                    <a:gd name="T42" fmla="*/ 43 w 647"/>
                    <a:gd name="T43" fmla="*/ 257 h 410"/>
                    <a:gd name="T44" fmla="*/ 49 w 647"/>
                    <a:gd name="T45" fmla="*/ 215 h 410"/>
                    <a:gd name="T46" fmla="*/ 14 w 647"/>
                    <a:gd name="T47" fmla="*/ 254 h 410"/>
                    <a:gd name="T48" fmla="*/ 3 w 647"/>
                    <a:gd name="T49" fmla="*/ 307 h 410"/>
                    <a:gd name="T50" fmla="*/ 17 w 647"/>
                    <a:gd name="T51" fmla="*/ 338 h 410"/>
                    <a:gd name="T52" fmla="*/ 43 w 647"/>
                    <a:gd name="T53" fmla="*/ 377 h 410"/>
                    <a:gd name="T54" fmla="*/ 81 w 647"/>
                    <a:gd name="T55" fmla="*/ 410 h 410"/>
                    <a:gd name="T56" fmla="*/ 79 w 647"/>
                    <a:gd name="T57" fmla="*/ 372 h 410"/>
                    <a:gd name="T58" fmla="*/ 137 w 647"/>
                    <a:gd name="T59" fmla="*/ 340 h 410"/>
                    <a:gd name="T60" fmla="*/ 236 w 647"/>
                    <a:gd name="T61" fmla="*/ 363 h 410"/>
                    <a:gd name="T62" fmla="*/ 340 w 647"/>
                    <a:gd name="T63" fmla="*/ 363 h 410"/>
                    <a:gd name="T64" fmla="*/ 401 w 647"/>
                    <a:gd name="T65" fmla="*/ 362 h 410"/>
                    <a:gd name="T66" fmla="*/ 83 w 647"/>
                    <a:gd name="T67" fmla="*/ 333 h 410"/>
                    <a:gd name="T68" fmla="*/ 40 w 647"/>
                    <a:gd name="T69" fmla="*/ 298 h 410"/>
                    <a:gd name="T70" fmla="*/ 40 w 647"/>
                    <a:gd name="T71" fmla="*/ 287 h 410"/>
                    <a:gd name="T72" fmla="*/ 30 w 647"/>
                    <a:gd name="T73" fmla="*/ 270 h 410"/>
                    <a:gd name="T74" fmla="*/ 14 w 647"/>
                    <a:gd name="T75" fmla="*/ 290 h 410"/>
                    <a:gd name="T76" fmla="*/ 16 w 647"/>
                    <a:gd name="T77" fmla="*/ 290 h 410"/>
                    <a:gd name="T78" fmla="*/ 323 w 647"/>
                    <a:gd name="T79" fmla="*/ 339 h 410"/>
                    <a:gd name="T80" fmla="*/ 101 w 647"/>
                    <a:gd name="T81" fmla="*/ 179 h 410"/>
                    <a:gd name="T82" fmla="*/ 279 w 647"/>
                    <a:gd name="T83" fmla="*/ 27 h 410"/>
                    <a:gd name="T84" fmla="*/ 118 w 647"/>
                    <a:gd name="T85" fmla="*/ 12 h 410"/>
                    <a:gd name="T86" fmla="*/ 116 w 647"/>
                    <a:gd name="T87" fmla="*/ 32 h 410"/>
                    <a:gd name="T88" fmla="*/ 97 w 647"/>
                    <a:gd name="T89" fmla="*/ 38 h 410"/>
                    <a:gd name="T90" fmla="*/ 81 w 647"/>
                    <a:gd name="T91" fmla="*/ 18 h 410"/>
                    <a:gd name="T92" fmla="*/ 246 w 647"/>
                    <a:gd name="T93" fmla="*/ 94 h 410"/>
                    <a:gd name="T94" fmla="*/ 217 w 647"/>
                    <a:gd name="T95" fmla="*/ 125 h 410"/>
                    <a:gd name="T96" fmla="*/ 170 w 647"/>
                    <a:gd name="T97" fmla="*/ 156 h 410"/>
                    <a:gd name="T98" fmla="*/ 132 w 647"/>
                    <a:gd name="T99" fmla="*/ 110 h 410"/>
                    <a:gd name="T100" fmla="*/ 124 w 647"/>
                    <a:gd name="T101" fmla="*/ 139 h 410"/>
                    <a:gd name="T102" fmla="*/ 96 w 647"/>
                    <a:gd name="T103" fmla="*/ 169 h 410"/>
                    <a:gd name="T104" fmla="*/ 123 w 647"/>
                    <a:gd name="T105" fmla="*/ 192 h 410"/>
                    <a:gd name="T106" fmla="*/ 284 w 647"/>
                    <a:gd name="T107" fmla="*/ 30 h 410"/>
                    <a:gd name="T108" fmla="*/ 481 w 647"/>
                    <a:gd name="T109" fmla="*/ 122 h 410"/>
                    <a:gd name="T110" fmla="*/ 448 w 647"/>
                    <a:gd name="T111" fmla="*/ 118 h 410"/>
                    <a:gd name="T112" fmla="*/ 430 w 647"/>
                    <a:gd name="T113" fmla="*/ 123 h 410"/>
                    <a:gd name="T114" fmla="*/ 449 w 647"/>
                    <a:gd name="T115" fmla="*/ 144 h 410"/>
                    <a:gd name="T116" fmla="*/ 577 w 647"/>
                    <a:gd name="T117" fmla="*/ 343 h 410"/>
                    <a:gd name="T118" fmla="*/ 456 w 647"/>
                    <a:gd name="T119" fmla="*/ 353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47" h="410">
                      <a:moveTo>
                        <a:pt x="409" y="404"/>
                      </a:moveTo>
                      <a:cubicBezTo>
                        <a:pt x="410" y="403"/>
                        <a:pt x="410" y="403"/>
                        <a:pt x="410" y="403"/>
                      </a:cubicBezTo>
                      <a:cubicBezTo>
                        <a:pt x="412" y="403"/>
                        <a:pt x="412" y="403"/>
                        <a:pt x="412" y="403"/>
                      </a:cubicBezTo>
                      <a:cubicBezTo>
                        <a:pt x="414" y="400"/>
                        <a:pt x="414" y="400"/>
                        <a:pt x="414" y="400"/>
                      </a:cubicBezTo>
                      <a:cubicBezTo>
                        <a:pt x="416" y="400"/>
                        <a:pt x="416" y="400"/>
                        <a:pt x="416" y="400"/>
                      </a:cubicBezTo>
                      <a:cubicBezTo>
                        <a:pt x="417" y="402"/>
                        <a:pt x="417" y="402"/>
                        <a:pt x="417" y="402"/>
                      </a:cubicBezTo>
                      <a:cubicBezTo>
                        <a:pt x="422" y="403"/>
                        <a:pt x="422" y="403"/>
                        <a:pt x="422" y="403"/>
                      </a:cubicBezTo>
                      <a:cubicBezTo>
                        <a:pt x="429" y="397"/>
                        <a:pt x="429" y="397"/>
                        <a:pt x="429" y="397"/>
                      </a:cubicBezTo>
                      <a:cubicBezTo>
                        <a:pt x="430" y="394"/>
                        <a:pt x="430" y="394"/>
                        <a:pt x="430" y="394"/>
                      </a:cubicBezTo>
                      <a:cubicBezTo>
                        <a:pt x="432" y="393"/>
                        <a:pt x="432" y="393"/>
                        <a:pt x="432" y="393"/>
                      </a:cubicBezTo>
                      <a:cubicBezTo>
                        <a:pt x="440" y="383"/>
                        <a:pt x="440" y="383"/>
                        <a:pt x="440" y="383"/>
                      </a:cubicBezTo>
                      <a:cubicBezTo>
                        <a:pt x="441" y="378"/>
                        <a:pt x="441" y="378"/>
                        <a:pt x="441" y="378"/>
                      </a:cubicBezTo>
                      <a:cubicBezTo>
                        <a:pt x="448" y="370"/>
                        <a:pt x="448" y="370"/>
                        <a:pt x="448" y="370"/>
                      </a:cubicBezTo>
                      <a:cubicBezTo>
                        <a:pt x="449" y="359"/>
                        <a:pt x="449" y="359"/>
                        <a:pt x="449" y="359"/>
                      </a:cubicBezTo>
                      <a:cubicBezTo>
                        <a:pt x="448" y="356"/>
                        <a:pt x="448" y="356"/>
                        <a:pt x="448" y="356"/>
                      </a:cubicBezTo>
                      <a:cubicBezTo>
                        <a:pt x="450" y="351"/>
                        <a:pt x="450" y="351"/>
                        <a:pt x="450" y="351"/>
                      </a:cubicBezTo>
                      <a:cubicBezTo>
                        <a:pt x="452" y="346"/>
                        <a:pt x="452" y="346"/>
                        <a:pt x="452" y="346"/>
                      </a:cubicBezTo>
                      <a:cubicBezTo>
                        <a:pt x="451" y="345"/>
                        <a:pt x="451" y="345"/>
                        <a:pt x="451" y="345"/>
                      </a:cubicBezTo>
                      <a:cubicBezTo>
                        <a:pt x="452" y="342"/>
                        <a:pt x="452" y="342"/>
                        <a:pt x="452" y="342"/>
                      </a:cubicBezTo>
                      <a:cubicBezTo>
                        <a:pt x="448" y="340"/>
                        <a:pt x="448" y="340"/>
                        <a:pt x="448" y="340"/>
                      </a:cubicBezTo>
                      <a:cubicBezTo>
                        <a:pt x="451" y="341"/>
                        <a:pt x="451" y="341"/>
                        <a:pt x="451" y="341"/>
                      </a:cubicBezTo>
                      <a:cubicBezTo>
                        <a:pt x="452" y="339"/>
                        <a:pt x="452" y="339"/>
                        <a:pt x="452" y="339"/>
                      </a:cubicBezTo>
                      <a:cubicBezTo>
                        <a:pt x="445" y="332"/>
                        <a:pt x="445" y="332"/>
                        <a:pt x="445" y="332"/>
                      </a:cubicBezTo>
                      <a:cubicBezTo>
                        <a:pt x="442" y="333"/>
                        <a:pt x="442" y="333"/>
                        <a:pt x="442" y="333"/>
                      </a:cubicBezTo>
                      <a:cubicBezTo>
                        <a:pt x="441" y="337"/>
                        <a:pt x="441" y="337"/>
                        <a:pt x="441" y="337"/>
                      </a:cubicBezTo>
                      <a:cubicBezTo>
                        <a:pt x="440" y="337"/>
                        <a:pt x="440" y="337"/>
                        <a:pt x="440" y="337"/>
                      </a:cubicBezTo>
                      <a:cubicBezTo>
                        <a:pt x="441" y="335"/>
                        <a:pt x="441" y="335"/>
                        <a:pt x="441" y="335"/>
                      </a:cubicBezTo>
                      <a:cubicBezTo>
                        <a:pt x="436" y="337"/>
                        <a:pt x="436" y="337"/>
                        <a:pt x="436" y="337"/>
                      </a:cubicBezTo>
                      <a:cubicBezTo>
                        <a:pt x="437" y="335"/>
                        <a:pt x="437" y="335"/>
                        <a:pt x="437" y="335"/>
                      </a:cubicBezTo>
                      <a:cubicBezTo>
                        <a:pt x="436" y="334"/>
                        <a:pt x="436" y="334"/>
                        <a:pt x="436" y="334"/>
                      </a:cubicBezTo>
                      <a:cubicBezTo>
                        <a:pt x="437" y="333"/>
                        <a:pt x="437" y="333"/>
                        <a:pt x="437" y="333"/>
                      </a:cubicBezTo>
                      <a:cubicBezTo>
                        <a:pt x="435" y="334"/>
                        <a:pt x="435" y="334"/>
                        <a:pt x="435" y="334"/>
                      </a:cubicBezTo>
                      <a:cubicBezTo>
                        <a:pt x="435" y="334"/>
                        <a:pt x="435" y="334"/>
                        <a:pt x="435" y="334"/>
                      </a:cubicBezTo>
                      <a:cubicBezTo>
                        <a:pt x="433" y="336"/>
                        <a:pt x="433" y="336"/>
                        <a:pt x="433" y="336"/>
                      </a:cubicBezTo>
                      <a:cubicBezTo>
                        <a:pt x="433" y="330"/>
                        <a:pt x="433" y="330"/>
                        <a:pt x="433" y="330"/>
                      </a:cubicBezTo>
                      <a:cubicBezTo>
                        <a:pt x="430" y="331"/>
                        <a:pt x="430" y="331"/>
                        <a:pt x="430" y="331"/>
                      </a:cubicBezTo>
                      <a:cubicBezTo>
                        <a:pt x="427" y="329"/>
                        <a:pt x="427" y="329"/>
                        <a:pt x="427" y="329"/>
                      </a:cubicBezTo>
                      <a:cubicBezTo>
                        <a:pt x="449" y="306"/>
                        <a:pt x="449" y="306"/>
                        <a:pt x="449" y="306"/>
                      </a:cubicBezTo>
                      <a:cubicBezTo>
                        <a:pt x="450" y="304"/>
                        <a:pt x="450" y="304"/>
                        <a:pt x="450" y="304"/>
                      </a:cubicBezTo>
                      <a:cubicBezTo>
                        <a:pt x="459" y="295"/>
                        <a:pt x="459" y="295"/>
                        <a:pt x="459" y="295"/>
                      </a:cubicBezTo>
                      <a:cubicBezTo>
                        <a:pt x="470" y="295"/>
                        <a:pt x="470" y="295"/>
                        <a:pt x="470" y="295"/>
                      </a:cubicBezTo>
                      <a:cubicBezTo>
                        <a:pt x="471" y="297"/>
                        <a:pt x="471" y="297"/>
                        <a:pt x="471" y="297"/>
                      </a:cubicBezTo>
                      <a:cubicBezTo>
                        <a:pt x="472" y="294"/>
                        <a:pt x="472" y="294"/>
                        <a:pt x="472" y="294"/>
                      </a:cubicBezTo>
                      <a:cubicBezTo>
                        <a:pt x="477" y="296"/>
                        <a:pt x="477" y="296"/>
                        <a:pt x="477" y="296"/>
                      </a:cubicBezTo>
                      <a:cubicBezTo>
                        <a:pt x="480" y="295"/>
                        <a:pt x="480" y="295"/>
                        <a:pt x="480" y="295"/>
                      </a:cubicBezTo>
                      <a:cubicBezTo>
                        <a:pt x="482" y="296"/>
                        <a:pt x="482" y="296"/>
                        <a:pt x="482" y="296"/>
                      </a:cubicBezTo>
                      <a:cubicBezTo>
                        <a:pt x="484" y="292"/>
                        <a:pt x="484" y="292"/>
                        <a:pt x="484" y="292"/>
                      </a:cubicBezTo>
                      <a:cubicBezTo>
                        <a:pt x="493" y="294"/>
                        <a:pt x="493" y="294"/>
                        <a:pt x="493" y="294"/>
                      </a:cubicBezTo>
                      <a:cubicBezTo>
                        <a:pt x="495" y="297"/>
                        <a:pt x="495" y="297"/>
                        <a:pt x="495" y="297"/>
                      </a:cubicBezTo>
                      <a:cubicBezTo>
                        <a:pt x="491" y="297"/>
                        <a:pt x="491" y="297"/>
                        <a:pt x="491" y="297"/>
                      </a:cubicBezTo>
                      <a:cubicBezTo>
                        <a:pt x="492" y="299"/>
                        <a:pt x="492" y="299"/>
                        <a:pt x="492" y="299"/>
                      </a:cubicBezTo>
                      <a:cubicBezTo>
                        <a:pt x="497" y="298"/>
                        <a:pt x="497" y="298"/>
                        <a:pt x="497" y="298"/>
                      </a:cubicBezTo>
                      <a:cubicBezTo>
                        <a:pt x="498" y="299"/>
                        <a:pt x="498" y="299"/>
                        <a:pt x="498" y="299"/>
                      </a:cubicBezTo>
                      <a:cubicBezTo>
                        <a:pt x="501" y="297"/>
                        <a:pt x="501" y="297"/>
                        <a:pt x="501" y="297"/>
                      </a:cubicBezTo>
                      <a:cubicBezTo>
                        <a:pt x="503" y="298"/>
                        <a:pt x="503" y="298"/>
                        <a:pt x="503" y="298"/>
                      </a:cubicBezTo>
                      <a:cubicBezTo>
                        <a:pt x="507" y="297"/>
                        <a:pt x="507" y="297"/>
                        <a:pt x="507" y="297"/>
                      </a:cubicBezTo>
                      <a:cubicBezTo>
                        <a:pt x="503" y="294"/>
                        <a:pt x="503" y="294"/>
                        <a:pt x="503" y="294"/>
                      </a:cubicBezTo>
                      <a:cubicBezTo>
                        <a:pt x="506" y="287"/>
                        <a:pt x="506" y="287"/>
                        <a:pt x="506" y="287"/>
                      </a:cubicBezTo>
                      <a:cubicBezTo>
                        <a:pt x="513" y="281"/>
                        <a:pt x="513" y="281"/>
                        <a:pt x="513" y="281"/>
                      </a:cubicBezTo>
                      <a:cubicBezTo>
                        <a:pt x="513" y="278"/>
                        <a:pt x="513" y="278"/>
                        <a:pt x="513" y="278"/>
                      </a:cubicBezTo>
                      <a:cubicBezTo>
                        <a:pt x="517" y="276"/>
                        <a:pt x="517" y="276"/>
                        <a:pt x="517" y="276"/>
                      </a:cubicBezTo>
                      <a:cubicBezTo>
                        <a:pt x="522" y="274"/>
                        <a:pt x="522" y="274"/>
                        <a:pt x="522" y="274"/>
                      </a:cubicBezTo>
                      <a:cubicBezTo>
                        <a:pt x="525" y="277"/>
                        <a:pt x="525" y="277"/>
                        <a:pt x="525" y="277"/>
                      </a:cubicBezTo>
                      <a:cubicBezTo>
                        <a:pt x="528" y="274"/>
                        <a:pt x="528" y="274"/>
                        <a:pt x="528" y="274"/>
                      </a:cubicBezTo>
                      <a:cubicBezTo>
                        <a:pt x="526" y="282"/>
                        <a:pt x="526" y="282"/>
                        <a:pt x="526" y="282"/>
                      </a:cubicBezTo>
                      <a:cubicBezTo>
                        <a:pt x="528" y="282"/>
                        <a:pt x="528" y="282"/>
                        <a:pt x="528" y="282"/>
                      </a:cubicBezTo>
                      <a:cubicBezTo>
                        <a:pt x="527" y="285"/>
                        <a:pt x="527" y="285"/>
                        <a:pt x="527" y="285"/>
                      </a:cubicBezTo>
                      <a:cubicBezTo>
                        <a:pt x="538" y="276"/>
                        <a:pt x="538" y="276"/>
                        <a:pt x="538" y="276"/>
                      </a:cubicBezTo>
                      <a:cubicBezTo>
                        <a:pt x="538" y="278"/>
                        <a:pt x="538" y="278"/>
                        <a:pt x="538" y="278"/>
                      </a:cubicBezTo>
                      <a:cubicBezTo>
                        <a:pt x="539" y="274"/>
                        <a:pt x="539" y="274"/>
                        <a:pt x="539" y="274"/>
                      </a:cubicBezTo>
                      <a:cubicBezTo>
                        <a:pt x="540" y="269"/>
                        <a:pt x="540" y="269"/>
                        <a:pt x="540" y="269"/>
                      </a:cubicBezTo>
                      <a:cubicBezTo>
                        <a:pt x="545" y="268"/>
                        <a:pt x="545" y="268"/>
                        <a:pt x="545" y="268"/>
                      </a:cubicBezTo>
                      <a:cubicBezTo>
                        <a:pt x="546" y="269"/>
                        <a:pt x="546" y="269"/>
                        <a:pt x="546" y="269"/>
                      </a:cubicBezTo>
                      <a:cubicBezTo>
                        <a:pt x="542" y="271"/>
                        <a:pt x="542" y="271"/>
                        <a:pt x="542" y="271"/>
                      </a:cubicBezTo>
                      <a:cubicBezTo>
                        <a:pt x="540" y="282"/>
                        <a:pt x="540" y="282"/>
                        <a:pt x="540" y="282"/>
                      </a:cubicBezTo>
                      <a:cubicBezTo>
                        <a:pt x="541" y="283"/>
                        <a:pt x="541" y="283"/>
                        <a:pt x="541" y="283"/>
                      </a:cubicBezTo>
                      <a:cubicBezTo>
                        <a:pt x="534" y="287"/>
                        <a:pt x="534" y="287"/>
                        <a:pt x="534" y="287"/>
                      </a:cubicBezTo>
                      <a:cubicBezTo>
                        <a:pt x="533" y="289"/>
                        <a:pt x="533" y="289"/>
                        <a:pt x="533" y="289"/>
                      </a:cubicBezTo>
                      <a:cubicBezTo>
                        <a:pt x="525" y="298"/>
                        <a:pt x="525" y="298"/>
                        <a:pt x="525" y="298"/>
                      </a:cubicBezTo>
                      <a:cubicBezTo>
                        <a:pt x="525" y="299"/>
                        <a:pt x="525" y="299"/>
                        <a:pt x="525" y="299"/>
                      </a:cubicBezTo>
                      <a:cubicBezTo>
                        <a:pt x="519" y="306"/>
                        <a:pt x="519" y="306"/>
                        <a:pt x="519" y="306"/>
                      </a:cubicBezTo>
                      <a:cubicBezTo>
                        <a:pt x="517" y="306"/>
                        <a:pt x="517" y="306"/>
                        <a:pt x="517" y="306"/>
                      </a:cubicBezTo>
                      <a:cubicBezTo>
                        <a:pt x="516" y="308"/>
                        <a:pt x="516" y="308"/>
                        <a:pt x="516" y="308"/>
                      </a:cubicBezTo>
                      <a:cubicBezTo>
                        <a:pt x="514" y="307"/>
                        <a:pt x="514" y="307"/>
                        <a:pt x="514" y="307"/>
                      </a:cubicBezTo>
                      <a:cubicBezTo>
                        <a:pt x="515" y="310"/>
                        <a:pt x="515" y="310"/>
                        <a:pt x="515" y="310"/>
                      </a:cubicBezTo>
                      <a:cubicBezTo>
                        <a:pt x="514" y="313"/>
                        <a:pt x="514" y="313"/>
                        <a:pt x="514" y="313"/>
                      </a:cubicBezTo>
                      <a:cubicBezTo>
                        <a:pt x="510" y="315"/>
                        <a:pt x="510" y="315"/>
                        <a:pt x="510" y="315"/>
                      </a:cubicBezTo>
                      <a:cubicBezTo>
                        <a:pt x="509" y="324"/>
                        <a:pt x="509" y="324"/>
                        <a:pt x="509" y="324"/>
                      </a:cubicBezTo>
                      <a:cubicBezTo>
                        <a:pt x="511" y="339"/>
                        <a:pt x="511" y="339"/>
                        <a:pt x="511" y="339"/>
                      </a:cubicBezTo>
                      <a:cubicBezTo>
                        <a:pt x="513" y="348"/>
                        <a:pt x="513" y="348"/>
                        <a:pt x="513" y="348"/>
                      </a:cubicBezTo>
                      <a:cubicBezTo>
                        <a:pt x="513" y="352"/>
                        <a:pt x="513" y="352"/>
                        <a:pt x="513" y="352"/>
                      </a:cubicBezTo>
                      <a:cubicBezTo>
                        <a:pt x="514" y="355"/>
                        <a:pt x="514" y="355"/>
                        <a:pt x="514" y="355"/>
                      </a:cubicBezTo>
                      <a:cubicBezTo>
                        <a:pt x="520" y="347"/>
                        <a:pt x="520" y="347"/>
                        <a:pt x="520" y="347"/>
                      </a:cubicBezTo>
                      <a:cubicBezTo>
                        <a:pt x="520" y="341"/>
                        <a:pt x="520" y="341"/>
                        <a:pt x="520" y="341"/>
                      </a:cubicBezTo>
                      <a:cubicBezTo>
                        <a:pt x="526" y="340"/>
                        <a:pt x="526" y="340"/>
                        <a:pt x="526" y="340"/>
                      </a:cubicBezTo>
                      <a:cubicBezTo>
                        <a:pt x="525" y="334"/>
                        <a:pt x="525" y="334"/>
                        <a:pt x="525" y="334"/>
                      </a:cubicBezTo>
                      <a:cubicBezTo>
                        <a:pt x="531" y="330"/>
                        <a:pt x="531" y="330"/>
                        <a:pt x="531" y="330"/>
                      </a:cubicBezTo>
                      <a:cubicBezTo>
                        <a:pt x="532" y="331"/>
                        <a:pt x="532" y="331"/>
                        <a:pt x="532" y="331"/>
                      </a:cubicBezTo>
                      <a:cubicBezTo>
                        <a:pt x="535" y="329"/>
                        <a:pt x="535" y="329"/>
                        <a:pt x="535" y="329"/>
                      </a:cubicBezTo>
                      <a:cubicBezTo>
                        <a:pt x="532" y="325"/>
                        <a:pt x="532" y="325"/>
                        <a:pt x="532" y="325"/>
                      </a:cubicBezTo>
                      <a:cubicBezTo>
                        <a:pt x="535" y="319"/>
                        <a:pt x="535" y="319"/>
                        <a:pt x="535" y="319"/>
                      </a:cubicBezTo>
                      <a:cubicBezTo>
                        <a:pt x="535" y="318"/>
                        <a:pt x="535" y="318"/>
                        <a:pt x="535" y="318"/>
                      </a:cubicBezTo>
                      <a:cubicBezTo>
                        <a:pt x="538" y="317"/>
                        <a:pt x="538" y="317"/>
                        <a:pt x="538" y="317"/>
                      </a:cubicBezTo>
                      <a:cubicBezTo>
                        <a:pt x="536" y="319"/>
                        <a:pt x="536" y="319"/>
                        <a:pt x="536" y="319"/>
                      </a:cubicBezTo>
                      <a:cubicBezTo>
                        <a:pt x="538" y="320"/>
                        <a:pt x="538" y="320"/>
                        <a:pt x="538" y="320"/>
                      </a:cubicBezTo>
                      <a:cubicBezTo>
                        <a:pt x="539" y="317"/>
                        <a:pt x="539" y="317"/>
                        <a:pt x="539" y="317"/>
                      </a:cubicBezTo>
                      <a:cubicBezTo>
                        <a:pt x="538" y="315"/>
                        <a:pt x="538" y="315"/>
                        <a:pt x="538" y="315"/>
                      </a:cubicBezTo>
                      <a:cubicBezTo>
                        <a:pt x="537" y="315"/>
                        <a:pt x="537" y="315"/>
                        <a:pt x="537" y="315"/>
                      </a:cubicBezTo>
                      <a:cubicBezTo>
                        <a:pt x="537" y="311"/>
                        <a:pt x="537" y="311"/>
                        <a:pt x="537" y="311"/>
                      </a:cubicBezTo>
                      <a:cubicBezTo>
                        <a:pt x="539" y="308"/>
                        <a:pt x="539" y="308"/>
                        <a:pt x="539" y="308"/>
                      </a:cubicBezTo>
                      <a:cubicBezTo>
                        <a:pt x="536" y="306"/>
                        <a:pt x="536" y="306"/>
                        <a:pt x="536" y="306"/>
                      </a:cubicBezTo>
                      <a:cubicBezTo>
                        <a:pt x="535" y="308"/>
                        <a:pt x="535" y="308"/>
                        <a:pt x="535" y="308"/>
                      </a:cubicBezTo>
                      <a:cubicBezTo>
                        <a:pt x="534" y="307"/>
                        <a:pt x="534" y="307"/>
                        <a:pt x="534" y="307"/>
                      </a:cubicBezTo>
                      <a:cubicBezTo>
                        <a:pt x="535" y="302"/>
                        <a:pt x="535" y="302"/>
                        <a:pt x="535" y="302"/>
                      </a:cubicBezTo>
                      <a:cubicBezTo>
                        <a:pt x="539" y="295"/>
                        <a:pt x="539" y="295"/>
                        <a:pt x="539" y="295"/>
                      </a:cubicBezTo>
                      <a:cubicBezTo>
                        <a:pt x="540" y="292"/>
                        <a:pt x="540" y="292"/>
                        <a:pt x="540" y="292"/>
                      </a:cubicBezTo>
                      <a:cubicBezTo>
                        <a:pt x="544" y="290"/>
                        <a:pt x="544" y="290"/>
                        <a:pt x="544" y="290"/>
                      </a:cubicBezTo>
                      <a:cubicBezTo>
                        <a:pt x="546" y="292"/>
                        <a:pt x="546" y="292"/>
                        <a:pt x="546" y="292"/>
                      </a:cubicBezTo>
                      <a:cubicBezTo>
                        <a:pt x="547" y="289"/>
                        <a:pt x="547" y="289"/>
                        <a:pt x="547" y="289"/>
                      </a:cubicBezTo>
                      <a:cubicBezTo>
                        <a:pt x="551" y="287"/>
                        <a:pt x="551" y="287"/>
                        <a:pt x="551" y="287"/>
                      </a:cubicBezTo>
                      <a:cubicBezTo>
                        <a:pt x="550" y="292"/>
                        <a:pt x="550" y="292"/>
                        <a:pt x="550" y="292"/>
                      </a:cubicBezTo>
                      <a:cubicBezTo>
                        <a:pt x="558" y="285"/>
                        <a:pt x="558" y="285"/>
                        <a:pt x="558" y="285"/>
                      </a:cubicBezTo>
                      <a:cubicBezTo>
                        <a:pt x="562" y="285"/>
                        <a:pt x="562" y="285"/>
                        <a:pt x="562" y="285"/>
                      </a:cubicBezTo>
                      <a:cubicBezTo>
                        <a:pt x="567" y="291"/>
                        <a:pt x="567" y="291"/>
                        <a:pt x="567" y="291"/>
                      </a:cubicBezTo>
                      <a:cubicBezTo>
                        <a:pt x="568" y="287"/>
                        <a:pt x="568" y="287"/>
                        <a:pt x="568" y="287"/>
                      </a:cubicBezTo>
                      <a:cubicBezTo>
                        <a:pt x="578" y="279"/>
                        <a:pt x="578" y="279"/>
                        <a:pt x="578" y="279"/>
                      </a:cubicBezTo>
                      <a:cubicBezTo>
                        <a:pt x="594" y="269"/>
                        <a:pt x="594" y="269"/>
                        <a:pt x="594" y="269"/>
                      </a:cubicBezTo>
                      <a:cubicBezTo>
                        <a:pt x="601" y="271"/>
                        <a:pt x="601" y="271"/>
                        <a:pt x="601" y="271"/>
                      </a:cubicBezTo>
                      <a:cubicBezTo>
                        <a:pt x="604" y="267"/>
                        <a:pt x="604" y="267"/>
                        <a:pt x="604" y="267"/>
                      </a:cubicBezTo>
                      <a:cubicBezTo>
                        <a:pt x="599" y="253"/>
                        <a:pt x="599" y="253"/>
                        <a:pt x="599" y="253"/>
                      </a:cubicBezTo>
                      <a:cubicBezTo>
                        <a:pt x="597" y="254"/>
                        <a:pt x="597" y="254"/>
                        <a:pt x="597" y="254"/>
                      </a:cubicBezTo>
                      <a:cubicBezTo>
                        <a:pt x="595" y="252"/>
                        <a:pt x="595" y="252"/>
                        <a:pt x="595" y="252"/>
                      </a:cubicBezTo>
                      <a:cubicBezTo>
                        <a:pt x="595" y="249"/>
                        <a:pt x="595" y="249"/>
                        <a:pt x="595" y="249"/>
                      </a:cubicBezTo>
                      <a:cubicBezTo>
                        <a:pt x="601" y="251"/>
                        <a:pt x="601" y="251"/>
                        <a:pt x="601" y="251"/>
                      </a:cubicBezTo>
                      <a:cubicBezTo>
                        <a:pt x="605" y="248"/>
                        <a:pt x="605" y="248"/>
                        <a:pt x="605" y="248"/>
                      </a:cubicBezTo>
                      <a:cubicBezTo>
                        <a:pt x="609" y="240"/>
                        <a:pt x="609" y="240"/>
                        <a:pt x="609" y="240"/>
                      </a:cubicBezTo>
                      <a:cubicBezTo>
                        <a:pt x="607" y="238"/>
                        <a:pt x="607" y="238"/>
                        <a:pt x="607" y="238"/>
                      </a:cubicBezTo>
                      <a:cubicBezTo>
                        <a:pt x="607" y="235"/>
                        <a:pt x="607" y="235"/>
                        <a:pt x="607" y="235"/>
                      </a:cubicBezTo>
                      <a:cubicBezTo>
                        <a:pt x="612" y="234"/>
                        <a:pt x="612" y="234"/>
                        <a:pt x="612" y="234"/>
                      </a:cubicBezTo>
                      <a:cubicBezTo>
                        <a:pt x="610" y="237"/>
                        <a:pt x="610" y="237"/>
                        <a:pt x="610" y="237"/>
                      </a:cubicBezTo>
                      <a:cubicBezTo>
                        <a:pt x="613" y="241"/>
                        <a:pt x="613" y="241"/>
                        <a:pt x="613" y="241"/>
                      </a:cubicBezTo>
                      <a:cubicBezTo>
                        <a:pt x="622" y="242"/>
                        <a:pt x="622" y="242"/>
                        <a:pt x="622" y="242"/>
                      </a:cubicBezTo>
                      <a:cubicBezTo>
                        <a:pt x="623" y="246"/>
                        <a:pt x="623" y="246"/>
                        <a:pt x="623" y="246"/>
                      </a:cubicBezTo>
                      <a:cubicBezTo>
                        <a:pt x="634" y="253"/>
                        <a:pt x="634" y="253"/>
                        <a:pt x="634" y="253"/>
                      </a:cubicBezTo>
                      <a:cubicBezTo>
                        <a:pt x="637" y="246"/>
                        <a:pt x="637" y="246"/>
                        <a:pt x="637" y="246"/>
                      </a:cubicBezTo>
                      <a:cubicBezTo>
                        <a:pt x="638" y="242"/>
                        <a:pt x="638" y="242"/>
                        <a:pt x="638" y="242"/>
                      </a:cubicBezTo>
                      <a:cubicBezTo>
                        <a:pt x="643" y="240"/>
                        <a:pt x="643" y="240"/>
                        <a:pt x="643" y="240"/>
                      </a:cubicBezTo>
                      <a:cubicBezTo>
                        <a:pt x="647" y="235"/>
                        <a:pt x="647" y="235"/>
                        <a:pt x="647" y="235"/>
                      </a:cubicBezTo>
                      <a:cubicBezTo>
                        <a:pt x="630" y="225"/>
                        <a:pt x="630" y="225"/>
                        <a:pt x="630" y="225"/>
                      </a:cubicBezTo>
                      <a:cubicBezTo>
                        <a:pt x="629" y="233"/>
                        <a:pt x="629" y="233"/>
                        <a:pt x="629" y="233"/>
                      </a:cubicBezTo>
                      <a:cubicBezTo>
                        <a:pt x="626" y="222"/>
                        <a:pt x="626" y="222"/>
                        <a:pt x="626" y="222"/>
                      </a:cubicBezTo>
                      <a:cubicBezTo>
                        <a:pt x="608" y="207"/>
                        <a:pt x="608" y="207"/>
                        <a:pt x="608" y="207"/>
                      </a:cubicBezTo>
                      <a:cubicBezTo>
                        <a:pt x="589" y="196"/>
                        <a:pt x="589" y="196"/>
                        <a:pt x="589" y="196"/>
                      </a:cubicBezTo>
                      <a:cubicBezTo>
                        <a:pt x="568" y="194"/>
                        <a:pt x="568" y="194"/>
                        <a:pt x="568" y="194"/>
                      </a:cubicBezTo>
                      <a:cubicBezTo>
                        <a:pt x="570" y="205"/>
                        <a:pt x="570" y="205"/>
                        <a:pt x="570" y="205"/>
                      </a:cubicBezTo>
                      <a:cubicBezTo>
                        <a:pt x="564" y="209"/>
                        <a:pt x="564" y="209"/>
                        <a:pt x="564" y="209"/>
                      </a:cubicBezTo>
                      <a:cubicBezTo>
                        <a:pt x="557" y="198"/>
                        <a:pt x="557" y="198"/>
                        <a:pt x="557" y="198"/>
                      </a:cubicBezTo>
                      <a:cubicBezTo>
                        <a:pt x="552" y="201"/>
                        <a:pt x="552" y="201"/>
                        <a:pt x="552" y="201"/>
                      </a:cubicBezTo>
                      <a:cubicBezTo>
                        <a:pt x="537" y="198"/>
                        <a:pt x="537" y="198"/>
                        <a:pt x="537" y="198"/>
                      </a:cubicBezTo>
                      <a:cubicBezTo>
                        <a:pt x="531" y="202"/>
                        <a:pt x="531" y="202"/>
                        <a:pt x="531" y="202"/>
                      </a:cubicBezTo>
                      <a:cubicBezTo>
                        <a:pt x="525" y="196"/>
                        <a:pt x="525" y="196"/>
                        <a:pt x="525" y="196"/>
                      </a:cubicBezTo>
                      <a:cubicBezTo>
                        <a:pt x="527" y="190"/>
                        <a:pt x="527" y="190"/>
                        <a:pt x="527" y="190"/>
                      </a:cubicBezTo>
                      <a:cubicBezTo>
                        <a:pt x="522" y="183"/>
                        <a:pt x="522" y="183"/>
                        <a:pt x="522" y="183"/>
                      </a:cubicBezTo>
                      <a:cubicBezTo>
                        <a:pt x="504" y="183"/>
                        <a:pt x="504" y="183"/>
                        <a:pt x="504" y="183"/>
                      </a:cubicBezTo>
                      <a:cubicBezTo>
                        <a:pt x="496" y="186"/>
                        <a:pt x="496" y="186"/>
                        <a:pt x="496" y="186"/>
                      </a:cubicBezTo>
                      <a:cubicBezTo>
                        <a:pt x="493" y="183"/>
                        <a:pt x="493" y="183"/>
                        <a:pt x="493" y="183"/>
                      </a:cubicBezTo>
                      <a:cubicBezTo>
                        <a:pt x="496" y="181"/>
                        <a:pt x="496" y="181"/>
                        <a:pt x="496" y="181"/>
                      </a:cubicBezTo>
                      <a:cubicBezTo>
                        <a:pt x="493" y="177"/>
                        <a:pt x="493" y="177"/>
                        <a:pt x="493" y="177"/>
                      </a:cubicBezTo>
                      <a:cubicBezTo>
                        <a:pt x="489" y="178"/>
                        <a:pt x="489" y="178"/>
                        <a:pt x="489" y="178"/>
                      </a:cubicBezTo>
                      <a:cubicBezTo>
                        <a:pt x="486" y="174"/>
                        <a:pt x="486" y="174"/>
                        <a:pt x="486" y="174"/>
                      </a:cubicBezTo>
                      <a:cubicBezTo>
                        <a:pt x="482" y="174"/>
                        <a:pt x="482" y="174"/>
                        <a:pt x="482" y="174"/>
                      </a:cubicBezTo>
                      <a:cubicBezTo>
                        <a:pt x="487" y="171"/>
                        <a:pt x="487" y="171"/>
                        <a:pt x="487" y="171"/>
                      </a:cubicBezTo>
                      <a:cubicBezTo>
                        <a:pt x="480" y="166"/>
                        <a:pt x="480" y="166"/>
                        <a:pt x="480" y="166"/>
                      </a:cubicBezTo>
                      <a:cubicBezTo>
                        <a:pt x="465" y="161"/>
                        <a:pt x="465" y="161"/>
                        <a:pt x="465" y="161"/>
                      </a:cubicBezTo>
                      <a:cubicBezTo>
                        <a:pt x="453" y="161"/>
                        <a:pt x="453" y="161"/>
                        <a:pt x="453" y="161"/>
                      </a:cubicBezTo>
                      <a:cubicBezTo>
                        <a:pt x="449" y="159"/>
                        <a:pt x="449" y="159"/>
                        <a:pt x="449" y="159"/>
                      </a:cubicBezTo>
                      <a:cubicBezTo>
                        <a:pt x="451" y="162"/>
                        <a:pt x="451" y="162"/>
                        <a:pt x="451" y="162"/>
                      </a:cubicBezTo>
                      <a:cubicBezTo>
                        <a:pt x="448" y="168"/>
                        <a:pt x="448" y="168"/>
                        <a:pt x="448" y="168"/>
                      </a:cubicBezTo>
                      <a:cubicBezTo>
                        <a:pt x="445" y="171"/>
                        <a:pt x="445" y="171"/>
                        <a:pt x="445" y="171"/>
                      </a:cubicBezTo>
                      <a:cubicBezTo>
                        <a:pt x="447" y="177"/>
                        <a:pt x="447" y="177"/>
                        <a:pt x="447" y="177"/>
                      </a:cubicBezTo>
                      <a:cubicBezTo>
                        <a:pt x="441" y="179"/>
                        <a:pt x="441" y="179"/>
                        <a:pt x="441" y="179"/>
                      </a:cubicBezTo>
                      <a:cubicBezTo>
                        <a:pt x="439" y="181"/>
                        <a:pt x="439" y="181"/>
                        <a:pt x="439" y="181"/>
                      </a:cubicBezTo>
                      <a:cubicBezTo>
                        <a:pt x="434" y="176"/>
                        <a:pt x="434" y="176"/>
                        <a:pt x="434" y="176"/>
                      </a:cubicBezTo>
                      <a:cubicBezTo>
                        <a:pt x="427" y="175"/>
                        <a:pt x="427" y="175"/>
                        <a:pt x="427" y="175"/>
                      </a:cubicBezTo>
                      <a:cubicBezTo>
                        <a:pt x="426" y="178"/>
                        <a:pt x="426" y="178"/>
                        <a:pt x="426" y="178"/>
                      </a:cubicBezTo>
                      <a:cubicBezTo>
                        <a:pt x="421" y="178"/>
                        <a:pt x="421" y="178"/>
                        <a:pt x="421" y="178"/>
                      </a:cubicBezTo>
                      <a:cubicBezTo>
                        <a:pt x="418" y="170"/>
                        <a:pt x="418" y="170"/>
                        <a:pt x="418" y="170"/>
                      </a:cubicBezTo>
                      <a:cubicBezTo>
                        <a:pt x="415" y="175"/>
                        <a:pt x="415" y="175"/>
                        <a:pt x="415" y="175"/>
                      </a:cubicBezTo>
                      <a:cubicBezTo>
                        <a:pt x="412" y="186"/>
                        <a:pt x="412" y="186"/>
                        <a:pt x="412" y="186"/>
                      </a:cubicBezTo>
                      <a:cubicBezTo>
                        <a:pt x="405" y="180"/>
                        <a:pt x="405" y="180"/>
                        <a:pt x="405" y="180"/>
                      </a:cubicBezTo>
                      <a:cubicBezTo>
                        <a:pt x="402" y="171"/>
                        <a:pt x="402" y="171"/>
                        <a:pt x="402" y="171"/>
                      </a:cubicBezTo>
                      <a:cubicBezTo>
                        <a:pt x="405" y="168"/>
                        <a:pt x="405" y="168"/>
                        <a:pt x="405" y="168"/>
                      </a:cubicBezTo>
                      <a:cubicBezTo>
                        <a:pt x="406" y="165"/>
                        <a:pt x="406" y="165"/>
                        <a:pt x="406" y="165"/>
                      </a:cubicBezTo>
                      <a:cubicBezTo>
                        <a:pt x="405" y="160"/>
                        <a:pt x="405" y="160"/>
                        <a:pt x="405" y="160"/>
                      </a:cubicBezTo>
                      <a:cubicBezTo>
                        <a:pt x="405" y="156"/>
                        <a:pt x="405" y="156"/>
                        <a:pt x="405" y="156"/>
                      </a:cubicBezTo>
                      <a:cubicBezTo>
                        <a:pt x="400" y="150"/>
                        <a:pt x="400" y="150"/>
                        <a:pt x="400" y="150"/>
                      </a:cubicBezTo>
                      <a:cubicBezTo>
                        <a:pt x="388" y="148"/>
                        <a:pt x="388" y="148"/>
                        <a:pt x="388" y="148"/>
                      </a:cubicBezTo>
                      <a:cubicBezTo>
                        <a:pt x="387" y="147"/>
                        <a:pt x="387" y="147"/>
                        <a:pt x="387" y="147"/>
                      </a:cubicBezTo>
                      <a:cubicBezTo>
                        <a:pt x="382" y="145"/>
                        <a:pt x="382" y="145"/>
                        <a:pt x="382" y="145"/>
                      </a:cubicBezTo>
                      <a:cubicBezTo>
                        <a:pt x="379" y="150"/>
                        <a:pt x="379" y="150"/>
                        <a:pt x="379" y="150"/>
                      </a:cubicBezTo>
                      <a:cubicBezTo>
                        <a:pt x="381" y="155"/>
                        <a:pt x="381" y="155"/>
                        <a:pt x="381" y="155"/>
                      </a:cubicBezTo>
                      <a:cubicBezTo>
                        <a:pt x="373" y="158"/>
                        <a:pt x="373" y="158"/>
                        <a:pt x="373" y="158"/>
                      </a:cubicBezTo>
                      <a:cubicBezTo>
                        <a:pt x="361" y="154"/>
                        <a:pt x="361" y="154"/>
                        <a:pt x="361" y="154"/>
                      </a:cubicBezTo>
                      <a:cubicBezTo>
                        <a:pt x="362" y="152"/>
                        <a:pt x="362" y="152"/>
                        <a:pt x="362" y="152"/>
                      </a:cubicBezTo>
                      <a:cubicBezTo>
                        <a:pt x="363" y="150"/>
                        <a:pt x="363" y="150"/>
                        <a:pt x="363" y="150"/>
                      </a:cubicBezTo>
                      <a:cubicBezTo>
                        <a:pt x="350" y="147"/>
                        <a:pt x="350" y="147"/>
                        <a:pt x="350" y="147"/>
                      </a:cubicBezTo>
                      <a:cubicBezTo>
                        <a:pt x="342" y="150"/>
                        <a:pt x="342" y="150"/>
                        <a:pt x="342" y="150"/>
                      </a:cubicBezTo>
                      <a:cubicBezTo>
                        <a:pt x="341" y="154"/>
                        <a:pt x="341" y="154"/>
                        <a:pt x="341" y="154"/>
                      </a:cubicBezTo>
                      <a:cubicBezTo>
                        <a:pt x="340" y="147"/>
                        <a:pt x="340" y="147"/>
                        <a:pt x="340" y="147"/>
                      </a:cubicBezTo>
                      <a:cubicBezTo>
                        <a:pt x="339" y="144"/>
                        <a:pt x="339" y="144"/>
                        <a:pt x="339" y="144"/>
                      </a:cubicBezTo>
                      <a:cubicBezTo>
                        <a:pt x="337" y="147"/>
                        <a:pt x="337" y="147"/>
                        <a:pt x="337" y="147"/>
                      </a:cubicBezTo>
                      <a:cubicBezTo>
                        <a:pt x="329" y="143"/>
                        <a:pt x="329" y="143"/>
                        <a:pt x="329" y="143"/>
                      </a:cubicBezTo>
                      <a:cubicBezTo>
                        <a:pt x="331" y="148"/>
                        <a:pt x="331" y="148"/>
                        <a:pt x="331" y="148"/>
                      </a:cubicBezTo>
                      <a:cubicBezTo>
                        <a:pt x="313" y="156"/>
                        <a:pt x="313" y="156"/>
                        <a:pt x="313" y="156"/>
                      </a:cubicBezTo>
                      <a:cubicBezTo>
                        <a:pt x="306" y="164"/>
                        <a:pt x="306" y="164"/>
                        <a:pt x="306" y="164"/>
                      </a:cubicBezTo>
                      <a:cubicBezTo>
                        <a:pt x="312" y="153"/>
                        <a:pt x="312" y="153"/>
                        <a:pt x="312" y="153"/>
                      </a:cubicBezTo>
                      <a:cubicBezTo>
                        <a:pt x="327" y="141"/>
                        <a:pt x="327" y="141"/>
                        <a:pt x="327" y="141"/>
                      </a:cubicBezTo>
                      <a:cubicBezTo>
                        <a:pt x="343" y="123"/>
                        <a:pt x="343" y="123"/>
                        <a:pt x="343" y="123"/>
                      </a:cubicBezTo>
                      <a:cubicBezTo>
                        <a:pt x="340" y="109"/>
                        <a:pt x="340" y="109"/>
                        <a:pt x="340" y="109"/>
                      </a:cubicBezTo>
                      <a:cubicBezTo>
                        <a:pt x="332" y="101"/>
                        <a:pt x="332" y="101"/>
                        <a:pt x="332" y="101"/>
                      </a:cubicBezTo>
                      <a:cubicBezTo>
                        <a:pt x="319" y="101"/>
                        <a:pt x="319" y="101"/>
                        <a:pt x="319" y="101"/>
                      </a:cubicBezTo>
                      <a:cubicBezTo>
                        <a:pt x="317" y="105"/>
                        <a:pt x="317" y="105"/>
                        <a:pt x="317" y="105"/>
                      </a:cubicBezTo>
                      <a:cubicBezTo>
                        <a:pt x="311" y="105"/>
                        <a:pt x="311" y="105"/>
                        <a:pt x="311" y="105"/>
                      </a:cubicBezTo>
                      <a:cubicBezTo>
                        <a:pt x="317" y="96"/>
                        <a:pt x="317" y="96"/>
                        <a:pt x="317" y="96"/>
                      </a:cubicBezTo>
                      <a:cubicBezTo>
                        <a:pt x="310" y="94"/>
                        <a:pt x="310" y="94"/>
                        <a:pt x="310" y="94"/>
                      </a:cubicBezTo>
                      <a:cubicBezTo>
                        <a:pt x="305" y="96"/>
                        <a:pt x="305" y="96"/>
                        <a:pt x="305" y="96"/>
                      </a:cubicBezTo>
                      <a:cubicBezTo>
                        <a:pt x="311" y="89"/>
                        <a:pt x="311" y="89"/>
                        <a:pt x="311" y="89"/>
                      </a:cubicBezTo>
                      <a:cubicBezTo>
                        <a:pt x="304" y="83"/>
                        <a:pt x="304" y="83"/>
                        <a:pt x="304" y="83"/>
                      </a:cubicBezTo>
                      <a:cubicBezTo>
                        <a:pt x="299" y="85"/>
                        <a:pt x="299" y="85"/>
                        <a:pt x="299" y="85"/>
                      </a:cubicBezTo>
                      <a:cubicBezTo>
                        <a:pt x="291" y="99"/>
                        <a:pt x="291" y="99"/>
                        <a:pt x="291" y="99"/>
                      </a:cubicBezTo>
                      <a:cubicBezTo>
                        <a:pt x="293" y="102"/>
                        <a:pt x="293" y="102"/>
                        <a:pt x="293" y="102"/>
                      </a:cubicBezTo>
                      <a:cubicBezTo>
                        <a:pt x="283" y="105"/>
                        <a:pt x="283" y="105"/>
                        <a:pt x="283" y="105"/>
                      </a:cubicBezTo>
                      <a:cubicBezTo>
                        <a:pt x="285" y="112"/>
                        <a:pt x="285" y="112"/>
                        <a:pt x="285" y="112"/>
                      </a:cubicBezTo>
                      <a:cubicBezTo>
                        <a:pt x="282" y="109"/>
                        <a:pt x="282" y="109"/>
                        <a:pt x="282" y="109"/>
                      </a:cubicBezTo>
                      <a:cubicBezTo>
                        <a:pt x="271" y="114"/>
                        <a:pt x="271" y="114"/>
                        <a:pt x="271" y="114"/>
                      </a:cubicBezTo>
                      <a:cubicBezTo>
                        <a:pt x="270" y="110"/>
                        <a:pt x="270" y="110"/>
                        <a:pt x="270" y="110"/>
                      </a:cubicBezTo>
                      <a:cubicBezTo>
                        <a:pt x="260" y="111"/>
                        <a:pt x="260" y="111"/>
                        <a:pt x="260" y="111"/>
                      </a:cubicBezTo>
                      <a:cubicBezTo>
                        <a:pt x="262" y="114"/>
                        <a:pt x="262" y="114"/>
                        <a:pt x="262" y="114"/>
                      </a:cubicBezTo>
                      <a:cubicBezTo>
                        <a:pt x="242" y="123"/>
                        <a:pt x="242" y="123"/>
                        <a:pt x="242" y="123"/>
                      </a:cubicBezTo>
                      <a:cubicBezTo>
                        <a:pt x="239" y="126"/>
                        <a:pt x="239" y="126"/>
                        <a:pt x="239" y="126"/>
                      </a:cubicBezTo>
                      <a:cubicBezTo>
                        <a:pt x="236" y="126"/>
                        <a:pt x="236" y="126"/>
                        <a:pt x="236" y="126"/>
                      </a:cubicBezTo>
                      <a:cubicBezTo>
                        <a:pt x="239" y="130"/>
                        <a:pt x="239" y="130"/>
                        <a:pt x="239" y="130"/>
                      </a:cubicBezTo>
                      <a:cubicBezTo>
                        <a:pt x="235" y="133"/>
                        <a:pt x="235" y="133"/>
                        <a:pt x="235" y="133"/>
                      </a:cubicBezTo>
                      <a:cubicBezTo>
                        <a:pt x="232" y="132"/>
                        <a:pt x="232" y="132"/>
                        <a:pt x="232" y="132"/>
                      </a:cubicBezTo>
                      <a:cubicBezTo>
                        <a:pt x="234" y="136"/>
                        <a:pt x="234" y="136"/>
                        <a:pt x="234" y="136"/>
                      </a:cubicBezTo>
                      <a:cubicBezTo>
                        <a:pt x="232" y="138"/>
                        <a:pt x="232" y="138"/>
                        <a:pt x="232" y="138"/>
                      </a:cubicBezTo>
                      <a:cubicBezTo>
                        <a:pt x="237" y="144"/>
                        <a:pt x="237" y="144"/>
                        <a:pt x="237" y="144"/>
                      </a:cubicBezTo>
                      <a:cubicBezTo>
                        <a:pt x="230" y="148"/>
                        <a:pt x="230" y="148"/>
                        <a:pt x="230" y="148"/>
                      </a:cubicBezTo>
                      <a:cubicBezTo>
                        <a:pt x="228" y="147"/>
                        <a:pt x="228" y="147"/>
                        <a:pt x="228" y="147"/>
                      </a:cubicBezTo>
                      <a:cubicBezTo>
                        <a:pt x="210" y="149"/>
                        <a:pt x="210" y="149"/>
                        <a:pt x="210" y="149"/>
                      </a:cubicBezTo>
                      <a:cubicBezTo>
                        <a:pt x="213" y="165"/>
                        <a:pt x="213" y="165"/>
                        <a:pt x="213" y="165"/>
                      </a:cubicBezTo>
                      <a:cubicBezTo>
                        <a:pt x="219" y="168"/>
                        <a:pt x="219" y="168"/>
                        <a:pt x="219" y="168"/>
                      </a:cubicBezTo>
                      <a:cubicBezTo>
                        <a:pt x="217" y="170"/>
                        <a:pt x="217" y="170"/>
                        <a:pt x="217" y="170"/>
                      </a:cubicBezTo>
                      <a:cubicBezTo>
                        <a:pt x="223" y="172"/>
                        <a:pt x="223" y="172"/>
                        <a:pt x="223" y="172"/>
                      </a:cubicBezTo>
                      <a:cubicBezTo>
                        <a:pt x="224" y="178"/>
                        <a:pt x="224" y="178"/>
                        <a:pt x="224" y="178"/>
                      </a:cubicBezTo>
                      <a:cubicBezTo>
                        <a:pt x="222" y="181"/>
                        <a:pt x="222" y="181"/>
                        <a:pt x="222" y="181"/>
                      </a:cubicBezTo>
                      <a:cubicBezTo>
                        <a:pt x="225" y="190"/>
                        <a:pt x="225" y="190"/>
                        <a:pt x="225" y="190"/>
                      </a:cubicBezTo>
                      <a:cubicBezTo>
                        <a:pt x="222" y="192"/>
                        <a:pt x="222" y="192"/>
                        <a:pt x="222" y="192"/>
                      </a:cubicBezTo>
                      <a:cubicBezTo>
                        <a:pt x="222" y="194"/>
                        <a:pt x="222" y="194"/>
                        <a:pt x="222" y="194"/>
                      </a:cubicBezTo>
                      <a:cubicBezTo>
                        <a:pt x="218" y="192"/>
                        <a:pt x="218" y="192"/>
                        <a:pt x="218" y="192"/>
                      </a:cubicBezTo>
                      <a:cubicBezTo>
                        <a:pt x="218" y="180"/>
                        <a:pt x="218" y="180"/>
                        <a:pt x="218" y="180"/>
                      </a:cubicBezTo>
                      <a:cubicBezTo>
                        <a:pt x="222" y="174"/>
                        <a:pt x="222" y="174"/>
                        <a:pt x="222" y="174"/>
                      </a:cubicBezTo>
                      <a:cubicBezTo>
                        <a:pt x="220" y="173"/>
                        <a:pt x="220" y="173"/>
                        <a:pt x="220" y="173"/>
                      </a:cubicBezTo>
                      <a:cubicBezTo>
                        <a:pt x="215" y="174"/>
                        <a:pt x="215" y="174"/>
                        <a:pt x="215" y="174"/>
                      </a:cubicBezTo>
                      <a:cubicBezTo>
                        <a:pt x="211" y="169"/>
                        <a:pt x="211" y="169"/>
                        <a:pt x="211" y="169"/>
                      </a:cubicBezTo>
                      <a:cubicBezTo>
                        <a:pt x="205" y="165"/>
                        <a:pt x="205" y="165"/>
                        <a:pt x="205" y="165"/>
                      </a:cubicBezTo>
                      <a:cubicBezTo>
                        <a:pt x="199" y="168"/>
                        <a:pt x="199" y="168"/>
                        <a:pt x="199" y="168"/>
                      </a:cubicBezTo>
                      <a:cubicBezTo>
                        <a:pt x="202" y="171"/>
                        <a:pt x="202" y="171"/>
                        <a:pt x="202" y="171"/>
                      </a:cubicBezTo>
                      <a:cubicBezTo>
                        <a:pt x="197" y="174"/>
                        <a:pt x="197" y="174"/>
                        <a:pt x="197" y="174"/>
                      </a:cubicBezTo>
                      <a:cubicBezTo>
                        <a:pt x="194" y="171"/>
                        <a:pt x="194" y="171"/>
                        <a:pt x="194" y="171"/>
                      </a:cubicBezTo>
                      <a:cubicBezTo>
                        <a:pt x="194" y="175"/>
                        <a:pt x="194" y="175"/>
                        <a:pt x="194" y="175"/>
                      </a:cubicBezTo>
                      <a:cubicBezTo>
                        <a:pt x="200" y="179"/>
                        <a:pt x="200" y="179"/>
                        <a:pt x="200" y="179"/>
                      </a:cubicBezTo>
                      <a:cubicBezTo>
                        <a:pt x="203" y="183"/>
                        <a:pt x="203" y="183"/>
                        <a:pt x="203" y="183"/>
                      </a:cubicBezTo>
                      <a:cubicBezTo>
                        <a:pt x="200" y="181"/>
                        <a:pt x="200" y="181"/>
                        <a:pt x="200" y="181"/>
                      </a:cubicBezTo>
                      <a:cubicBezTo>
                        <a:pt x="193" y="180"/>
                        <a:pt x="193" y="180"/>
                        <a:pt x="193" y="180"/>
                      </a:cubicBezTo>
                      <a:cubicBezTo>
                        <a:pt x="190" y="177"/>
                        <a:pt x="190" y="177"/>
                        <a:pt x="190" y="177"/>
                      </a:cubicBezTo>
                      <a:cubicBezTo>
                        <a:pt x="190" y="169"/>
                        <a:pt x="190" y="169"/>
                        <a:pt x="190" y="169"/>
                      </a:cubicBezTo>
                      <a:cubicBezTo>
                        <a:pt x="192" y="167"/>
                        <a:pt x="192" y="167"/>
                        <a:pt x="192" y="167"/>
                      </a:cubicBezTo>
                      <a:cubicBezTo>
                        <a:pt x="189" y="158"/>
                        <a:pt x="189" y="158"/>
                        <a:pt x="189" y="158"/>
                      </a:cubicBezTo>
                      <a:cubicBezTo>
                        <a:pt x="188" y="160"/>
                        <a:pt x="188" y="160"/>
                        <a:pt x="188" y="160"/>
                      </a:cubicBezTo>
                      <a:cubicBezTo>
                        <a:pt x="189" y="165"/>
                        <a:pt x="189" y="165"/>
                        <a:pt x="189" y="165"/>
                      </a:cubicBezTo>
                      <a:cubicBezTo>
                        <a:pt x="187" y="169"/>
                        <a:pt x="187" y="169"/>
                        <a:pt x="187" y="169"/>
                      </a:cubicBezTo>
                      <a:cubicBezTo>
                        <a:pt x="182" y="172"/>
                        <a:pt x="182" y="172"/>
                        <a:pt x="182" y="172"/>
                      </a:cubicBezTo>
                      <a:cubicBezTo>
                        <a:pt x="182" y="176"/>
                        <a:pt x="182" y="176"/>
                        <a:pt x="182" y="176"/>
                      </a:cubicBezTo>
                      <a:cubicBezTo>
                        <a:pt x="187" y="187"/>
                        <a:pt x="187" y="187"/>
                        <a:pt x="187" y="187"/>
                      </a:cubicBezTo>
                      <a:cubicBezTo>
                        <a:pt x="183" y="197"/>
                        <a:pt x="183" y="197"/>
                        <a:pt x="183" y="197"/>
                      </a:cubicBezTo>
                      <a:cubicBezTo>
                        <a:pt x="185" y="200"/>
                        <a:pt x="185" y="200"/>
                        <a:pt x="185" y="200"/>
                      </a:cubicBezTo>
                      <a:cubicBezTo>
                        <a:pt x="184" y="205"/>
                        <a:pt x="184" y="205"/>
                        <a:pt x="184" y="205"/>
                      </a:cubicBezTo>
                      <a:cubicBezTo>
                        <a:pt x="190" y="205"/>
                        <a:pt x="190" y="205"/>
                        <a:pt x="190" y="205"/>
                      </a:cubicBezTo>
                      <a:cubicBezTo>
                        <a:pt x="192" y="203"/>
                        <a:pt x="192" y="203"/>
                        <a:pt x="192" y="203"/>
                      </a:cubicBezTo>
                      <a:cubicBezTo>
                        <a:pt x="200" y="207"/>
                        <a:pt x="200" y="207"/>
                        <a:pt x="200" y="207"/>
                      </a:cubicBezTo>
                      <a:cubicBezTo>
                        <a:pt x="202" y="214"/>
                        <a:pt x="202" y="214"/>
                        <a:pt x="202" y="214"/>
                      </a:cubicBezTo>
                      <a:cubicBezTo>
                        <a:pt x="200" y="215"/>
                        <a:pt x="200" y="215"/>
                        <a:pt x="200" y="215"/>
                      </a:cubicBezTo>
                      <a:cubicBezTo>
                        <a:pt x="199" y="220"/>
                        <a:pt x="199" y="220"/>
                        <a:pt x="199" y="220"/>
                      </a:cubicBezTo>
                      <a:cubicBezTo>
                        <a:pt x="205" y="221"/>
                        <a:pt x="205" y="221"/>
                        <a:pt x="205" y="221"/>
                      </a:cubicBezTo>
                      <a:cubicBezTo>
                        <a:pt x="200" y="222"/>
                        <a:pt x="200" y="222"/>
                        <a:pt x="200" y="222"/>
                      </a:cubicBezTo>
                      <a:cubicBezTo>
                        <a:pt x="198" y="219"/>
                        <a:pt x="198" y="219"/>
                        <a:pt x="198" y="219"/>
                      </a:cubicBezTo>
                      <a:cubicBezTo>
                        <a:pt x="198" y="211"/>
                        <a:pt x="198" y="211"/>
                        <a:pt x="198" y="211"/>
                      </a:cubicBezTo>
                      <a:cubicBezTo>
                        <a:pt x="196" y="206"/>
                        <a:pt x="196" y="206"/>
                        <a:pt x="196" y="206"/>
                      </a:cubicBezTo>
                      <a:cubicBezTo>
                        <a:pt x="187" y="209"/>
                        <a:pt x="187" y="209"/>
                        <a:pt x="187" y="209"/>
                      </a:cubicBezTo>
                      <a:cubicBezTo>
                        <a:pt x="188" y="220"/>
                        <a:pt x="188" y="220"/>
                        <a:pt x="188" y="220"/>
                      </a:cubicBezTo>
                      <a:cubicBezTo>
                        <a:pt x="184" y="224"/>
                        <a:pt x="184" y="224"/>
                        <a:pt x="184" y="224"/>
                      </a:cubicBezTo>
                      <a:cubicBezTo>
                        <a:pt x="184" y="227"/>
                        <a:pt x="184" y="227"/>
                        <a:pt x="184" y="227"/>
                      </a:cubicBezTo>
                      <a:cubicBezTo>
                        <a:pt x="179" y="231"/>
                        <a:pt x="179" y="231"/>
                        <a:pt x="179" y="231"/>
                      </a:cubicBezTo>
                      <a:cubicBezTo>
                        <a:pt x="177" y="235"/>
                        <a:pt x="177" y="235"/>
                        <a:pt x="177" y="235"/>
                      </a:cubicBezTo>
                      <a:cubicBezTo>
                        <a:pt x="169" y="233"/>
                        <a:pt x="169" y="233"/>
                        <a:pt x="169" y="233"/>
                      </a:cubicBezTo>
                      <a:cubicBezTo>
                        <a:pt x="168" y="229"/>
                        <a:pt x="168" y="229"/>
                        <a:pt x="168" y="229"/>
                      </a:cubicBezTo>
                      <a:cubicBezTo>
                        <a:pt x="171" y="230"/>
                        <a:pt x="171" y="230"/>
                        <a:pt x="171" y="230"/>
                      </a:cubicBezTo>
                      <a:cubicBezTo>
                        <a:pt x="177" y="227"/>
                        <a:pt x="177" y="227"/>
                        <a:pt x="177" y="227"/>
                      </a:cubicBezTo>
                      <a:cubicBezTo>
                        <a:pt x="182" y="219"/>
                        <a:pt x="182" y="219"/>
                        <a:pt x="182" y="219"/>
                      </a:cubicBezTo>
                      <a:cubicBezTo>
                        <a:pt x="181" y="215"/>
                        <a:pt x="181" y="215"/>
                        <a:pt x="181" y="215"/>
                      </a:cubicBezTo>
                      <a:cubicBezTo>
                        <a:pt x="183" y="210"/>
                        <a:pt x="183" y="210"/>
                        <a:pt x="183" y="210"/>
                      </a:cubicBezTo>
                      <a:cubicBezTo>
                        <a:pt x="179" y="205"/>
                        <a:pt x="179" y="205"/>
                        <a:pt x="179" y="205"/>
                      </a:cubicBezTo>
                      <a:cubicBezTo>
                        <a:pt x="180" y="196"/>
                        <a:pt x="180" y="196"/>
                        <a:pt x="180" y="196"/>
                      </a:cubicBezTo>
                      <a:cubicBezTo>
                        <a:pt x="179" y="191"/>
                        <a:pt x="179" y="191"/>
                        <a:pt x="179" y="191"/>
                      </a:cubicBezTo>
                      <a:cubicBezTo>
                        <a:pt x="180" y="190"/>
                        <a:pt x="180" y="190"/>
                        <a:pt x="180" y="190"/>
                      </a:cubicBezTo>
                      <a:cubicBezTo>
                        <a:pt x="180" y="180"/>
                        <a:pt x="180" y="180"/>
                        <a:pt x="180" y="180"/>
                      </a:cubicBezTo>
                      <a:cubicBezTo>
                        <a:pt x="176" y="175"/>
                        <a:pt x="176" y="175"/>
                        <a:pt x="176" y="175"/>
                      </a:cubicBezTo>
                      <a:cubicBezTo>
                        <a:pt x="178" y="174"/>
                        <a:pt x="178" y="174"/>
                        <a:pt x="178" y="174"/>
                      </a:cubicBezTo>
                      <a:cubicBezTo>
                        <a:pt x="180" y="160"/>
                        <a:pt x="180" y="160"/>
                        <a:pt x="180" y="160"/>
                      </a:cubicBezTo>
                      <a:cubicBezTo>
                        <a:pt x="175" y="158"/>
                        <a:pt x="175" y="158"/>
                        <a:pt x="175" y="158"/>
                      </a:cubicBezTo>
                      <a:cubicBezTo>
                        <a:pt x="167" y="158"/>
                        <a:pt x="167" y="158"/>
                        <a:pt x="167" y="158"/>
                      </a:cubicBezTo>
                      <a:cubicBezTo>
                        <a:pt x="163" y="173"/>
                        <a:pt x="163" y="173"/>
                        <a:pt x="163" y="173"/>
                      </a:cubicBezTo>
                      <a:cubicBezTo>
                        <a:pt x="156" y="179"/>
                        <a:pt x="156" y="179"/>
                        <a:pt x="156" y="179"/>
                      </a:cubicBezTo>
                      <a:cubicBezTo>
                        <a:pt x="157" y="181"/>
                        <a:pt x="157" y="181"/>
                        <a:pt x="157" y="181"/>
                      </a:cubicBezTo>
                      <a:cubicBezTo>
                        <a:pt x="156" y="185"/>
                        <a:pt x="156" y="185"/>
                        <a:pt x="156" y="185"/>
                      </a:cubicBezTo>
                      <a:cubicBezTo>
                        <a:pt x="159" y="186"/>
                        <a:pt x="159" y="186"/>
                        <a:pt x="159" y="186"/>
                      </a:cubicBezTo>
                      <a:cubicBezTo>
                        <a:pt x="157" y="200"/>
                        <a:pt x="157" y="200"/>
                        <a:pt x="157" y="200"/>
                      </a:cubicBezTo>
                      <a:cubicBezTo>
                        <a:pt x="161" y="200"/>
                        <a:pt x="161" y="200"/>
                        <a:pt x="161" y="200"/>
                      </a:cubicBezTo>
                      <a:cubicBezTo>
                        <a:pt x="166" y="208"/>
                        <a:pt x="166" y="208"/>
                        <a:pt x="166" y="208"/>
                      </a:cubicBezTo>
                      <a:cubicBezTo>
                        <a:pt x="162" y="215"/>
                        <a:pt x="162" y="215"/>
                        <a:pt x="162" y="215"/>
                      </a:cubicBezTo>
                      <a:cubicBezTo>
                        <a:pt x="162" y="212"/>
                        <a:pt x="162" y="212"/>
                        <a:pt x="162" y="212"/>
                      </a:cubicBezTo>
                      <a:cubicBezTo>
                        <a:pt x="146" y="200"/>
                        <a:pt x="146" y="200"/>
                        <a:pt x="146" y="200"/>
                      </a:cubicBezTo>
                      <a:cubicBezTo>
                        <a:pt x="134" y="196"/>
                        <a:pt x="134" y="196"/>
                        <a:pt x="134" y="196"/>
                      </a:cubicBezTo>
                      <a:cubicBezTo>
                        <a:pt x="131" y="199"/>
                        <a:pt x="131" y="199"/>
                        <a:pt x="131" y="199"/>
                      </a:cubicBezTo>
                      <a:cubicBezTo>
                        <a:pt x="133" y="206"/>
                        <a:pt x="133" y="206"/>
                        <a:pt x="133" y="206"/>
                      </a:cubicBezTo>
                      <a:cubicBezTo>
                        <a:pt x="129" y="209"/>
                        <a:pt x="129" y="209"/>
                        <a:pt x="129" y="209"/>
                      </a:cubicBezTo>
                      <a:cubicBezTo>
                        <a:pt x="128" y="213"/>
                        <a:pt x="128" y="213"/>
                        <a:pt x="128" y="213"/>
                      </a:cubicBezTo>
                      <a:cubicBezTo>
                        <a:pt x="126" y="210"/>
                        <a:pt x="126" y="210"/>
                        <a:pt x="126" y="210"/>
                      </a:cubicBezTo>
                      <a:cubicBezTo>
                        <a:pt x="127" y="209"/>
                        <a:pt x="127" y="209"/>
                        <a:pt x="127" y="209"/>
                      </a:cubicBezTo>
                      <a:cubicBezTo>
                        <a:pt x="125" y="205"/>
                        <a:pt x="125" y="205"/>
                        <a:pt x="125" y="205"/>
                      </a:cubicBezTo>
                      <a:cubicBezTo>
                        <a:pt x="117" y="211"/>
                        <a:pt x="117" y="211"/>
                        <a:pt x="117" y="211"/>
                      </a:cubicBezTo>
                      <a:cubicBezTo>
                        <a:pt x="114" y="210"/>
                        <a:pt x="114" y="210"/>
                        <a:pt x="114" y="210"/>
                      </a:cubicBezTo>
                      <a:cubicBezTo>
                        <a:pt x="109" y="215"/>
                        <a:pt x="109" y="215"/>
                        <a:pt x="109" y="215"/>
                      </a:cubicBezTo>
                      <a:cubicBezTo>
                        <a:pt x="107" y="213"/>
                        <a:pt x="107" y="213"/>
                        <a:pt x="107" y="213"/>
                      </a:cubicBezTo>
                      <a:cubicBezTo>
                        <a:pt x="106" y="213"/>
                        <a:pt x="106" y="213"/>
                        <a:pt x="106" y="213"/>
                      </a:cubicBezTo>
                      <a:cubicBezTo>
                        <a:pt x="105" y="206"/>
                        <a:pt x="105" y="206"/>
                        <a:pt x="105" y="206"/>
                      </a:cubicBezTo>
                      <a:cubicBezTo>
                        <a:pt x="102" y="210"/>
                        <a:pt x="102" y="210"/>
                        <a:pt x="102" y="210"/>
                      </a:cubicBezTo>
                      <a:cubicBezTo>
                        <a:pt x="101" y="209"/>
                        <a:pt x="101" y="209"/>
                        <a:pt x="101" y="209"/>
                      </a:cubicBezTo>
                      <a:cubicBezTo>
                        <a:pt x="100" y="212"/>
                        <a:pt x="100" y="212"/>
                        <a:pt x="100" y="212"/>
                      </a:cubicBezTo>
                      <a:cubicBezTo>
                        <a:pt x="98" y="211"/>
                        <a:pt x="98" y="211"/>
                        <a:pt x="98" y="211"/>
                      </a:cubicBezTo>
                      <a:cubicBezTo>
                        <a:pt x="82" y="222"/>
                        <a:pt x="82" y="222"/>
                        <a:pt x="82" y="222"/>
                      </a:cubicBezTo>
                      <a:cubicBezTo>
                        <a:pt x="81" y="228"/>
                        <a:pt x="81" y="228"/>
                        <a:pt x="81" y="228"/>
                      </a:cubicBezTo>
                      <a:cubicBezTo>
                        <a:pt x="74" y="229"/>
                        <a:pt x="74" y="229"/>
                        <a:pt x="74" y="229"/>
                      </a:cubicBezTo>
                      <a:cubicBezTo>
                        <a:pt x="70" y="221"/>
                        <a:pt x="70" y="221"/>
                        <a:pt x="70" y="221"/>
                      </a:cubicBezTo>
                      <a:cubicBezTo>
                        <a:pt x="76" y="218"/>
                        <a:pt x="76" y="218"/>
                        <a:pt x="76" y="218"/>
                      </a:cubicBezTo>
                      <a:cubicBezTo>
                        <a:pt x="73" y="211"/>
                        <a:pt x="73" y="211"/>
                        <a:pt x="73" y="211"/>
                      </a:cubicBezTo>
                      <a:cubicBezTo>
                        <a:pt x="62" y="209"/>
                        <a:pt x="62" y="209"/>
                        <a:pt x="62" y="209"/>
                      </a:cubicBezTo>
                      <a:cubicBezTo>
                        <a:pt x="67" y="213"/>
                        <a:pt x="67" y="213"/>
                        <a:pt x="67" y="213"/>
                      </a:cubicBezTo>
                      <a:cubicBezTo>
                        <a:pt x="65" y="225"/>
                        <a:pt x="65" y="225"/>
                        <a:pt x="65" y="225"/>
                      </a:cubicBezTo>
                      <a:cubicBezTo>
                        <a:pt x="68" y="226"/>
                        <a:pt x="68" y="226"/>
                        <a:pt x="68" y="226"/>
                      </a:cubicBezTo>
                      <a:cubicBezTo>
                        <a:pt x="67" y="238"/>
                        <a:pt x="67" y="238"/>
                        <a:pt x="67" y="238"/>
                      </a:cubicBezTo>
                      <a:cubicBezTo>
                        <a:pt x="59" y="231"/>
                        <a:pt x="59" y="231"/>
                        <a:pt x="59" y="231"/>
                      </a:cubicBezTo>
                      <a:cubicBezTo>
                        <a:pt x="53" y="237"/>
                        <a:pt x="53" y="237"/>
                        <a:pt x="53" y="237"/>
                      </a:cubicBezTo>
                      <a:cubicBezTo>
                        <a:pt x="50" y="242"/>
                        <a:pt x="50" y="242"/>
                        <a:pt x="50" y="242"/>
                      </a:cubicBezTo>
                      <a:cubicBezTo>
                        <a:pt x="55" y="252"/>
                        <a:pt x="55" y="252"/>
                        <a:pt x="55" y="252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3" y="250"/>
                        <a:pt x="43" y="250"/>
                        <a:pt x="43" y="250"/>
                      </a:cubicBezTo>
                      <a:cubicBezTo>
                        <a:pt x="41" y="246"/>
                        <a:pt x="41" y="246"/>
                        <a:pt x="41" y="246"/>
                      </a:cubicBezTo>
                      <a:cubicBezTo>
                        <a:pt x="38" y="245"/>
                        <a:pt x="38" y="245"/>
                        <a:pt x="38" y="245"/>
                      </a:cubicBezTo>
                      <a:cubicBezTo>
                        <a:pt x="37" y="248"/>
                        <a:pt x="37" y="248"/>
                        <a:pt x="37" y="248"/>
                      </a:cubicBezTo>
                      <a:cubicBezTo>
                        <a:pt x="40" y="253"/>
                        <a:pt x="40" y="253"/>
                        <a:pt x="40" y="253"/>
                      </a:cubicBezTo>
                      <a:cubicBezTo>
                        <a:pt x="42" y="252"/>
                        <a:pt x="42" y="252"/>
                        <a:pt x="42" y="252"/>
                      </a:cubicBezTo>
                      <a:cubicBezTo>
                        <a:pt x="43" y="257"/>
                        <a:pt x="43" y="257"/>
                        <a:pt x="43" y="257"/>
                      </a:cubicBezTo>
                      <a:cubicBezTo>
                        <a:pt x="40" y="258"/>
                        <a:pt x="40" y="258"/>
                        <a:pt x="40" y="258"/>
                      </a:cubicBezTo>
                      <a:cubicBezTo>
                        <a:pt x="33" y="253"/>
                        <a:pt x="33" y="253"/>
                        <a:pt x="33" y="253"/>
                      </a:cubicBezTo>
                      <a:cubicBezTo>
                        <a:pt x="31" y="253"/>
                        <a:pt x="31" y="253"/>
                        <a:pt x="31" y="253"/>
                      </a:cubicBezTo>
                      <a:cubicBezTo>
                        <a:pt x="29" y="251"/>
                        <a:pt x="29" y="251"/>
                        <a:pt x="29" y="251"/>
                      </a:cubicBezTo>
                      <a:cubicBezTo>
                        <a:pt x="28" y="243"/>
                        <a:pt x="28" y="243"/>
                        <a:pt x="28" y="243"/>
                      </a:cubicBezTo>
                      <a:cubicBezTo>
                        <a:pt x="29" y="242"/>
                        <a:pt x="29" y="242"/>
                        <a:pt x="29" y="24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21" y="231"/>
                        <a:pt x="21" y="231"/>
                        <a:pt x="21" y="231"/>
                      </a:cubicBezTo>
                      <a:cubicBezTo>
                        <a:pt x="19" y="225"/>
                        <a:pt x="19" y="225"/>
                        <a:pt x="19" y="225"/>
                      </a:cubicBezTo>
                      <a:cubicBezTo>
                        <a:pt x="22" y="226"/>
                        <a:pt x="22" y="226"/>
                        <a:pt x="22" y="226"/>
                      </a:cubicBezTo>
                      <a:cubicBezTo>
                        <a:pt x="25" y="230"/>
                        <a:pt x="25" y="230"/>
                        <a:pt x="25" y="230"/>
                      </a:cubicBezTo>
                      <a:cubicBezTo>
                        <a:pt x="44" y="236"/>
                        <a:pt x="44" y="236"/>
                        <a:pt x="44" y="236"/>
                      </a:cubicBezTo>
                      <a:cubicBezTo>
                        <a:pt x="52" y="233"/>
                        <a:pt x="52" y="233"/>
                        <a:pt x="52" y="233"/>
                      </a:cubicBezTo>
                      <a:cubicBezTo>
                        <a:pt x="56" y="225"/>
                        <a:pt x="56" y="225"/>
                        <a:pt x="56" y="225"/>
                      </a:cubicBezTo>
                      <a:cubicBezTo>
                        <a:pt x="53" y="219"/>
                        <a:pt x="53" y="219"/>
                        <a:pt x="53" y="219"/>
                      </a:cubicBezTo>
                      <a:cubicBezTo>
                        <a:pt x="52" y="219"/>
                        <a:pt x="52" y="219"/>
                        <a:pt x="52" y="219"/>
                      </a:cubicBezTo>
                      <a:cubicBezTo>
                        <a:pt x="49" y="215"/>
                        <a:pt x="49" y="215"/>
                        <a:pt x="49" y="215"/>
                      </a:cubicBezTo>
                      <a:cubicBezTo>
                        <a:pt x="32" y="203"/>
                        <a:pt x="32" y="203"/>
                        <a:pt x="32" y="203"/>
                      </a:cubicBezTo>
                      <a:cubicBezTo>
                        <a:pt x="30" y="203"/>
                        <a:pt x="30" y="203"/>
                        <a:pt x="30" y="203"/>
                      </a:cubicBezTo>
                      <a:cubicBezTo>
                        <a:pt x="18" y="199"/>
                        <a:pt x="18" y="199"/>
                        <a:pt x="18" y="199"/>
                      </a:cubicBezTo>
                      <a:cubicBezTo>
                        <a:pt x="19" y="197"/>
                        <a:pt x="19" y="197"/>
                        <a:pt x="19" y="197"/>
                      </a:cubicBezTo>
                      <a:cubicBezTo>
                        <a:pt x="15" y="197"/>
                        <a:pt x="15" y="197"/>
                        <a:pt x="15" y="197"/>
                      </a:cubicBezTo>
                      <a:cubicBezTo>
                        <a:pt x="14" y="199"/>
                        <a:pt x="14" y="199"/>
                        <a:pt x="14" y="199"/>
                      </a:cubicBezTo>
                      <a:cubicBezTo>
                        <a:pt x="11" y="200"/>
                        <a:pt x="11" y="200"/>
                        <a:pt x="11" y="200"/>
                      </a:cubicBezTo>
                      <a:cubicBezTo>
                        <a:pt x="7" y="205"/>
                        <a:pt x="7" y="205"/>
                        <a:pt x="7" y="205"/>
                      </a:cubicBezTo>
                      <a:cubicBezTo>
                        <a:pt x="7" y="205"/>
                        <a:pt x="7" y="205"/>
                        <a:pt x="7" y="205"/>
                      </a:cubicBezTo>
                      <a:cubicBezTo>
                        <a:pt x="5" y="207"/>
                        <a:pt x="5" y="207"/>
                        <a:pt x="5" y="207"/>
                      </a:cubicBezTo>
                      <a:cubicBezTo>
                        <a:pt x="5" y="213"/>
                        <a:pt x="5" y="213"/>
                        <a:pt x="5" y="213"/>
                      </a:cubicBezTo>
                      <a:cubicBezTo>
                        <a:pt x="9" y="215"/>
                        <a:pt x="9" y="215"/>
                        <a:pt x="9" y="215"/>
                      </a:cubicBezTo>
                      <a:cubicBezTo>
                        <a:pt x="11" y="221"/>
                        <a:pt x="11" y="221"/>
                        <a:pt x="11" y="221"/>
                      </a:cubicBezTo>
                      <a:cubicBezTo>
                        <a:pt x="7" y="228"/>
                        <a:pt x="7" y="228"/>
                        <a:pt x="7" y="228"/>
                      </a:cubicBezTo>
                      <a:cubicBezTo>
                        <a:pt x="11" y="239"/>
                        <a:pt x="11" y="239"/>
                        <a:pt x="11" y="239"/>
                      </a:cubicBezTo>
                      <a:cubicBezTo>
                        <a:pt x="10" y="247"/>
                        <a:pt x="10" y="247"/>
                        <a:pt x="10" y="247"/>
                      </a:cubicBezTo>
                      <a:cubicBezTo>
                        <a:pt x="14" y="254"/>
                        <a:pt x="14" y="254"/>
                        <a:pt x="14" y="254"/>
                      </a:cubicBezTo>
                      <a:cubicBezTo>
                        <a:pt x="11" y="258"/>
                        <a:pt x="11" y="258"/>
                        <a:pt x="11" y="258"/>
                      </a:cubicBezTo>
                      <a:cubicBezTo>
                        <a:pt x="17" y="265"/>
                        <a:pt x="17" y="265"/>
                        <a:pt x="17" y="265"/>
                      </a:cubicBezTo>
                      <a:cubicBezTo>
                        <a:pt x="11" y="275"/>
                        <a:pt x="11" y="275"/>
                        <a:pt x="11" y="275"/>
                      </a:cubicBezTo>
                      <a:cubicBezTo>
                        <a:pt x="2" y="284"/>
                        <a:pt x="2" y="284"/>
                        <a:pt x="2" y="284"/>
                      </a:cubicBezTo>
                      <a:cubicBezTo>
                        <a:pt x="5" y="284"/>
                        <a:pt x="5" y="284"/>
                        <a:pt x="5" y="284"/>
                      </a:cubicBezTo>
                      <a:cubicBezTo>
                        <a:pt x="4" y="287"/>
                        <a:pt x="4" y="287"/>
                        <a:pt x="4" y="287"/>
                      </a:cubicBezTo>
                      <a:cubicBezTo>
                        <a:pt x="11" y="290"/>
                        <a:pt x="11" y="290"/>
                        <a:pt x="11" y="290"/>
                      </a:cubicBezTo>
                      <a:cubicBezTo>
                        <a:pt x="2" y="292"/>
                        <a:pt x="2" y="292"/>
                        <a:pt x="2" y="292"/>
                      </a:cubicBezTo>
                      <a:cubicBezTo>
                        <a:pt x="2" y="293"/>
                        <a:pt x="2" y="293"/>
                        <a:pt x="2" y="293"/>
                      </a:cubicBezTo>
                      <a:cubicBezTo>
                        <a:pt x="4" y="294"/>
                        <a:pt x="4" y="294"/>
                        <a:pt x="4" y="294"/>
                      </a:cubicBezTo>
                      <a:cubicBezTo>
                        <a:pt x="3" y="295"/>
                        <a:pt x="3" y="295"/>
                        <a:pt x="3" y="295"/>
                      </a:cubicBezTo>
                      <a:cubicBezTo>
                        <a:pt x="1" y="298"/>
                        <a:pt x="1" y="298"/>
                        <a:pt x="1" y="298"/>
                      </a:cubicBezTo>
                      <a:cubicBezTo>
                        <a:pt x="1" y="298"/>
                        <a:pt x="1" y="298"/>
                        <a:pt x="1" y="298"/>
                      </a:cubicBezTo>
                      <a:cubicBezTo>
                        <a:pt x="2" y="301"/>
                        <a:pt x="2" y="301"/>
                        <a:pt x="2" y="301"/>
                      </a:cubicBezTo>
                      <a:cubicBezTo>
                        <a:pt x="1" y="304"/>
                        <a:pt x="1" y="304"/>
                        <a:pt x="1" y="304"/>
                      </a:cubicBezTo>
                      <a:cubicBezTo>
                        <a:pt x="3" y="304"/>
                        <a:pt x="3" y="304"/>
                        <a:pt x="3" y="304"/>
                      </a:cubicBezTo>
                      <a:cubicBezTo>
                        <a:pt x="3" y="307"/>
                        <a:pt x="3" y="307"/>
                        <a:pt x="3" y="307"/>
                      </a:cubicBezTo>
                      <a:cubicBezTo>
                        <a:pt x="1" y="305"/>
                        <a:pt x="1" y="305"/>
                        <a:pt x="1" y="305"/>
                      </a:cubicBezTo>
                      <a:cubicBezTo>
                        <a:pt x="0" y="307"/>
                        <a:pt x="0" y="307"/>
                        <a:pt x="0" y="307"/>
                      </a:cubicBezTo>
                      <a:cubicBezTo>
                        <a:pt x="1" y="309"/>
                        <a:pt x="1" y="309"/>
                        <a:pt x="1" y="309"/>
                      </a:cubicBezTo>
                      <a:cubicBezTo>
                        <a:pt x="2" y="309"/>
                        <a:pt x="2" y="309"/>
                        <a:pt x="2" y="309"/>
                      </a:cubicBezTo>
                      <a:cubicBezTo>
                        <a:pt x="2" y="313"/>
                        <a:pt x="2" y="313"/>
                        <a:pt x="2" y="313"/>
                      </a:cubicBezTo>
                      <a:cubicBezTo>
                        <a:pt x="4" y="318"/>
                        <a:pt x="4" y="318"/>
                        <a:pt x="4" y="318"/>
                      </a:cubicBezTo>
                      <a:cubicBezTo>
                        <a:pt x="3" y="318"/>
                        <a:pt x="3" y="318"/>
                        <a:pt x="3" y="318"/>
                      </a:cubicBezTo>
                      <a:cubicBezTo>
                        <a:pt x="8" y="320"/>
                        <a:pt x="8" y="320"/>
                        <a:pt x="8" y="320"/>
                      </a:cubicBezTo>
                      <a:cubicBezTo>
                        <a:pt x="8" y="322"/>
                        <a:pt x="8" y="322"/>
                        <a:pt x="8" y="322"/>
                      </a:cubicBezTo>
                      <a:cubicBezTo>
                        <a:pt x="12" y="320"/>
                        <a:pt x="12" y="320"/>
                        <a:pt x="12" y="320"/>
                      </a:cubicBezTo>
                      <a:cubicBezTo>
                        <a:pt x="14" y="323"/>
                        <a:pt x="14" y="323"/>
                        <a:pt x="14" y="323"/>
                      </a:cubicBezTo>
                      <a:cubicBezTo>
                        <a:pt x="14" y="327"/>
                        <a:pt x="14" y="327"/>
                        <a:pt x="14" y="327"/>
                      </a:cubicBezTo>
                      <a:cubicBezTo>
                        <a:pt x="18" y="335"/>
                        <a:pt x="18" y="335"/>
                        <a:pt x="18" y="335"/>
                      </a:cubicBezTo>
                      <a:cubicBezTo>
                        <a:pt x="20" y="334"/>
                        <a:pt x="20" y="334"/>
                        <a:pt x="20" y="334"/>
                      </a:cubicBezTo>
                      <a:cubicBezTo>
                        <a:pt x="22" y="337"/>
                        <a:pt x="22" y="337"/>
                        <a:pt x="22" y="337"/>
                      </a:cubicBezTo>
                      <a:cubicBezTo>
                        <a:pt x="19" y="339"/>
                        <a:pt x="19" y="339"/>
                        <a:pt x="19" y="339"/>
                      </a:cubicBezTo>
                      <a:cubicBezTo>
                        <a:pt x="17" y="338"/>
                        <a:pt x="17" y="338"/>
                        <a:pt x="17" y="338"/>
                      </a:cubicBezTo>
                      <a:cubicBezTo>
                        <a:pt x="18" y="346"/>
                        <a:pt x="18" y="346"/>
                        <a:pt x="18" y="346"/>
                      </a:cubicBezTo>
                      <a:cubicBezTo>
                        <a:pt x="19" y="347"/>
                        <a:pt x="19" y="347"/>
                        <a:pt x="19" y="347"/>
                      </a:cubicBezTo>
                      <a:cubicBezTo>
                        <a:pt x="20" y="345"/>
                        <a:pt x="20" y="345"/>
                        <a:pt x="20" y="345"/>
                      </a:cubicBezTo>
                      <a:cubicBezTo>
                        <a:pt x="26" y="345"/>
                        <a:pt x="26" y="345"/>
                        <a:pt x="26" y="345"/>
                      </a:cubicBezTo>
                      <a:cubicBezTo>
                        <a:pt x="29" y="349"/>
                        <a:pt x="29" y="349"/>
                        <a:pt x="29" y="349"/>
                      </a:cubicBezTo>
                      <a:cubicBezTo>
                        <a:pt x="27" y="349"/>
                        <a:pt x="27" y="349"/>
                        <a:pt x="27" y="349"/>
                      </a:cubicBezTo>
                      <a:cubicBezTo>
                        <a:pt x="28" y="352"/>
                        <a:pt x="28" y="352"/>
                        <a:pt x="28" y="352"/>
                      </a:cubicBezTo>
                      <a:cubicBezTo>
                        <a:pt x="31" y="352"/>
                        <a:pt x="31" y="352"/>
                        <a:pt x="31" y="352"/>
                      </a:cubicBezTo>
                      <a:cubicBezTo>
                        <a:pt x="34" y="357"/>
                        <a:pt x="34" y="357"/>
                        <a:pt x="34" y="357"/>
                      </a:cubicBezTo>
                      <a:cubicBezTo>
                        <a:pt x="35" y="357"/>
                        <a:pt x="35" y="357"/>
                        <a:pt x="35" y="357"/>
                      </a:cubicBezTo>
                      <a:cubicBezTo>
                        <a:pt x="38" y="358"/>
                        <a:pt x="38" y="358"/>
                        <a:pt x="38" y="358"/>
                      </a:cubicBezTo>
                      <a:cubicBezTo>
                        <a:pt x="40" y="357"/>
                        <a:pt x="40" y="357"/>
                        <a:pt x="40" y="357"/>
                      </a:cubicBezTo>
                      <a:cubicBezTo>
                        <a:pt x="43" y="360"/>
                        <a:pt x="43" y="360"/>
                        <a:pt x="43" y="360"/>
                      </a:cubicBezTo>
                      <a:cubicBezTo>
                        <a:pt x="51" y="362"/>
                        <a:pt x="51" y="362"/>
                        <a:pt x="51" y="362"/>
                      </a:cubicBezTo>
                      <a:cubicBezTo>
                        <a:pt x="49" y="373"/>
                        <a:pt x="49" y="373"/>
                        <a:pt x="49" y="373"/>
                      </a:cubicBezTo>
                      <a:cubicBezTo>
                        <a:pt x="45" y="372"/>
                        <a:pt x="45" y="372"/>
                        <a:pt x="45" y="372"/>
                      </a:cubicBezTo>
                      <a:cubicBezTo>
                        <a:pt x="43" y="377"/>
                        <a:pt x="43" y="377"/>
                        <a:pt x="43" y="377"/>
                      </a:cubicBezTo>
                      <a:cubicBezTo>
                        <a:pt x="47" y="376"/>
                        <a:pt x="47" y="376"/>
                        <a:pt x="47" y="376"/>
                      </a:cubicBezTo>
                      <a:cubicBezTo>
                        <a:pt x="48" y="378"/>
                        <a:pt x="48" y="378"/>
                        <a:pt x="48" y="378"/>
                      </a:cubicBezTo>
                      <a:cubicBezTo>
                        <a:pt x="41" y="380"/>
                        <a:pt x="41" y="380"/>
                        <a:pt x="41" y="380"/>
                      </a:cubicBezTo>
                      <a:cubicBezTo>
                        <a:pt x="44" y="383"/>
                        <a:pt x="44" y="383"/>
                        <a:pt x="44" y="383"/>
                      </a:cubicBezTo>
                      <a:cubicBezTo>
                        <a:pt x="40" y="387"/>
                        <a:pt x="40" y="387"/>
                        <a:pt x="40" y="387"/>
                      </a:cubicBezTo>
                      <a:cubicBezTo>
                        <a:pt x="37" y="388"/>
                        <a:pt x="37" y="388"/>
                        <a:pt x="37" y="388"/>
                      </a:cubicBezTo>
                      <a:cubicBezTo>
                        <a:pt x="47" y="396"/>
                        <a:pt x="47" y="396"/>
                        <a:pt x="47" y="396"/>
                      </a:cubicBezTo>
                      <a:cubicBezTo>
                        <a:pt x="49" y="398"/>
                        <a:pt x="49" y="398"/>
                        <a:pt x="49" y="398"/>
                      </a:cubicBezTo>
                      <a:cubicBezTo>
                        <a:pt x="52" y="397"/>
                        <a:pt x="52" y="397"/>
                        <a:pt x="52" y="397"/>
                      </a:cubicBezTo>
                      <a:cubicBezTo>
                        <a:pt x="58" y="400"/>
                        <a:pt x="58" y="400"/>
                        <a:pt x="58" y="400"/>
                      </a:cubicBezTo>
                      <a:cubicBezTo>
                        <a:pt x="61" y="399"/>
                        <a:pt x="61" y="399"/>
                        <a:pt x="61" y="399"/>
                      </a:cubicBezTo>
                      <a:cubicBezTo>
                        <a:pt x="65" y="403"/>
                        <a:pt x="65" y="403"/>
                        <a:pt x="65" y="403"/>
                      </a:cubicBezTo>
                      <a:cubicBezTo>
                        <a:pt x="70" y="402"/>
                        <a:pt x="70" y="402"/>
                        <a:pt x="70" y="402"/>
                      </a:cubicBezTo>
                      <a:cubicBezTo>
                        <a:pt x="76" y="407"/>
                        <a:pt x="76" y="407"/>
                        <a:pt x="76" y="407"/>
                      </a:cubicBezTo>
                      <a:cubicBezTo>
                        <a:pt x="76" y="407"/>
                        <a:pt x="76" y="407"/>
                        <a:pt x="76" y="407"/>
                      </a:cubicBezTo>
                      <a:cubicBezTo>
                        <a:pt x="79" y="410"/>
                        <a:pt x="79" y="410"/>
                        <a:pt x="79" y="410"/>
                      </a:cubicBezTo>
                      <a:cubicBezTo>
                        <a:pt x="81" y="410"/>
                        <a:pt x="81" y="410"/>
                        <a:pt x="81" y="410"/>
                      </a:cubicBezTo>
                      <a:cubicBezTo>
                        <a:pt x="83" y="408"/>
                        <a:pt x="83" y="408"/>
                        <a:pt x="83" y="408"/>
                      </a:cubicBezTo>
                      <a:cubicBezTo>
                        <a:pt x="82" y="406"/>
                        <a:pt x="82" y="406"/>
                        <a:pt x="82" y="406"/>
                      </a:cubicBezTo>
                      <a:cubicBezTo>
                        <a:pt x="80" y="400"/>
                        <a:pt x="80" y="400"/>
                        <a:pt x="80" y="400"/>
                      </a:cubicBezTo>
                      <a:cubicBezTo>
                        <a:pt x="80" y="395"/>
                        <a:pt x="80" y="395"/>
                        <a:pt x="80" y="395"/>
                      </a:cubicBezTo>
                      <a:cubicBezTo>
                        <a:pt x="79" y="397"/>
                        <a:pt x="79" y="397"/>
                        <a:pt x="79" y="397"/>
                      </a:cubicBezTo>
                      <a:cubicBezTo>
                        <a:pt x="78" y="393"/>
                        <a:pt x="78" y="393"/>
                        <a:pt x="78" y="393"/>
                      </a:cubicBezTo>
                      <a:cubicBezTo>
                        <a:pt x="76" y="393"/>
                        <a:pt x="76" y="393"/>
                        <a:pt x="76" y="393"/>
                      </a:cubicBezTo>
                      <a:cubicBezTo>
                        <a:pt x="80" y="385"/>
                        <a:pt x="80" y="385"/>
                        <a:pt x="80" y="385"/>
                      </a:cubicBezTo>
                      <a:cubicBezTo>
                        <a:pt x="80" y="382"/>
                        <a:pt x="80" y="382"/>
                        <a:pt x="80" y="382"/>
                      </a:cubicBezTo>
                      <a:cubicBezTo>
                        <a:pt x="83" y="385"/>
                        <a:pt x="83" y="385"/>
                        <a:pt x="83" y="385"/>
                      </a:cubicBezTo>
                      <a:cubicBezTo>
                        <a:pt x="85" y="382"/>
                        <a:pt x="85" y="382"/>
                        <a:pt x="85" y="382"/>
                      </a:cubicBezTo>
                      <a:cubicBezTo>
                        <a:pt x="85" y="382"/>
                        <a:pt x="85" y="382"/>
                        <a:pt x="85" y="382"/>
                      </a:cubicBezTo>
                      <a:cubicBezTo>
                        <a:pt x="82" y="380"/>
                        <a:pt x="82" y="380"/>
                        <a:pt x="82" y="380"/>
                      </a:cubicBezTo>
                      <a:cubicBezTo>
                        <a:pt x="83" y="379"/>
                        <a:pt x="83" y="379"/>
                        <a:pt x="83" y="379"/>
                      </a:cubicBezTo>
                      <a:cubicBezTo>
                        <a:pt x="85" y="379"/>
                        <a:pt x="85" y="379"/>
                        <a:pt x="85" y="379"/>
                      </a:cubicBezTo>
                      <a:cubicBezTo>
                        <a:pt x="82" y="372"/>
                        <a:pt x="82" y="372"/>
                        <a:pt x="82" y="372"/>
                      </a:cubicBezTo>
                      <a:cubicBezTo>
                        <a:pt x="79" y="372"/>
                        <a:pt x="79" y="372"/>
                        <a:pt x="79" y="372"/>
                      </a:cubicBezTo>
                      <a:cubicBezTo>
                        <a:pt x="76" y="368"/>
                        <a:pt x="76" y="368"/>
                        <a:pt x="76" y="368"/>
                      </a:cubicBezTo>
                      <a:cubicBezTo>
                        <a:pt x="80" y="356"/>
                        <a:pt x="80" y="356"/>
                        <a:pt x="80" y="356"/>
                      </a:cubicBezTo>
                      <a:cubicBezTo>
                        <a:pt x="80" y="356"/>
                        <a:pt x="83" y="361"/>
                        <a:pt x="83" y="361"/>
                      </a:cubicBezTo>
                      <a:cubicBezTo>
                        <a:pt x="84" y="361"/>
                        <a:pt x="86" y="360"/>
                        <a:pt x="86" y="360"/>
                      </a:cubicBezTo>
                      <a:cubicBezTo>
                        <a:pt x="84" y="356"/>
                        <a:pt x="84" y="356"/>
                        <a:pt x="84" y="356"/>
                      </a:cubicBezTo>
                      <a:cubicBezTo>
                        <a:pt x="94" y="349"/>
                        <a:pt x="94" y="349"/>
                        <a:pt x="94" y="349"/>
                      </a:cubicBezTo>
                      <a:cubicBezTo>
                        <a:pt x="97" y="351"/>
                        <a:pt x="97" y="351"/>
                        <a:pt x="97" y="351"/>
                      </a:cubicBezTo>
                      <a:cubicBezTo>
                        <a:pt x="98" y="349"/>
                        <a:pt x="98" y="349"/>
                        <a:pt x="98" y="349"/>
                      </a:cubicBezTo>
                      <a:cubicBezTo>
                        <a:pt x="105" y="351"/>
                        <a:pt x="105" y="351"/>
                        <a:pt x="105" y="351"/>
                      </a:cubicBezTo>
                      <a:cubicBezTo>
                        <a:pt x="114" y="357"/>
                        <a:pt x="114" y="357"/>
                        <a:pt x="114" y="357"/>
                      </a:cubicBezTo>
                      <a:cubicBezTo>
                        <a:pt x="118" y="354"/>
                        <a:pt x="118" y="354"/>
                        <a:pt x="118" y="354"/>
                      </a:cubicBezTo>
                      <a:cubicBezTo>
                        <a:pt x="123" y="352"/>
                        <a:pt x="123" y="352"/>
                        <a:pt x="123" y="352"/>
                      </a:cubicBezTo>
                      <a:cubicBezTo>
                        <a:pt x="129" y="357"/>
                        <a:pt x="129" y="357"/>
                        <a:pt x="129" y="357"/>
                      </a:cubicBezTo>
                      <a:cubicBezTo>
                        <a:pt x="135" y="355"/>
                        <a:pt x="135" y="355"/>
                        <a:pt x="135" y="355"/>
                      </a:cubicBezTo>
                      <a:cubicBezTo>
                        <a:pt x="136" y="351"/>
                        <a:pt x="136" y="351"/>
                        <a:pt x="136" y="351"/>
                      </a:cubicBezTo>
                      <a:cubicBezTo>
                        <a:pt x="129" y="347"/>
                        <a:pt x="129" y="347"/>
                        <a:pt x="129" y="347"/>
                      </a:cubicBezTo>
                      <a:cubicBezTo>
                        <a:pt x="137" y="340"/>
                        <a:pt x="137" y="340"/>
                        <a:pt x="137" y="340"/>
                      </a:cubicBezTo>
                      <a:cubicBezTo>
                        <a:pt x="134" y="334"/>
                        <a:pt x="134" y="334"/>
                        <a:pt x="134" y="334"/>
                      </a:cubicBezTo>
                      <a:cubicBezTo>
                        <a:pt x="151" y="331"/>
                        <a:pt x="151" y="331"/>
                        <a:pt x="151" y="331"/>
                      </a:cubicBezTo>
                      <a:cubicBezTo>
                        <a:pt x="166" y="324"/>
                        <a:pt x="166" y="324"/>
                        <a:pt x="166" y="324"/>
                      </a:cubicBezTo>
                      <a:cubicBezTo>
                        <a:pt x="173" y="325"/>
                        <a:pt x="173" y="325"/>
                        <a:pt x="173" y="325"/>
                      </a:cubicBezTo>
                      <a:cubicBezTo>
                        <a:pt x="174" y="333"/>
                        <a:pt x="174" y="333"/>
                        <a:pt x="174" y="333"/>
                      </a:cubicBezTo>
                      <a:cubicBezTo>
                        <a:pt x="177" y="333"/>
                        <a:pt x="177" y="333"/>
                        <a:pt x="177" y="333"/>
                      </a:cubicBezTo>
                      <a:cubicBezTo>
                        <a:pt x="183" y="334"/>
                        <a:pt x="183" y="334"/>
                        <a:pt x="183" y="334"/>
                      </a:cubicBezTo>
                      <a:cubicBezTo>
                        <a:pt x="183" y="337"/>
                        <a:pt x="183" y="337"/>
                        <a:pt x="183" y="337"/>
                      </a:cubicBezTo>
                      <a:cubicBezTo>
                        <a:pt x="196" y="331"/>
                        <a:pt x="196" y="331"/>
                        <a:pt x="196" y="331"/>
                      </a:cubicBezTo>
                      <a:cubicBezTo>
                        <a:pt x="196" y="335"/>
                        <a:pt x="196" y="335"/>
                        <a:pt x="196" y="335"/>
                      </a:cubicBezTo>
                      <a:cubicBezTo>
                        <a:pt x="201" y="339"/>
                        <a:pt x="201" y="339"/>
                        <a:pt x="201" y="339"/>
                      </a:cubicBezTo>
                      <a:cubicBezTo>
                        <a:pt x="209" y="355"/>
                        <a:pt x="209" y="355"/>
                        <a:pt x="209" y="355"/>
                      </a:cubicBezTo>
                      <a:cubicBezTo>
                        <a:pt x="211" y="352"/>
                        <a:pt x="211" y="352"/>
                        <a:pt x="211" y="352"/>
                      </a:cubicBezTo>
                      <a:cubicBezTo>
                        <a:pt x="215" y="355"/>
                        <a:pt x="215" y="355"/>
                        <a:pt x="215" y="355"/>
                      </a:cubicBezTo>
                      <a:cubicBezTo>
                        <a:pt x="224" y="354"/>
                        <a:pt x="224" y="354"/>
                        <a:pt x="224" y="354"/>
                      </a:cubicBezTo>
                      <a:cubicBezTo>
                        <a:pt x="234" y="363"/>
                        <a:pt x="234" y="363"/>
                        <a:pt x="234" y="363"/>
                      </a:cubicBezTo>
                      <a:cubicBezTo>
                        <a:pt x="236" y="363"/>
                        <a:pt x="236" y="363"/>
                        <a:pt x="236" y="363"/>
                      </a:cubicBezTo>
                      <a:cubicBezTo>
                        <a:pt x="237" y="365"/>
                        <a:pt x="237" y="365"/>
                        <a:pt x="237" y="365"/>
                      </a:cubicBezTo>
                      <a:cubicBezTo>
                        <a:pt x="237" y="367"/>
                        <a:pt x="237" y="367"/>
                        <a:pt x="237" y="367"/>
                      </a:cubicBezTo>
                      <a:cubicBezTo>
                        <a:pt x="239" y="367"/>
                        <a:pt x="239" y="367"/>
                        <a:pt x="239" y="367"/>
                      </a:cubicBezTo>
                      <a:cubicBezTo>
                        <a:pt x="240" y="364"/>
                        <a:pt x="240" y="364"/>
                        <a:pt x="240" y="364"/>
                      </a:cubicBezTo>
                      <a:cubicBezTo>
                        <a:pt x="259" y="356"/>
                        <a:pt x="259" y="356"/>
                        <a:pt x="259" y="356"/>
                      </a:cubicBezTo>
                      <a:cubicBezTo>
                        <a:pt x="262" y="358"/>
                        <a:pt x="262" y="358"/>
                        <a:pt x="262" y="358"/>
                      </a:cubicBezTo>
                      <a:cubicBezTo>
                        <a:pt x="265" y="358"/>
                        <a:pt x="265" y="358"/>
                        <a:pt x="265" y="358"/>
                      </a:cubicBezTo>
                      <a:cubicBezTo>
                        <a:pt x="268" y="360"/>
                        <a:pt x="268" y="360"/>
                        <a:pt x="268" y="360"/>
                      </a:cubicBezTo>
                      <a:cubicBezTo>
                        <a:pt x="280" y="360"/>
                        <a:pt x="280" y="360"/>
                        <a:pt x="280" y="360"/>
                      </a:cubicBezTo>
                      <a:cubicBezTo>
                        <a:pt x="280" y="352"/>
                        <a:pt x="280" y="352"/>
                        <a:pt x="280" y="352"/>
                      </a:cubicBezTo>
                      <a:cubicBezTo>
                        <a:pt x="285" y="346"/>
                        <a:pt x="285" y="346"/>
                        <a:pt x="285" y="346"/>
                      </a:cubicBezTo>
                      <a:cubicBezTo>
                        <a:pt x="296" y="351"/>
                        <a:pt x="296" y="351"/>
                        <a:pt x="296" y="351"/>
                      </a:cubicBezTo>
                      <a:cubicBezTo>
                        <a:pt x="297" y="356"/>
                        <a:pt x="297" y="356"/>
                        <a:pt x="297" y="356"/>
                      </a:cubicBezTo>
                      <a:cubicBezTo>
                        <a:pt x="302" y="360"/>
                        <a:pt x="302" y="360"/>
                        <a:pt x="302" y="360"/>
                      </a:cubicBezTo>
                      <a:cubicBezTo>
                        <a:pt x="309" y="356"/>
                        <a:pt x="309" y="356"/>
                        <a:pt x="309" y="356"/>
                      </a:cubicBezTo>
                      <a:cubicBezTo>
                        <a:pt x="331" y="366"/>
                        <a:pt x="331" y="366"/>
                        <a:pt x="331" y="366"/>
                      </a:cubicBezTo>
                      <a:cubicBezTo>
                        <a:pt x="340" y="363"/>
                        <a:pt x="340" y="363"/>
                        <a:pt x="340" y="363"/>
                      </a:cubicBezTo>
                      <a:cubicBezTo>
                        <a:pt x="346" y="359"/>
                        <a:pt x="346" y="359"/>
                        <a:pt x="346" y="359"/>
                      </a:cubicBezTo>
                      <a:cubicBezTo>
                        <a:pt x="348" y="361"/>
                        <a:pt x="348" y="361"/>
                        <a:pt x="348" y="361"/>
                      </a:cubicBezTo>
                      <a:cubicBezTo>
                        <a:pt x="352" y="361"/>
                        <a:pt x="352" y="361"/>
                        <a:pt x="352" y="361"/>
                      </a:cubicBezTo>
                      <a:cubicBezTo>
                        <a:pt x="353" y="360"/>
                        <a:pt x="353" y="360"/>
                        <a:pt x="353" y="360"/>
                      </a:cubicBezTo>
                      <a:cubicBezTo>
                        <a:pt x="358" y="363"/>
                        <a:pt x="358" y="363"/>
                        <a:pt x="358" y="363"/>
                      </a:cubicBezTo>
                      <a:cubicBezTo>
                        <a:pt x="364" y="361"/>
                        <a:pt x="364" y="361"/>
                        <a:pt x="364" y="361"/>
                      </a:cubicBezTo>
                      <a:cubicBezTo>
                        <a:pt x="367" y="351"/>
                        <a:pt x="367" y="351"/>
                        <a:pt x="367" y="351"/>
                      </a:cubicBezTo>
                      <a:cubicBezTo>
                        <a:pt x="370" y="348"/>
                        <a:pt x="370" y="348"/>
                        <a:pt x="370" y="348"/>
                      </a:cubicBezTo>
                      <a:cubicBezTo>
                        <a:pt x="370" y="344"/>
                        <a:pt x="370" y="344"/>
                        <a:pt x="370" y="344"/>
                      </a:cubicBezTo>
                      <a:cubicBezTo>
                        <a:pt x="367" y="344"/>
                        <a:pt x="367" y="344"/>
                        <a:pt x="367" y="344"/>
                      </a:cubicBezTo>
                      <a:cubicBezTo>
                        <a:pt x="370" y="340"/>
                        <a:pt x="370" y="340"/>
                        <a:pt x="370" y="340"/>
                      </a:cubicBezTo>
                      <a:cubicBezTo>
                        <a:pt x="381" y="337"/>
                        <a:pt x="381" y="337"/>
                        <a:pt x="381" y="337"/>
                      </a:cubicBezTo>
                      <a:cubicBezTo>
                        <a:pt x="385" y="341"/>
                        <a:pt x="385" y="341"/>
                        <a:pt x="385" y="341"/>
                      </a:cubicBezTo>
                      <a:cubicBezTo>
                        <a:pt x="387" y="340"/>
                        <a:pt x="387" y="340"/>
                        <a:pt x="387" y="340"/>
                      </a:cubicBezTo>
                      <a:cubicBezTo>
                        <a:pt x="392" y="345"/>
                        <a:pt x="392" y="345"/>
                        <a:pt x="392" y="345"/>
                      </a:cubicBezTo>
                      <a:cubicBezTo>
                        <a:pt x="398" y="363"/>
                        <a:pt x="398" y="363"/>
                        <a:pt x="398" y="363"/>
                      </a:cubicBezTo>
                      <a:cubicBezTo>
                        <a:pt x="401" y="362"/>
                        <a:pt x="401" y="362"/>
                        <a:pt x="401" y="362"/>
                      </a:cubicBezTo>
                      <a:cubicBezTo>
                        <a:pt x="409" y="366"/>
                        <a:pt x="409" y="366"/>
                        <a:pt x="409" y="366"/>
                      </a:cubicBezTo>
                      <a:cubicBezTo>
                        <a:pt x="411" y="374"/>
                        <a:pt x="411" y="374"/>
                        <a:pt x="411" y="374"/>
                      </a:cubicBezTo>
                      <a:cubicBezTo>
                        <a:pt x="415" y="375"/>
                        <a:pt x="415" y="375"/>
                        <a:pt x="415" y="375"/>
                      </a:cubicBezTo>
                      <a:cubicBezTo>
                        <a:pt x="426" y="370"/>
                        <a:pt x="426" y="370"/>
                        <a:pt x="426" y="370"/>
                      </a:cubicBezTo>
                      <a:cubicBezTo>
                        <a:pt x="426" y="375"/>
                        <a:pt x="426" y="375"/>
                        <a:pt x="426" y="375"/>
                      </a:cubicBezTo>
                      <a:cubicBezTo>
                        <a:pt x="424" y="376"/>
                        <a:pt x="424" y="376"/>
                        <a:pt x="424" y="376"/>
                      </a:cubicBezTo>
                      <a:cubicBezTo>
                        <a:pt x="423" y="383"/>
                        <a:pt x="423" y="383"/>
                        <a:pt x="423" y="383"/>
                      </a:cubicBezTo>
                      <a:cubicBezTo>
                        <a:pt x="419" y="389"/>
                        <a:pt x="419" y="389"/>
                        <a:pt x="419" y="389"/>
                      </a:cubicBezTo>
                      <a:cubicBezTo>
                        <a:pt x="418" y="390"/>
                        <a:pt x="418" y="390"/>
                        <a:pt x="418" y="390"/>
                      </a:cubicBezTo>
                      <a:cubicBezTo>
                        <a:pt x="416" y="388"/>
                        <a:pt x="416" y="388"/>
                        <a:pt x="416" y="388"/>
                      </a:cubicBezTo>
                      <a:cubicBezTo>
                        <a:pt x="411" y="392"/>
                        <a:pt x="411" y="392"/>
                        <a:pt x="411" y="392"/>
                      </a:cubicBezTo>
                      <a:cubicBezTo>
                        <a:pt x="412" y="398"/>
                        <a:pt x="412" y="398"/>
                        <a:pt x="412" y="398"/>
                      </a:cubicBezTo>
                      <a:cubicBezTo>
                        <a:pt x="409" y="403"/>
                        <a:pt x="409" y="403"/>
                        <a:pt x="409" y="403"/>
                      </a:cubicBezTo>
                      <a:cubicBezTo>
                        <a:pt x="409" y="404"/>
                        <a:pt x="409" y="404"/>
                        <a:pt x="409" y="404"/>
                      </a:cubicBezTo>
                      <a:close/>
                      <a:moveTo>
                        <a:pt x="85" y="337"/>
                      </a:moveTo>
                      <a:cubicBezTo>
                        <a:pt x="85" y="334"/>
                        <a:pt x="85" y="334"/>
                        <a:pt x="85" y="334"/>
                      </a:cubicBezTo>
                      <a:cubicBezTo>
                        <a:pt x="83" y="333"/>
                        <a:pt x="83" y="333"/>
                        <a:pt x="83" y="333"/>
                      </a:cubicBezTo>
                      <a:cubicBezTo>
                        <a:pt x="84" y="329"/>
                        <a:pt x="84" y="329"/>
                        <a:pt x="84" y="329"/>
                      </a:cubicBezTo>
                      <a:cubicBezTo>
                        <a:pt x="87" y="325"/>
                        <a:pt x="87" y="325"/>
                        <a:pt x="87" y="325"/>
                      </a:cubicBezTo>
                      <a:cubicBezTo>
                        <a:pt x="93" y="324"/>
                        <a:pt x="93" y="324"/>
                        <a:pt x="93" y="324"/>
                      </a:cubicBezTo>
                      <a:cubicBezTo>
                        <a:pt x="88" y="326"/>
                        <a:pt x="88" y="326"/>
                        <a:pt x="88" y="326"/>
                      </a:cubicBezTo>
                      <a:cubicBezTo>
                        <a:pt x="86" y="327"/>
                        <a:pt x="86" y="327"/>
                        <a:pt x="86" y="327"/>
                      </a:cubicBezTo>
                      <a:cubicBezTo>
                        <a:pt x="86" y="329"/>
                        <a:pt x="86" y="329"/>
                        <a:pt x="86" y="329"/>
                      </a:cubicBezTo>
                      <a:cubicBezTo>
                        <a:pt x="84" y="331"/>
                        <a:pt x="84" y="331"/>
                        <a:pt x="84" y="331"/>
                      </a:cubicBezTo>
                      <a:cubicBezTo>
                        <a:pt x="86" y="334"/>
                        <a:pt x="86" y="334"/>
                        <a:pt x="86" y="334"/>
                      </a:cubicBezTo>
                      <a:cubicBezTo>
                        <a:pt x="88" y="333"/>
                        <a:pt x="88" y="333"/>
                        <a:pt x="88" y="333"/>
                      </a:cubicBezTo>
                      <a:cubicBezTo>
                        <a:pt x="86" y="336"/>
                        <a:pt x="86" y="336"/>
                        <a:pt x="86" y="336"/>
                      </a:cubicBezTo>
                      <a:cubicBezTo>
                        <a:pt x="87" y="338"/>
                        <a:pt x="87" y="338"/>
                        <a:pt x="87" y="338"/>
                      </a:cubicBezTo>
                      <a:cubicBezTo>
                        <a:pt x="85" y="337"/>
                        <a:pt x="85" y="337"/>
                        <a:pt x="85" y="337"/>
                      </a:cubicBezTo>
                      <a:close/>
                      <a:moveTo>
                        <a:pt x="39" y="300"/>
                      </a:moveTo>
                      <a:cubicBezTo>
                        <a:pt x="39" y="299"/>
                        <a:pt x="39" y="299"/>
                        <a:pt x="39" y="299"/>
                      </a:cubicBezTo>
                      <a:cubicBezTo>
                        <a:pt x="42" y="302"/>
                        <a:pt x="42" y="302"/>
                        <a:pt x="42" y="302"/>
                      </a:cubicBezTo>
                      <a:cubicBezTo>
                        <a:pt x="42" y="299"/>
                        <a:pt x="42" y="299"/>
                        <a:pt x="42" y="299"/>
                      </a:cubicBezTo>
                      <a:cubicBezTo>
                        <a:pt x="40" y="298"/>
                        <a:pt x="40" y="298"/>
                        <a:pt x="40" y="298"/>
                      </a:cubicBezTo>
                      <a:cubicBezTo>
                        <a:pt x="42" y="297"/>
                        <a:pt x="42" y="297"/>
                        <a:pt x="42" y="297"/>
                      </a:cubicBezTo>
                      <a:cubicBezTo>
                        <a:pt x="45" y="301"/>
                        <a:pt x="45" y="301"/>
                        <a:pt x="45" y="301"/>
                      </a:cubicBezTo>
                      <a:cubicBezTo>
                        <a:pt x="46" y="301"/>
                        <a:pt x="46" y="301"/>
                        <a:pt x="46" y="301"/>
                      </a:cubicBezTo>
                      <a:cubicBezTo>
                        <a:pt x="46" y="302"/>
                        <a:pt x="46" y="302"/>
                        <a:pt x="46" y="302"/>
                      </a:cubicBezTo>
                      <a:cubicBezTo>
                        <a:pt x="44" y="305"/>
                        <a:pt x="44" y="305"/>
                        <a:pt x="44" y="305"/>
                      </a:cubicBezTo>
                      <a:cubicBezTo>
                        <a:pt x="43" y="303"/>
                        <a:pt x="43" y="303"/>
                        <a:pt x="43" y="303"/>
                      </a:cubicBezTo>
                      <a:cubicBezTo>
                        <a:pt x="42" y="303"/>
                        <a:pt x="42" y="303"/>
                        <a:pt x="42" y="303"/>
                      </a:cubicBezTo>
                      <a:cubicBezTo>
                        <a:pt x="39" y="300"/>
                        <a:pt x="39" y="300"/>
                        <a:pt x="39" y="300"/>
                      </a:cubicBezTo>
                      <a:close/>
                      <a:moveTo>
                        <a:pt x="14" y="303"/>
                      </a:moveTo>
                      <a:cubicBezTo>
                        <a:pt x="16" y="302"/>
                        <a:pt x="16" y="302"/>
                        <a:pt x="16" y="302"/>
                      </a:cubicBezTo>
                      <a:cubicBezTo>
                        <a:pt x="17" y="302"/>
                        <a:pt x="17" y="302"/>
                        <a:pt x="17" y="302"/>
                      </a:cubicBezTo>
                      <a:cubicBezTo>
                        <a:pt x="17" y="304"/>
                        <a:pt x="17" y="304"/>
                        <a:pt x="17" y="304"/>
                      </a:cubicBezTo>
                      <a:cubicBezTo>
                        <a:pt x="17" y="304"/>
                        <a:pt x="17" y="304"/>
                        <a:pt x="17" y="304"/>
                      </a:cubicBezTo>
                      <a:cubicBezTo>
                        <a:pt x="15" y="304"/>
                        <a:pt x="15" y="304"/>
                        <a:pt x="15" y="304"/>
                      </a:cubicBezTo>
                      <a:cubicBezTo>
                        <a:pt x="14" y="303"/>
                        <a:pt x="14" y="303"/>
                        <a:pt x="14" y="303"/>
                      </a:cubicBezTo>
                      <a:close/>
                      <a:moveTo>
                        <a:pt x="39" y="288"/>
                      </a:moveTo>
                      <a:cubicBezTo>
                        <a:pt x="40" y="287"/>
                        <a:pt x="40" y="287"/>
                        <a:pt x="40" y="287"/>
                      </a:cubicBezTo>
                      <a:cubicBezTo>
                        <a:pt x="41" y="287"/>
                        <a:pt x="41" y="287"/>
                        <a:pt x="41" y="287"/>
                      </a:cubicBezTo>
                      <a:cubicBezTo>
                        <a:pt x="42" y="288"/>
                        <a:pt x="42" y="288"/>
                        <a:pt x="42" y="288"/>
                      </a:cubicBezTo>
                      <a:cubicBezTo>
                        <a:pt x="42" y="289"/>
                        <a:pt x="42" y="289"/>
                        <a:pt x="42" y="289"/>
                      </a:cubicBezTo>
                      <a:cubicBezTo>
                        <a:pt x="42" y="289"/>
                        <a:pt x="42" y="289"/>
                        <a:pt x="42" y="289"/>
                      </a:cubicBezTo>
                      <a:cubicBezTo>
                        <a:pt x="40" y="289"/>
                        <a:pt x="40" y="289"/>
                        <a:pt x="40" y="289"/>
                      </a:cubicBezTo>
                      <a:cubicBezTo>
                        <a:pt x="39" y="288"/>
                        <a:pt x="39" y="288"/>
                        <a:pt x="39" y="288"/>
                      </a:cubicBezTo>
                      <a:close/>
                      <a:moveTo>
                        <a:pt x="32" y="282"/>
                      </a:moveTo>
                      <a:cubicBezTo>
                        <a:pt x="33" y="280"/>
                        <a:pt x="33" y="280"/>
                        <a:pt x="33" y="280"/>
                      </a:cubicBezTo>
                      <a:cubicBezTo>
                        <a:pt x="31" y="277"/>
                        <a:pt x="31" y="277"/>
                        <a:pt x="31" y="277"/>
                      </a:cubicBezTo>
                      <a:cubicBezTo>
                        <a:pt x="29" y="276"/>
                        <a:pt x="29" y="276"/>
                        <a:pt x="29" y="276"/>
                      </a:cubicBezTo>
                      <a:cubicBezTo>
                        <a:pt x="27" y="274"/>
                        <a:pt x="27" y="274"/>
                        <a:pt x="27" y="274"/>
                      </a:cubicBezTo>
                      <a:cubicBezTo>
                        <a:pt x="29" y="274"/>
                        <a:pt x="29" y="274"/>
                        <a:pt x="29" y="274"/>
                      </a:cubicBezTo>
                      <a:cubicBezTo>
                        <a:pt x="27" y="271"/>
                        <a:pt x="27" y="271"/>
                        <a:pt x="27" y="271"/>
                      </a:cubicBezTo>
                      <a:cubicBezTo>
                        <a:pt x="29" y="273"/>
                        <a:pt x="29" y="273"/>
                        <a:pt x="29" y="273"/>
                      </a:cubicBezTo>
                      <a:cubicBezTo>
                        <a:pt x="28" y="269"/>
                        <a:pt x="28" y="269"/>
                        <a:pt x="28" y="269"/>
                      </a:cubicBezTo>
                      <a:cubicBezTo>
                        <a:pt x="28" y="268"/>
                        <a:pt x="28" y="268"/>
                        <a:pt x="28" y="268"/>
                      </a:cubicBezTo>
                      <a:cubicBezTo>
                        <a:pt x="30" y="270"/>
                        <a:pt x="30" y="270"/>
                        <a:pt x="30" y="270"/>
                      </a:cubicBezTo>
                      <a:cubicBezTo>
                        <a:pt x="30" y="272"/>
                        <a:pt x="30" y="272"/>
                        <a:pt x="30" y="272"/>
                      </a:cubicBezTo>
                      <a:cubicBezTo>
                        <a:pt x="31" y="273"/>
                        <a:pt x="31" y="273"/>
                        <a:pt x="31" y="273"/>
                      </a:cubicBezTo>
                      <a:cubicBezTo>
                        <a:pt x="30" y="271"/>
                        <a:pt x="30" y="271"/>
                        <a:pt x="30" y="271"/>
                      </a:cubicBezTo>
                      <a:cubicBezTo>
                        <a:pt x="32" y="271"/>
                        <a:pt x="32" y="271"/>
                        <a:pt x="32" y="271"/>
                      </a:cubicBezTo>
                      <a:cubicBezTo>
                        <a:pt x="32" y="271"/>
                        <a:pt x="32" y="271"/>
                        <a:pt x="32" y="271"/>
                      </a:cubicBezTo>
                      <a:cubicBezTo>
                        <a:pt x="32" y="269"/>
                        <a:pt x="32" y="269"/>
                        <a:pt x="32" y="269"/>
                      </a:cubicBezTo>
                      <a:cubicBezTo>
                        <a:pt x="29" y="268"/>
                        <a:pt x="29" y="268"/>
                        <a:pt x="29" y="268"/>
                      </a:cubicBezTo>
                      <a:cubicBezTo>
                        <a:pt x="28" y="265"/>
                        <a:pt x="28" y="265"/>
                        <a:pt x="28" y="265"/>
                      </a:cubicBezTo>
                      <a:cubicBezTo>
                        <a:pt x="30" y="267"/>
                        <a:pt x="30" y="267"/>
                        <a:pt x="30" y="267"/>
                      </a:cubicBezTo>
                      <a:cubicBezTo>
                        <a:pt x="33" y="269"/>
                        <a:pt x="33" y="269"/>
                        <a:pt x="33" y="269"/>
                      </a:cubicBezTo>
                      <a:cubicBezTo>
                        <a:pt x="33" y="272"/>
                        <a:pt x="33" y="272"/>
                        <a:pt x="33" y="272"/>
                      </a:cubicBezTo>
                      <a:cubicBezTo>
                        <a:pt x="36" y="278"/>
                        <a:pt x="36" y="278"/>
                        <a:pt x="36" y="278"/>
                      </a:cubicBezTo>
                      <a:cubicBezTo>
                        <a:pt x="36" y="280"/>
                        <a:pt x="36" y="280"/>
                        <a:pt x="36" y="280"/>
                      </a:cubicBezTo>
                      <a:cubicBezTo>
                        <a:pt x="35" y="281"/>
                        <a:pt x="35" y="281"/>
                        <a:pt x="35" y="281"/>
                      </a:cubicBezTo>
                      <a:cubicBezTo>
                        <a:pt x="34" y="283"/>
                        <a:pt x="34" y="283"/>
                        <a:pt x="34" y="283"/>
                      </a:cubicBezTo>
                      <a:cubicBezTo>
                        <a:pt x="32" y="282"/>
                        <a:pt x="32" y="282"/>
                        <a:pt x="32" y="282"/>
                      </a:cubicBezTo>
                      <a:close/>
                      <a:moveTo>
                        <a:pt x="14" y="290"/>
                      </a:moveTo>
                      <a:cubicBezTo>
                        <a:pt x="14" y="286"/>
                        <a:pt x="14" y="286"/>
                        <a:pt x="14" y="286"/>
                      </a:cubicBezTo>
                      <a:cubicBezTo>
                        <a:pt x="12" y="284"/>
                        <a:pt x="12" y="284"/>
                        <a:pt x="12" y="284"/>
                      </a:cubicBezTo>
                      <a:cubicBezTo>
                        <a:pt x="12" y="283"/>
                        <a:pt x="12" y="283"/>
                        <a:pt x="12" y="283"/>
                      </a:cubicBezTo>
                      <a:cubicBezTo>
                        <a:pt x="11" y="281"/>
                        <a:pt x="11" y="281"/>
                        <a:pt x="11" y="281"/>
                      </a:cubicBezTo>
                      <a:cubicBezTo>
                        <a:pt x="11" y="281"/>
                        <a:pt x="11" y="281"/>
                        <a:pt x="11" y="281"/>
                      </a:cubicBezTo>
                      <a:cubicBezTo>
                        <a:pt x="11" y="279"/>
                        <a:pt x="11" y="279"/>
                        <a:pt x="11" y="279"/>
                      </a:cubicBezTo>
                      <a:cubicBezTo>
                        <a:pt x="13" y="276"/>
                        <a:pt x="13" y="276"/>
                        <a:pt x="13" y="276"/>
                      </a:cubicBezTo>
                      <a:cubicBezTo>
                        <a:pt x="15" y="276"/>
                        <a:pt x="15" y="276"/>
                        <a:pt x="15" y="276"/>
                      </a:cubicBezTo>
                      <a:cubicBezTo>
                        <a:pt x="17" y="279"/>
                        <a:pt x="17" y="279"/>
                        <a:pt x="17" y="279"/>
                      </a:cubicBezTo>
                      <a:cubicBezTo>
                        <a:pt x="20" y="280"/>
                        <a:pt x="20" y="280"/>
                        <a:pt x="20" y="280"/>
                      </a:cubicBezTo>
                      <a:cubicBezTo>
                        <a:pt x="21" y="283"/>
                        <a:pt x="21" y="283"/>
                        <a:pt x="21" y="283"/>
                      </a:cubicBezTo>
                      <a:cubicBezTo>
                        <a:pt x="21" y="283"/>
                        <a:pt x="21" y="283"/>
                        <a:pt x="21" y="283"/>
                      </a:cubicBezTo>
                      <a:cubicBezTo>
                        <a:pt x="21" y="285"/>
                        <a:pt x="21" y="285"/>
                        <a:pt x="21" y="285"/>
                      </a:cubicBezTo>
                      <a:cubicBezTo>
                        <a:pt x="19" y="289"/>
                        <a:pt x="19" y="289"/>
                        <a:pt x="19" y="289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6" y="288"/>
                        <a:pt x="16" y="288"/>
                        <a:pt x="16" y="288"/>
                      </a:cubicBezTo>
                      <a:cubicBezTo>
                        <a:pt x="16" y="290"/>
                        <a:pt x="16" y="290"/>
                        <a:pt x="16" y="290"/>
                      </a:cubicBezTo>
                      <a:cubicBezTo>
                        <a:pt x="14" y="290"/>
                        <a:pt x="14" y="290"/>
                        <a:pt x="14" y="290"/>
                      </a:cubicBezTo>
                      <a:close/>
                      <a:moveTo>
                        <a:pt x="303" y="350"/>
                      </a:moveTo>
                      <a:cubicBezTo>
                        <a:pt x="309" y="348"/>
                        <a:pt x="309" y="348"/>
                        <a:pt x="309" y="348"/>
                      </a:cubicBezTo>
                      <a:cubicBezTo>
                        <a:pt x="311" y="345"/>
                        <a:pt x="311" y="345"/>
                        <a:pt x="311" y="345"/>
                      </a:cubicBezTo>
                      <a:cubicBezTo>
                        <a:pt x="319" y="339"/>
                        <a:pt x="319" y="339"/>
                        <a:pt x="319" y="339"/>
                      </a:cubicBezTo>
                      <a:cubicBezTo>
                        <a:pt x="315" y="341"/>
                        <a:pt x="315" y="341"/>
                        <a:pt x="315" y="341"/>
                      </a:cubicBezTo>
                      <a:cubicBezTo>
                        <a:pt x="320" y="335"/>
                        <a:pt x="320" y="335"/>
                        <a:pt x="320" y="335"/>
                      </a:cubicBezTo>
                      <a:cubicBezTo>
                        <a:pt x="325" y="324"/>
                        <a:pt x="325" y="324"/>
                        <a:pt x="325" y="324"/>
                      </a:cubicBezTo>
                      <a:cubicBezTo>
                        <a:pt x="326" y="323"/>
                        <a:pt x="326" y="323"/>
                        <a:pt x="326" y="323"/>
                      </a:cubicBezTo>
                      <a:cubicBezTo>
                        <a:pt x="327" y="324"/>
                        <a:pt x="327" y="324"/>
                        <a:pt x="327" y="324"/>
                      </a:cubicBezTo>
                      <a:cubicBezTo>
                        <a:pt x="325" y="332"/>
                        <a:pt x="325" y="332"/>
                        <a:pt x="325" y="332"/>
                      </a:cubicBezTo>
                      <a:cubicBezTo>
                        <a:pt x="325" y="335"/>
                        <a:pt x="325" y="335"/>
                        <a:pt x="325" y="335"/>
                      </a:cubicBezTo>
                      <a:cubicBezTo>
                        <a:pt x="324" y="337"/>
                        <a:pt x="324" y="337"/>
                        <a:pt x="324" y="337"/>
                      </a:cubicBezTo>
                      <a:cubicBezTo>
                        <a:pt x="324" y="336"/>
                        <a:pt x="324" y="336"/>
                        <a:pt x="324" y="336"/>
                      </a:cubicBezTo>
                      <a:cubicBezTo>
                        <a:pt x="322" y="338"/>
                        <a:pt x="322" y="338"/>
                        <a:pt x="322" y="338"/>
                      </a:cubicBezTo>
                      <a:cubicBezTo>
                        <a:pt x="323" y="338"/>
                        <a:pt x="323" y="338"/>
                        <a:pt x="323" y="338"/>
                      </a:cubicBezTo>
                      <a:cubicBezTo>
                        <a:pt x="323" y="339"/>
                        <a:pt x="323" y="339"/>
                        <a:pt x="323" y="339"/>
                      </a:cubicBezTo>
                      <a:cubicBezTo>
                        <a:pt x="322" y="340"/>
                        <a:pt x="322" y="340"/>
                        <a:pt x="322" y="340"/>
                      </a:cubicBezTo>
                      <a:cubicBezTo>
                        <a:pt x="320" y="343"/>
                        <a:pt x="320" y="343"/>
                        <a:pt x="320" y="343"/>
                      </a:cubicBezTo>
                      <a:cubicBezTo>
                        <a:pt x="316" y="344"/>
                        <a:pt x="316" y="344"/>
                        <a:pt x="316" y="344"/>
                      </a:cubicBezTo>
                      <a:cubicBezTo>
                        <a:pt x="315" y="346"/>
                        <a:pt x="315" y="346"/>
                        <a:pt x="315" y="346"/>
                      </a:cubicBezTo>
                      <a:cubicBezTo>
                        <a:pt x="313" y="346"/>
                        <a:pt x="313" y="346"/>
                        <a:pt x="313" y="346"/>
                      </a:cubicBezTo>
                      <a:cubicBezTo>
                        <a:pt x="311" y="350"/>
                        <a:pt x="311" y="350"/>
                        <a:pt x="311" y="350"/>
                      </a:cubicBezTo>
                      <a:cubicBezTo>
                        <a:pt x="306" y="352"/>
                        <a:pt x="306" y="352"/>
                        <a:pt x="306" y="352"/>
                      </a:cubicBezTo>
                      <a:cubicBezTo>
                        <a:pt x="304" y="351"/>
                        <a:pt x="304" y="351"/>
                        <a:pt x="304" y="351"/>
                      </a:cubicBezTo>
                      <a:cubicBezTo>
                        <a:pt x="303" y="350"/>
                        <a:pt x="303" y="350"/>
                        <a:pt x="303" y="350"/>
                      </a:cubicBezTo>
                      <a:close/>
                      <a:moveTo>
                        <a:pt x="539" y="302"/>
                      </a:moveTo>
                      <a:cubicBezTo>
                        <a:pt x="541" y="298"/>
                        <a:pt x="541" y="298"/>
                        <a:pt x="541" y="298"/>
                      </a:cubicBezTo>
                      <a:cubicBezTo>
                        <a:pt x="545" y="297"/>
                        <a:pt x="545" y="297"/>
                        <a:pt x="545" y="297"/>
                      </a:cubicBezTo>
                      <a:cubicBezTo>
                        <a:pt x="544" y="299"/>
                        <a:pt x="544" y="299"/>
                        <a:pt x="544" y="299"/>
                      </a:cubicBezTo>
                      <a:cubicBezTo>
                        <a:pt x="539" y="302"/>
                        <a:pt x="539" y="302"/>
                        <a:pt x="539" y="302"/>
                      </a:cubicBezTo>
                      <a:close/>
                      <a:moveTo>
                        <a:pt x="99" y="178"/>
                      </a:moveTo>
                      <a:cubicBezTo>
                        <a:pt x="100" y="178"/>
                        <a:pt x="100" y="178"/>
                        <a:pt x="100" y="178"/>
                      </a:cubicBezTo>
                      <a:cubicBezTo>
                        <a:pt x="101" y="179"/>
                        <a:pt x="101" y="179"/>
                        <a:pt x="101" y="179"/>
                      </a:cubicBezTo>
                      <a:cubicBezTo>
                        <a:pt x="103" y="180"/>
                        <a:pt x="103" y="180"/>
                        <a:pt x="103" y="180"/>
                      </a:cubicBezTo>
                      <a:cubicBezTo>
                        <a:pt x="102" y="184"/>
                        <a:pt x="102" y="184"/>
                        <a:pt x="102" y="184"/>
                      </a:cubicBezTo>
                      <a:cubicBezTo>
                        <a:pt x="101" y="180"/>
                        <a:pt x="101" y="180"/>
                        <a:pt x="101" y="180"/>
                      </a:cubicBezTo>
                      <a:cubicBezTo>
                        <a:pt x="99" y="178"/>
                        <a:pt x="99" y="178"/>
                        <a:pt x="99" y="178"/>
                      </a:cubicBezTo>
                      <a:close/>
                      <a:moveTo>
                        <a:pt x="604" y="184"/>
                      </a:moveTo>
                      <a:cubicBezTo>
                        <a:pt x="605" y="180"/>
                        <a:pt x="605" y="180"/>
                        <a:pt x="605" y="180"/>
                      </a:cubicBezTo>
                      <a:cubicBezTo>
                        <a:pt x="615" y="174"/>
                        <a:pt x="615" y="174"/>
                        <a:pt x="615" y="174"/>
                      </a:cubicBezTo>
                      <a:cubicBezTo>
                        <a:pt x="621" y="175"/>
                        <a:pt x="621" y="175"/>
                        <a:pt x="621" y="175"/>
                      </a:cubicBezTo>
                      <a:cubicBezTo>
                        <a:pt x="624" y="179"/>
                        <a:pt x="624" y="179"/>
                        <a:pt x="624" y="179"/>
                      </a:cubicBezTo>
                      <a:cubicBezTo>
                        <a:pt x="619" y="182"/>
                        <a:pt x="619" y="182"/>
                        <a:pt x="619" y="182"/>
                      </a:cubicBezTo>
                      <a:cubicBezTo>
                        <a:pt x="614" y="184"/>
                        <a:pt x="614" y="184"/>
                        <a:pt x="614" y="184"/>
                      </a:cubicBezTo>
                      <a:cubicBezTo>
                        <a:pt x="612" y="183"/>
                        <a:pt x="612" y="183"/>
                        <a:pt x="612" y="183"/>
                      </a:cubicBezTo>
                      <a:cubicBezTo>
                        <a:pt x="604" y="184"/>
                        <a:pt x="604" y="184"/>
                        <a:pt x="604" y="184"/>
                      </a:cubicBezTo>
                      <a:close/>
                      <a:moveTo>
                        <a:pt x="261" y="28"/>
                      </a:moveTo>
                      <a:cubicBezTo>
                        <a:pt x="265" y="31"/>
                        <a:pt x="265" y="31"/>
                        <a:pt x="265" y="31"/>
                      </a:cubicBezTo>
                      <a:cubicBezTo>
                        <a:pt x="273" y="28"/>
                        <a:pt x="273" y="28"/>
                        <a:pt x="273" y="28"/>
                      </a:cubicBezTo>
                      <a:cubicBezTo>
                        <a:pt x="279" y="27"/>
                        <a:pt x="279" y="27"/>
                        <a:pt x="279" y="27"/>
                      </a:cubicBezTo>
                      <a:cubicBezTo>
                        <a:pt x="280" y="22"/>
                        <a:pt x="280" y="22"/>
                        <a:pt x="280" y="22"/>
                      </a:cubicBezTo>
                      <a:cubicBezTo>
                        <a:pt x="283" y="20"/>
                        <a:pt x="283" y="20"/>
                        <a:pt x="283" y="20"/>
                      </a:cubicBezTo>
                      <a:cubicBezTo>
                        <a:pt x="279" y="15"/>
                        <a:pt x="279" y="15"/>
                        <a:pt x="279" y="15"/>
                      </a:cubicBezTo>
                      <a:cubicBezTo>
                        <a:pt x="278" y="6"/>
                        <a:pt x="278" y="6"/>
                        <a:pt x="278" y="6"/>
                      </a:cubicBezTo>
                      <a:cubicBezTo>
                        <a:pt x="275" y="0"/>
                        <a:pt x="275" y="0"/>
                        <a:pt x="275" y="0"/>
                      </a:cubicBezTo>
                      <a:cubicBezTo>
                        <a:pt x="273" y="3"/>
                        <a:pt x="273" y="3"/>
                        <a:pt x="273" y="3"/>
                      </a:cubicBezTo>
                      <a:cubicBezTo>
                        <a:pt x="273" y="10"/>
                        <a:pt x="273" y="10"/>
                        <a:pt x="273" y="10"/>
                      </a:cubicBezTo>
                      <a:cubicBezTo>
                        <a:pt x="267" y="12"/>
                        <a:pt x="267" y="12"/>
                        <a:pt x="267" y="12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266" y="15"/>
                        <a:pt x="266" y="15"/>
                        <a:pt x="266" y="15"/>
                      </a:cubicBezTo>
                      <a:cubicBezTo>
                        <a:pt x="261" y="20"/>
                        <a:pt x="261" y="20"/>
                        <a:pt x="261" y="20"/>
                      </a:cubicBezTo>
                      <a:cubicBezTo>
                        <a:pt x="262" y="24"/>
                        <a:pt x="262" y="24"/>
                        <a:pt x="262" y="24"/>
                      </a:cubicBezTo>
                      <a:cubicBezTo>
                        <a:pt x="260" y="26"/>
                        <a:pt x="260" y="26"/>
                        <a:pt x="260" y="26"/>
                      </a:cubicBezTo>
                      <a:cubicBezTo>
                        <a:pt x="261" y="28"/>
                        <a:pt x="261" y="28"/>
                        <a:pt x="261" y="28"/>
                      </a:cubicBezTo>
                      <a:close/>
                      <a:moveTo>
                        <a:pt x="123" y="20"/>
                      </a:moveTo>
                      <a:cubicBezTo>
                        <a:pt x="124" y="16"/>
                        <a:pt x="124" y="16"/>
                        <a:pt x="124" y="16"/>
                      </a:cubicBezTo>
                      <a:cubicBezTo>
                        <a:pt x="118" y="12"/>
                        <a:pt x="118" y="12"/>
                        <a:pt x="118" y="12"/>
                      </a:cubicBezTo>
                      <a:cubicBezTo>
                        <a:pt x="116" y="14"/>
                        <a:pt x="116" y="14"/>
                        <a:pt x="116" y="14"/>
                      </a:cubicBezTo>
                      <a:cubicBezTo>
                        <a:pt x="120" y="18"/>
                        <a:pt x="120" y="18"/>
                        <a:pt x="120" y="18"/>
                      </a:cubicBezTo>
                      <a:cubicBezTo>
                        <a:pt x="123" y="20"/>
                        <a:pt x="123" y="20"/>
                        <a:pt x="123" y="20"/>
                      </a:cubicBezTo>
                      <a:close/>
                      <a:moveTo>
                        <a:pt x="147" y="20"/>
                      </a:moveTo>
                      <a:cubicBezTo>
                        <a:pt x="144" y="14"/>
                        <a:pt x="144" y="14"/>
                        <a:pt x="144" y="14"/>
                      </a:cubicBezTo>
                      <a:cubicBezTo>
                        <a:pt x="149" y="3"/>
                        <a:pt x="149" y="3"/>
                        <a:pt x="149" y="3"/>
                      </a:cubicBezTo>
                      <a:cubicBezTo>
                        <a:pt x="152" y="4"/>
                        <a:pt x="152" y="4"/>
                        <a:pt x="152" y="4"/>
                      </a:cubicBezTo>
                      <a:cubicBezTo>
                        <a:pt x="151" y="16"/>
                        <a:pt x="151" y="16"/>
                        <a:pt x="151" y="16"/>
                      </a:cubicBezTo>
                      <a:cubicBezTo>
                        <a:pt x="147" y="20"/>
                        <a:pt x="147" y="20"/>
                        <a:pt x="147" y="20"/>
                      </a:cubicBezTo>
                      <a:close/>
                      <a:moveTo>
                        <a:pt x="132" y="28"/>
                      </a:move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8" y="14"/>
                        <a:pt x="138" y="14"/>
                        <a:pt x="138" y="14"/>
                      </a:cubicBezTo>
                      <a:cubicBezTo>
                        <a:pt x="141" y="18"/>
                        <a:pt x="141" y="18"/>
                        <a:pt x="141" y="18"/>
                      </a:cubicBezTo>
                      <a:cubicBezTo>
                        <a:pt x="138" y="20"/>
                        <a:pt x="138" y="20"/>
                        <a:pt x="138" y="20"/>
                      </a:cubicBez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32" y="28"/>
                        <a:pt x="132" y="28"/>
                        <a:pt x="132" y="28"/>
                      </a:cubicBezTo>
                      <a:close/>
                      <a:moveTo>
                        <a:pt x="116" y="32"/>
                      </a:moveTo>
                      <a:cubicBezTo>
                        <a:pt x="116" y="28"/>
                        <a:pt x="116" y="28"/>
                        <a:pt x="116" y="28"/>
                      </a:cubicBezTo>
                      <a:cubicBezTo>
                        <a:pt x="121" y="28"/>
                        <a:pt x="121" y="28"/>
                        <a:pt x="121" y="28"/>
                      </a:cubicBezTo>
                      <a:cubicBezTo>
                        <a:pt x="122" y="31"/>
                        <a:pt x="122" y="31"/>
                        <a:pt x="122" y="31"/>
                      </a:cubicBezTo>
                      <a:cubicBezTo>
                        <a:pt x="120" y="31"/>
                        <a:pt x="120" y="31"/>
                        <a:pt x="120" y="31"/>
                      </a:cubicBezTo>
                      <a:cubicBezTo>
                        <a:pt x="119" y="33"/>
                        <a:pt x="119" y="33"/>
                        <a:pt x="119" y="33"/>
                      </a:cubicBezTo>
                      <a:cubicBezTo>
                        <a:pt x="116" y="32"/>
                        <a:pt x="116" y="32"/>
                        <a:pt x="116" y="32"/>
                      </a:cubicBezTo>
                      <a:close/>
                      <a:moveTo>
                        <a:pt x="108" y="24"/>
                      </a:moveTo>
                      <a:cubicBezTo>
                        <a:pt x="108" y="25"/>
                        <a:pt x="108" y="25"/>
                        <a:pt x="108" y="25"/>
                      </a:cubicBezTo>
                      <a:cubicBezTo>
                        <a:pt x="113" y="24"/>
                        <a:pt x="113" y="24"/>
                        <a:pt x="113" y="24"/>
                      </a:cubicBezTo>
                      <a:cubicBezTo>
                        <a:pt x="109" y="23"/>
                        <a:pt x="109" y="23"/>
                        <a:pt x="109" y="23"/>
                      </a:cubicBezTo>
                      <a:cubicBezTo>
                        <a:pt x="108" y="24"/>
                        <a:pt x="108" y="24"/>
                        <a:pt x="108" y="24"/>
                      </a:cubicBezTo>
                      <a:close/>
                      <a:moveTo>
                        <a:pt x="102" y="29"/>
                      </a:moveTo>
                      <a:cubicBezTo>
                        <a:pt x="106" y="30"/>
                        <a:pt x="106" y="30"/>
                        <a:pt x="106" y="30"/>
                      </a:cubicBezTo>
                      <a:cubicBezTo>
                        <a:pt x="107" y="28"/>
                        <a:pt x="107" y="28"/>
                        <a:pt x="107" y="28"/>
                      </a:cubicBezTo>
                      <a:cubicBezTo>
                        <a:pt x="102" y="29"/>
                        <a:pt x="102" y="29"/>
                        <a:pt x="102" y="29"/>
                      </a:cubicBezTo>
                      <a:close/>
                      <a:moveTo>
                        <a:pt x="93" y="35"/>
                      </a:moveTo>
                      <a:cubicBezTo>
                        <a:pt x="97" y="38"/>
                        <a:pt x="97" y="38"/>
                        <a:pt x="97" y="38"/>
                      </a:cubicBezTo>
                      <a:cubicBezTo>
                        <a:pt x="98" y="35"/>
                        <a:pt x="98" y="35"/>
                        <a:pt x="98" y="35"/>
                      </a:cubicBezTo>
                      <a:cubicBezTo>
                        <a:pt x="94" y="32"/>
                        <a:pt x="94" y="32"/>
                        <a:pt x="94" y="32"/>
                      </a:cubicBezTo>
                      <a:cubicBezTo>
                        <a:pt x="93" y="35"/>
                        <a:pt x="93" y="35"/>
                        <a:pt x="93" y="35"/>
                      </a:cubicBezTo>
                      <a:close/>
                      <a:moveTo>
                        <a:pt x="85" y="35"/>
                      </a:moveTo>
                      <a:cubicBezTo>
                        <a:pt x="81" y="29"/>
                        <a:pt x="81" y="29"/>
                        <a:pt x="81" y="29"/>
                      </a:cubicBezTo>
                      <a:cubicBezTo>
                        <a:pt x="81" y="29"/>
                        <a:pt x="81" y="23"/>
                        <a:pt x="82" y="23"/>
                      </a:cubicBezTo>
                      <a:cubicBezTo>
                        <a:pt x="83" y="23"/>
                        <a:pt x="89" y="22"/>
                        <a:pt x="89" y="22"/>
                      </a:cubicBezTo>
                      <a:cubicBezTo>
                        <a:pt x="94" y="19"/>
                        <a:pt x="94" y="19"/>
                        <a:pt x="94" y="19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92" y="25"/>
                        <a:pt x="92" y="25"/>
                        <a:pt x="92" y="25"/>
                      </a:cubicBezTo>
                      <a:cubicBezTo>
                        <a:pt x="94" y="28"/>
                        <a:pt x="94" y="28"/>
                        <a:pt x="94" y="28"/>
                      </a:cubicBezTo>
                      <a:cubicBezTo>
                        <a:pt x="89" y="28"/>
                        <a:pt x="89" y="28"/>
                        <a:pt x="89" y="28"/>
                      </a:cubicBezTo>
                      <a:cubicBezTo>
                        <a:pt x="85" y="35"/>
                        <a:pt x="85" y="35"/>
                        <a:pt x="85" y="35"/>
                      </a:cubicBezTo>
                      <a:close/>
                      <a:moveTo>
                        <a:pt x="70" y="22"/>
                      </a:moveTo>
                      <a:cubicBezTo>
                        <a:pt x="74" y="25"/>
                        <a:pt x="74" y="25"/>
                        <a:pt x="74" y="25"/>
                      </a:cubicBezTo>
                      <a:cubicBezTo>
                        <a:pt x="78" y="23"/>
                        <a:pt x="78" y="23"/>
                        <a:pt x="78" y="23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lose/>
                      <a:moveTo>
                        <a:pt x="314" y="75"/>
                      </a:moveTo>
                      <a:cubicBezTo>
                        <a:pt x="316" y="74"/>
                        <a:pt x="316" y="74"/>
                        <a:pt x="316" y="74"/>
                      </a:cubicBezTo>
                      <a:cubicBezTo>
                        <a:pt x="316" y="74"/>
                        <a:pt x="317" y="75"/>
                        <a:pt x="317" y="75"/>
                      </a:cubicBezTo>
                      <a:cubicBezTo>
                        <a:pt x="317" y="75"/>
                        <a:pt x="318" y="74"/>
                        <a:pt x="318" y="74"/>
                      </a:cubicBezTo>
                      <a:cubicBezTo>
                        <a:pt x="318" y="77"/>
                        <a:pt x="318" y="77"/>
                        <a:pt x="318" y="77"/>
                      </a:cubicBezTo>
                      <a:cubicBezTo>
                        <a:pt x="314" y="75"/>
                        <a:pt x="314" y="75"/>
                        <a:pt x="314" y="75"/>
                      </a:cubicBezTo>
                      <a:close/>
                      <a:moveTo>
                        <a:pt x="270" y="108"/>
                      </a:moveTo>
                      <a:cubicBezTo>
                        <a:pt x="271" y="107"/>
                        <a:pt x="271" y="107"/>
                        <a:pt x="271" y="107"/>
                      </a:cubicBezTo>
                      <a:cubicBezTo>
                        <a:pt x="273" y="107"/>
                        <a:pt x="273" y="107"/>
                        <a:pt x="273" y="107"/>
                      </a:cubicBezTo>
                      <a:cubicBezTo>
                        <a:pt x="274" y="110"/>
                        <a:pt x="274" y="110"/>
                        <a:pt x="274" y="110"/>
                      </a:cubicBezTo>
                      <a:cubicBezTo>
                        <a:pt x="270" y="108"/>
                        <a:pt x="270" y="108"/>
                        <a:pt x="270" y="108"/>
                      </a:cubicBezTo>
                      <a:close/>
                      <a:moveTo>
                        <a:pt x="247" y="90"/>
                      </a:moveTo>
                      <a:cubicBezTo>
                        <a:pt x="247" y="93"/>
                        <a:pt x="247" y="93"/>
                        <a:pt x="247" y="93"/>
                      </a:cubicBezTo>
                      <a:cubicBezTo>
                        <a:pt x="246" y="94"/>
                        <a:pt x="246" y="94"/>
                        <a:pt x="246" y="94"/>
                      </a:cubicBezTo>
                      <a:cubicBezTo>
                        <a:pt x="245" y="92"/>
                        <a:pt x="245" y="92"/>
                        <a:pt x="245" y="92"/>
                      </a:cubicBezTo>
                      <a:cubicBezTo>
                        <a:pt x="247" y="90"/>
                        <a:pt x="247" y="90"/>
                        <a:pt x="247" y="90"/>
                      </a:cubicBezTo>
                      <a:close/>
                      <a:moveTo>
                        <a:pt x="269" y="96"/>
                      </a:moveTo>
                      <a:cubicBezTo>
                        <a:pt x="273" y="92"/>
                        <a:pt x="273" y="92"/>
                        <a:pt x="273" y="92"/>
                      </a:cubicBezTo>
                      <a:cubicBezTo>
                        <a:pt x="273" y="95"/>
                        <a:pt x="273" y="95"/>
                        <a:pt x="273" y="95"/>
                      </a:cubicBezTo>
                      <a:cubicBezTo>
                        <a:pt x="271" y="97"/>
                        <a:pt x="271" y="97"/>
                        <a:pt x="271" y="97"/>
                      </a:cubicBezTo>
                      <a:cubicBezTo>
                        <a:pt x="271" y="96"/>
                        <a:pt x="271" y="96"/>
                        <a:pt x="271" y="96"/>
                      </a:cubicBezTo>
                      <a:cubicBezTo>
                        <a:pt x="269" y="96"/>
                        <a:pt x="269" y="96"/>
                        <a:pt x="269" y="96"/>
                      </a:cubicBezTo>
                      <a:close/>
                      <a:moveTo>
                        <a:pt x="217" y="125"/>
                      </a:moveTo>
                      <a:cubicBezTo>
                        <a:pt x="216" y="122"/>
                        <a:pt x="216" y="122"/>
                        <a:pt x="216" y="122"/>
                      </a:cubicBezTo>
                      <a:cubicBezTo>
                        <a:pt x="215" y="124"/>
                        <a:pt x="215" y="124"/>
                        <a:pt x="215" y="124"/>
                      </a:cubicBezTo>
                      <a:cubicBezTo>
                        <a:pt x="215" y="121"/>
                        <a:pt x="215" y="121"/>
                        <a:pt x="215" y="121"/>
                      </a:cubicBezTo>
                      <a:cubicBezTo>
                        <a:pt x="217" y="121"/>
                        <a:pt x="217" y="121"/>
                        <a:pt x="217" y="121"/>
                      </a:cubicBezTo>
                      <a:cubicBezTo>
                        <a:pt x="217" y="120"/>
                        <a:pt x="217" y="120"/>
                        <a:pt x="217" y="120"/>
                      </a:cubicBezTo>
                      <a:cubicBezTo>
                        <a:pt x="218" y="123"/>
                        <a:pt x="218" y="123"/>
                        <a:pt x="218" y="123"/>
                      </a:cubicBezTo>
                      <a:cubicBezTo>
                        <a:pt x="217" y="123"/>
                        <a:pt x="217" y="123"/>
                        <a:pt x="217" y="123"/>
                      </a:cubicBezTo>
                      <a:cubicBezTo>
                        <a:pt x="217" y="125"/>
                        <a:pt x="217" y="125"/>
                        <a:pt x="217" y="125"/>
                      </a:cubicBezTo>
                      <a:close/>
                      <a:moveTo>
                        <a:pt x="207" y="161"/>
                      </a:moveTo>
                      <a:cubicBezTo>
                        <a:pt x="204" y="159"/>
                        <a:pt x="204" y="159"/>
                        <a:pt x="204" y="159"/>
                      </a:cubicBezTo>
                      <a:cubicBezTo>
                        <a:pt x="206" y="156"/>
                        <a:pt x="206" y="156"/>
                        <a:pt x="206" y="156"/>
                      </a:cubicBezTo>
                      <a:cubicBezTo>
                        <a:pt x="206" y="157"/>
                        <a:pt x="206" y="157"/>
                        <a:pt x="206" y="157"/>
                      </a:cubicBezTo>
                      <a:cubicBezTo>
                        <a:pt x="207" y="159"/>
                        <a:pt x="207" y="159"/>
                        <a:pt x="207" y="159"/>
                      </a:cubicBezTo>
                      <a:cubicBezTo>
                        <a:pt x="207" y="161"/>
                        <a:pt x="207" y="161"/>
                        <a:pt x="207" y="161"/>
                      </a:cubicBezTo>
                      <a:close/>
                      <a:moveTo>
                        <a:pt x="197" y="166"/>
                      </a:moveTo>
                      <a:cubicBezTo>
                        <a:pt x="200" y="162"/>
                        <a:pt x="200" y="162"/>
                        <a:pt x="200" y="162"/>
                      </a:cubicBezTo>
                      <a:cubicBezTo>
                        <a:pt x="202" y="164"/>
                        <a:pt x="202" y="164"/>
                        <a:pt x="202" y="164"/>
                      </a:cubicBezTo>
                      <a:cubicBezTo>
                        <a:pt x="201" y="166"/>
                        <a:pt x="201" y="166"/>
                        <a:pt x="201" y="166"/>
                      </a:cubicBezTo>
                      <a:cubicBezTo>
                        <a:pt x="197" y="166"/>
                        <a:pt x="197" y="166"/>
                        <a:pt x="197" y="166"/>
                      </a:cubicBezTo>
                      <a:close/>
                      <a:moveTo>
                        <a:pt x="188" y="158"/>
                      </a:moveTo>
                      <a:cubicBezTo>
                        <a:pt x="186" y="156"/>
                        <a:pt x="186" y="156"/>
                        <a:pt x="186" y="156"/>
                      </a:cubicBezTo>
                      <a:cubicBezTo>
                        <a:pt x="187" y="155"/>
                        <a:pt x="187" y="155"/>
                        <a:pt x="187" y="155"/>
                      </a:cubicBezTo>
                      <a:cubicBezTo>
                        <a:pt x="188" y="156"/>
                        <a:pt x="188" y="156"/>
                        <a:pt x="188" y="156"/>
                      </a:cubicBezTo>
                      <a:cubicBezTo>
                        <a:pt x="188" y="158"/>
                        <a:pt x="188" y="158"/>
                        <a:pt x="188" y="158"/>
                      </a:cubicBezTo>
                      <a:close/>
                      <a:moveTo>
                        <a:pt x="170" y="156"/>
                      </a:moveTo>
                      <a:cubicBezTo>
                        <a:pt x="171" y="150"/>
                        <a:pt x="171" y="150"/>
                        <a:pt x="171" y="150"/>
                      </a:cubicBezTo>
                      <a:cubicBezTo>
                        <a:pt x="173" y="150"/>
                        <a:pt x="173" y="150"/>
                        <a:pt x="173" y="150"/>
                      </a:cubicBezTo>
                      <a:cubicBezTo>
                        <a:pt x="174" y="152"/>
                        <a:pt x="174" y="152"/>
                        <a:pt x="174" y="152"/>
                      </a:cubicBezTo>
                      <a:cubicBezTo>
                        <a:pt x="174" y="153"/>
                        <a:pt x="174" y="153"/>
                        <a:pt x="174" y="153"/>
                      </a:cubicBezTo>
                      <a:cubicBezTo>
                        <a:pt x="176" y="154"/>
                        <a:pt x="176" y="154"/>
                        <a:pt x="176" y="154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71" y="156"/>
                        <a:pt x="170" y="156"/>
                        <a:pt x="170" y="156"/>
                      </a:cubicBezTo>
                      <a:close/>
                      <a:moveTo>
                        <a:pt x="106" y="151"/>
                      </a:moveTo>
                      <a:cubicBezTo>
                        <a:pt x="110" y="146"/>
                        <a:pt x="110" y="146"/>
                        <a:pt x="110" y="146"/>
                      </a:cubicBezTo>
                      <a:cubicBezTo>
                        <a:pt x="104" y="145"/>
                        <a:pt x="104" y="145"/>
                        <a:pt x="104" y="145"/>
                      </a:cubicBezTo>
                      <a:cubicBezTo>
                        <a:pt x="114" y="135"/>
                        <a:pt x="114" y="135"/>
                        <a:pt x="114" y="135"/>
                      </a:cubicBezTo>
                      <a:cubicBezTo>
                        <a:pt x="112" y="133"/>
                        <a:pt x="112" y="133"/>
                        <a:pt x="112" y="133"/>
                      </a:cubicBezTo>
                      <a:cubicBezTo>
                        <a:pt x="115" y="131"/>
                        <a:pt x="115" y="131"/>
                        <a:pt x="115" y="131"/>
                      </a:cubicBezTo>
                      <a:cubicBezTo>
                        <a:pt x="112" y="125"/>
                        <a:pt x="112" y="125"/>
                        <a:pt x="112" y="125"/>
                      </a:cubicBezTo>
                      <a:cubicBezTo>
                        <a:pt x="118" y="124"/>
                        <a:pt x="118" y="124"/>
                        <a:pt x="118" y="124"/>
                      </a:cubicBezTo>
                      <a:cubicBezTo>
                        <a:pt x="125" y="114"/>
                        <a:pt x="125" y="114"/>
                        <a:pt x="125" y="114"/>
                      </a:cubicBezTo>
                      <a:cubicBezTo>
                        <a:pt x="132" y="110"/>
                        <a:pt x="132" y="110"/>
                        <a:pt x="132" y="110"/>
                      </a:cubicBezTo>
                      <a:cubicBezTo>
                        <a:pt x="132" y="112"/>
                        <a:pt x="132" y="112"/>
                        <a:pt x="132" y="112"/>
                      </a:cubicBezTo>
                      <a:cubicBezTo>
                        <a:pt x="134" y="111"/>
                        <a:pt x="134" y="111"/>
                        <a:pt x="134" y="111"/>
                      </a:cubicBezTo>
                      <a:cubicBezTo>
                        <a:pt x="133" y="108"/>
                        <a:pt x="133" y="108"/>
                        <a:pt x="133" y="108"/>
                      </a:cubicBezTo>
                      <a:cubicBezTo>
                        <a:pt x="140" y="109"/>
                        <a:pt x="140" y="109"/>
                        <a:pt x="140" y="109"/>
                      </a:cubicBezTo>
                      <a:cubicBezTo>
                        <a:pt x="153" y="103"/>
                        <a:pt x="153" y="103"/>
                        <a:pt x="153" y="103"/>
                      </a:cubicBezTo>
                      <a:cubicBezTo>
                        <a:pt x="152" y="99"/>
                        <a:pt x="152" y="99"/>
                        <a:pt x="152" y="99"/>
                      </a:cubicBezTo>
                      <a:cubicBezTo>
                        <a:pt x="160" y="95"/>
                        <a:pt x="160" y="95"/>
                        <a:pt x="160" y="95"/>
                      </a:cubicBezTo>
                      <a:cubicBezTo>
                        <a:pt x="165" y="99"/>
                        <a:pt x="165" y="99"/>
                        <a:pt x="165" y="99"/>
                      </a:cubicBezTo>
                      <a:cubicBezTo>
                        <a:pt x="163" y="109"/>
                        <a:pt x="163" y="109"/>
                        <a:pt x="163" y="109"/>
                      </a:cubicBezTo>
                      <a:cubicBezTo>
                        <a:pt x="143" y="118"/>
                        <a:pt x="143" y="118"/>
                        <a:pt x="143" y="118"/>
                      </a:cubicBezTo>
                      <a:cubicBezTo>
                        <a:pt x="134" y="127"/>
                        <a:pt x="134" y="127"/>
                        <a:pt x="134" y="127"/>
                      </a:cubicBezTo>
                      <a:cubicBezTo>
                        <a:pt x="131" y="127"/>
                        <a:pt x="131" y="127"/>
                        <a:pt x="131" y="127"/>
                      </a:cubicBezTo>
                      <a:cubicBezTo>
                        <a:pt x="130" y="133"/>
                        <a:pt x="130" y="133"/>
                        <a:pt x="130" y="133"/>
                      </a:cubicBezTo>
                      <a:cubicBezTo>
                        <a:pt x="127" y="132"/>
                        <a:pt x="127" y="132"/>
                        <a:pt x="127" y="132"/>
                      </a:cubicBezTo>
                      <a:cubicBezTo>
                        <a:pt x="126" y="136"/>
                        <a:pt x="126" y="136"/>
                        <a:pt x="126" y="136"/>
                      </a:cubicBezTo>
                      <a:cubicBezTo>
                        <a:pt x="123" y="136"/>
                        <a:pt x="123" y="136"/>
                        <a:pt x="123" y="136"/>
                      </a:cubicBezTo>
                      <a:cubicBezTo>
                        <a:pt x="124" y="139"/>
                        <a:pt x="124" y="139"/>
                        <a:pt x="124" y="139"/>
                      </a:cubicBezTo>
                      <a:cubicBezTo>
                        <a:pt x="122" y="142"/>
                        <a:pt x="122" y="142"/>
                        <a:pt x="122" y="142"/>
                      </a:cubicBezTo>
                      <a:cubicBezTo>
                        <a:pt x="120" y="140"/>
                        <a:pt x="120" y="140"/>
                        <a:pt x="120" y="140"/>
                      </a:cubicBezTo>
                      <a:cubicBezTo>
                        <a:pt x="121" y="146"/>
                        <a:pt x="121" y="146"/>
                        <a:pt x="121" y="146"/>
                      </a:cubicBezTo>
                      <a:cubicBezTo>
                        <a:pt x="117" y="145"/>
                        <a:pt x="117" y="145"/>
                        <a:pt x="117" y="145"/>
                      </a:cubicBezTo>
                      <a:cubicBezTo>
                        <a:pt x="120" y="148"/>
                        <a:pt x="120" y="148"/>
                        <a:pt x="120" y="148"/>
                      </a:cubicBezTo>
                      <a:cubicBezTo>
                        <a:pt x="117" y="148"/>
                        <a:pt x="117" y="148"/>
                        <a:pt x="117" y="148"/>
                      </a:cubicBezTo>
                      <a:cubicBezTo>
                        <a:pt x="118" y="150"/>
                        <a:pt x="118" y="150"/>
                        <a:pt x="118" y="150"/>
                      </a:cubicBezTo>
                      <a:cubicBezTo>
                        <a:pt x="116" y="153"/>
                        <a:pt x="116" y="153"/>
                        <a:pt x="116" y="153"/>
                      </a:cubicBezTo>
                      <a:cubicBezTo>
                        <a:pt x="110" y="151"/>
                        <a:pt x="110" y="151"/>
                        <a:pt x="110" y="151"/>
                      </a:cubicBezTo>
                      <a:cubicBezTo>
                        <a:pt x="107" y="152"/>
                        <a:pt x="107" y="152"/>
                        <a:pt x="107" y="152"/>
                      </a:cubicBezTo>
                      <a:cubicBezTo>
                        <a:pt x="106" y="152"/>
                        <a:pt x="106" y="152"/>
                        <a:pt x="106" y="152"/>
                      </a:cubicBezTo>
                      <a:cubicBezTo>
                        <a:pt x="106" y="151"/>
                        <a:pt x="106" y="151"/>
                        <a:pt x="106" y="151"/>
                      </a:cubicBezTo>
                      <a:close/>
                      <a:moveTo>
                        <a:pt x="119" y="186"/>
                      </a:moveTo>
                      <a:cubicBezTo>
                        <a:pt x="105" y="185"/>
                        <a:pt x="105" y="185"/>
                        <a:pt x="105" y="185"/>
                      </a:cubicBezTo>
                      <a:cubicBezTo>
                        <a:pt x="101" y="175"/>
                        <a:pt x="101" y="175"/>
                        <a:pt x="101" y="175"/>
                      </a:cubicBezTo>
                      <a:cubicBezTo>
                        <a:pt x="97" y="176"/>
                        <a:pt x="97" y="176"/>
                        <a:pt x="97" y="176"/>
                      </a:cubicBezTo>
                      <a:cubicBezTo>
                        <a:pt x="96" y="169"/>
                        <a:pt x="96" y="169"/>
                        <a:pt x="96" y="169"/>
                      </a:cubicBezTo>
                      <a:cubicBezTo>
                        <a:pt x="102" y="162"/>
                        <a:pt x="102" y="162"/>
                        <a:pt x="102" y="162"/>
                      </a:cubicBezTo>
                      <a:cubicBezTo>
                        <a:pt x="100" y="158"/>
                        <a:pt x="100" y="158"/>
                        <a:pt x="100" y="158"/>
                      </a:cubicBezTo>
                      <a:cubicBezTo>
                        <a:pt x="110" y="151"/>
                        <a:pt x="110" y="151"/>
                        <a:pt x="110" y="151"/>
                      </a:cubicBezTo>
                      <a:cubicBezTo>
                        <a:pt x="115" y="154"/>
                        <a:pt x="115" y="154"/>
                        <a:pt x="115" y="154"/>
                      </a:cubicBezTo>
                      <a:cubicBezTo>
                        <a:pt x="111" y="171"/>
                        <a:pt x="111" y="171"/>
                        <a:pt x="111" y="171"/>
                      </a:cubicBezTo>
                      <a:cubicBezTo>
                        <a:pt x="116" y="183"/>
                        <a:pt x="116" y="183"/>
                        <a:pt x="116" y="183"/>
                      </a:cubicBezTo>
                      <a:cubicBezTo>
                        <a:pt x="120" y="185"/>
                        <a:pt x="120" y="185"/>
                        <a:pt x="120" y="185"/>
                      </a:cubicBezTo>
                      <a:cubicBezTo>
                        <a:pt x="119" y="186"/>
                        <a:pt x="119" y="186"/>
                        <a:pt x="119" y="186"/>
                      </a:cubicBezTo>
                      <a:close/>
                      <a:moveTo>
                        <a:pt x="85" y="210"/>
                      </a:moveTo>
                      <a:cubicBezTo>
                        <a:pt x="82" y="208"/>
                        <a:pt x="82" y="208"/>
                        <a:pt x="82" y="208"/>
                      </a:cubicBezTo>
                      <a:cubicBezTo>
                        <a:pt x="84" y="200"/>
                        <a:pt x="84" y="200"/>
                        <a:pt x="84" y="200"/>
                      </a:cubicBezTo>
                      <a:cubicBezTo>
                        <a:pt x="86" y="200"/>
                        <a:pt x="86" y="200"/>
                        <a:pt x="86" y="200"/>
                      </a:cubicBezTo>
                      <a:cubicBezTo>
                        <a:pt x="91" y="204"/>
                        <a:pt x="91" y="204"/>
                        <a:pt x="91" y="204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lose/>
                      <a:moveTo>
                        <a:pt x="131" y="198"/>
                      </a:moveTo>
                      <a:cubicBezTo>
                        <a:pt x="125" y="195"/>
                        <a:pt x="125" y="195"/>
                        <a:pt x="125" y="195"/>
                      </a:cubicBezTo>
                      <a:cubicBezTo>
                        <a:pt x="123" y="192"/>
                        <a:pt x="123" y="192"/>
                        <a:pt x="123" y="192"/>
                      </a:cubicBezTo>
                      <a:cubicBezTo>
                        <a:pt x="126" y="189"/>
                        <a:pt x="126" y="189"/>
                        <a:pt x="126" y="189"/>
                      </a:cubicBezTo>
                      <a:cubicBezTo>
                        <a:pt x="132" y="196"/>
                        <a:pt x="132" y="196"/>
                        <a:pt x="132" y="196"/>
                      </a:cubicBezTo>
                      <a:cubicBezTo>
                        <a:pt x="131" y="198"/>
                        <a:pt x="131" y="198"/>
                        <a:pt x="131" y="198"/>
                      </a:cubicBezTo>
                      <a:close/>
                      <a:moveTo>
                        <a:pt x="257" y="43"/>
                      </a:moveTo>
                      <a:cubicBezTo>
                        <a:pt x="263" y="37"/>
                        <a:pt x="263" y="37"/>
                        <a:pt x="263" y="37"/>
                      </a:cubicBezTo>
                      <a:cubicBezTo>
                        <a:pt x="257" y="33"/>
                        <a:pt x="257" y="33"/>
                        <a:pt x="257" y="33"/>
                      </a:cubicBezTo>
                      <a:cubicBezTo>
                        <a:pt x="253" y="36"/>
                        <a:pt x="253" y="36"/>
                        <a:pt x="253" y="36"/>
                      </a:cubicBezTo>
                      <a:cubicBezTo>
                        <a:pt x="257" y="43"/>
                        <a:pt x="257" y="43"/>
                        <a:pt x="257" y="43"/>
                      </a:cubicBezTo>
                      <a:close/>
                      <a:moveTo>
                        <a:pt x="286" y="60"/>
                      </a:moveTo>
                      <a:cubicBezTo>
                        <a:pt x="282" y="61"/>
                        <a:pt x="282" y="61"/>
                        <a:pt x="282" y="61"/>
                      </a:cubicBezTo>
                      <a:cubicBezTo>
                        <a:pt x="268" y="57"/>
                        <a:pt x="268" y="57"/>
                        <a:pt x="268" y="57"/>
                      </a:cubicBezTo>
                      <a:cubicBezTo>
                        <a:pt x="265" y="47"/>
                        <a:pt x="265" y="47"/>
                        <a:pt x="265" y="47"/>
                      </a:cubicBezTo>
                      <a:cubicBezTo>
                        <a:pt x="260" y="46"/>
                        <a:pt x="260" y="46"/>
                        <a:pt x="260" y="46"/>
                      </a:cubicBezTo>
                      <a:cubicBezTo>
                        <a:pt x="267" y="39"/>
                        <a:pt x="267" y="39"/>
                        <a:pt x="267" y="39"/>
                      </a:cubicBezTo>
                      <a:cubicBezTo>
                        <a:pt x="264" y="37"/>
                        <a:pt x="264" y="37"/>
                        <a:pt x="264" y="37"/>
                      </a:cubicBezTo>
                      <a:cubicBezTo>
                        <a:pt x="272" y="31"/>
                        <a:pt x="272" y="31"/>
                        <a:pt x="272" y="31"/>
                      </a:cubicBezTo>
                      <a:cubicBezTo>
                        <a:pt x="284" y="30"/>
                        <a:pt x="284" y="30"/>
                        <a:pt x="284" y="30"/>
                      </a:cubicBezTo>
                      <a:cubicBezTo>
                        <a:pt x="288" y="37"/>
                        <a:pt x="288" y="37"/>
                        <a:pt x="288" y="37"/>
                      </a:cubicBezTo>
                      <a:cubicBezTo>
                        <a:pt x="286" y="52"/>
                        <a:pt x="286" y="52"/>
                        <a:pt x="286" y="52"/>
                      </a:cubicBezTo>
                      <a:cubicBezTo>
                        <a:pt x="283" y="50"/>
                        <a:pt x="283" y="50"/>
                        <a:pt x="283" y="50"/>
                      </a:cubicBezTo>
                      <a:cubicBezTo>
                        <a:pt x="286" y="60"/>
                        <a:pt x="286" y="60"/>
                        <a:pt x="286" y="60"/>
                      </a:cubicBezTo>
                      <a:close/>
                      <a:moveTo>
                        <a:pt x="285" y="77"/>
                      </a:moveTo>
                      <a:cubicBezTo>
                        <a:pt x="288" y="78"/>
                        <a:pt x="288" y="78"/>
                        <a:pt x="288" y="78"/>
                      </a:cubicBezTo>
                      <a:cubicBezTo>
                        <a:pt x="292" y="74"/>
                        <a:pt x="292" y="74"/>
                        <a:pt x="292" y="74"/>
                      </a:cubicBezTo>
                      <a:cubicBezTo>
                        <a:pt x="310" y="68"/>
                        <a:pt x="310" y="68"/>
                        <a:pt x="310" y="68"/>
                      </a:cubicBezTo>
                      <a:cubicBezTo>
                        <a:pt x="305" y="55"/>
                        <a:pt x="305" y="55"/>
                        <a:pt x="305" y="55"/>
                      </a:cubicBezTo>
                      <a:cubicBezTo>
                        <a:pt x="300" y="56"/>
                        <a:pt x="300" y="56"/>
                        <a:pt x="300" y="56"/>
                      </a:cubicBezTo>
                      <a:cubicBezTo>
                        <a:pt x="299" y="48"/>
                        <a:pt x="299" y="48"/>
                        <a:pt x="299" y="48"/>
                      </a:cubicBezTo>
                      <a:cubicBezTo>
                        <a:pt x="296" y="52"/>
                        <a:pt x="296" y="52"/>
                        <a:pt x="296" y="52"/>
                      </a:cubicBezTo>
                      <a:cubicBezTo>
                        <a:pt x="295" y="51"/>
                        <a:pt x="295" y="51"/>
                        <a:pt x="295" y="51"/>
                      </a:cubicBezTo>
                      <a:cubicBezTo>
                        <a:pt x="285" y="77"/>
                        <a:pt x="285" y="77"/>
                        <a:pt x="285" y="77"/>
                      </a:cubicBezTo>
                      <a:close/>
                      <a:moveTo>
                        <a:pt x="472" y="120"/>
                      </a:moveTo>
                      <a:cubicBezTo>
                        <a:pt x="475" y="122"/>
                        <a:pt x="475" y="122"/>
                        <a:pt x="475" y="122"/>
                      </a:cubicBezTo>
                      <a:cubicBezTo>
                        <a:pt x="481" y="122"/>
                        <a:pt x="481" y="122"/>
                        <a:pt x="481" y="122"/>
                      </a:cubicBezTo>
                      <a:cubicBezTo>
                        <a:pt x="492" y="127"/>
                        <a:pt x="492" y="127"/>
                        <a:pt x="492" y="127"/>
                      </a:cubicBezTo>
                      <a:cubicBezTo>
                        <a:pt x="487" y="133"/>
                        <a:pt x="487" y="133"/>
                        <a:pt x="487" y="133"/>
                      </a:cubicBezTo>
                      <a:cubicBezTo>
                        <a:pt x="476" y="129"/>
                        <a:pt x="476" y="129"/>
                        <a:pt x="476" y="129"/>
                      </a:cubicBezTo>
                      <a:cubicBezTo>
                        <a:pt x="472" y="120"/>
                        <a:pt x="472" y="120"/>
                        <a:pt x="472" y="120"/>
                      </a:cubicBezTo>
                      <a:close/>
                      <a:moveTo>
                        <a:pt x="453" y="110"/>
                      </a:moveTo>
                      <a:cubicBezTo>
                        <a:pt x="460" y="114"/>
                        <a:pt x="460" y="114"/>
                        <a:pt x="460" y="114"/>
                      </a:cubicBezTo>
                      <a:cubicBezTo>
                        <a:pt x="468" y="120"/>
                        <a:pt x="468" y="120"/>
                        <a:pt x="468" y="120"/>
                      </a:cubicBezTo>
                      <a:cubicBezTo>
                        <a:pt x="465" y="121"/>
                        <a:pt x="465" y="121"/>
                        <a:pt x="465" y="121"/>
                      </a:cubicBezTo>
                      <a:cubicBezTo>
                        <a:pt x="466" y="124"/>
                        <a:pt x="466" y="124"/>
                        <a:pt x="466" y="124"/>
                      </a:cubicBezTo>
                      <a:cubicBezTo>
                        <a:pt x="462" y="127"/>
                        <a:pt x="462" y="127"/>
                        <a:pt x="462" y="127"/>
                      </a:cubicBezTo>
                      <a:cubicBezTo>
                        <a:pt x="457" y="125"/>
                        <a:pt x="457" y="125"/>
                        <a:pt x="457" y="125"/>
                      </a:cubicBezTo>
                      <a:cubicBezTo>
                        <a:pt x="458" y="116"/>
                        <a:pt x="458" y="116"/>
                        <a:pt x="458" y="116"/>
                      </a:cubicBezTo>
                      <a:cubicBezTo>
                        <a:pt x="453" y="110"/>
                        <a:pt x="453" y="110"/>
                        <a:pt x="453" y="110"/>
                      </a:cubicBezTo>
                      <a:close/>
                      <a:moveTo>
                        <a:pt x="434" y="123"/>
                      </a:moveTo>
                      <a:cubicBezTo>
                        <a:pt x="436" y="113"/>
                        <a:pt x="436" y="113"/>
                        <a:pt x="436" y="113"/>
                      </a:cubicBezTo>
                      <a:cubicBezTo>
                        <a:pt x="441" y="109"/>
                        <a:pt x="441" y="109"/>
                        <a:pt x="441" y="109"/>
                      </a:cubicBezTo>
                      <a:cubicBezTo>
                        <a:pt x="448" y="118"/>
                        <a:pt x="448" y="118"/>
                        <a:pt x="448" y="118"/>
                      </a:cubicBezTo>
                      <a:cubicBezTo>
                        <a:pt x="451" y="119"/>
                        <a:pt x="451" y="119"/>
                        <a:pt x="451" y="119"/>
                      </a:cubicBezTo>
                      <a:cubicBezTo>
                        <a:pt x="451" y="111"/>
                        <a:pt x="451" y="111"/>
                        <a:pt x="451" y="111"/>
                      </a:cubicBezTo>
                      <a:cubicBezTo>
                        <a:pt x="456" y="117"/>
                        <a:pt x="456" y="117"/>
                        <a:pt x="456" y="117"/>
                      </a:cubicBezTo>
                      <a:cubicBezTo>
                        <a:pt x="455" y="124"/>
                        <a:pt x="455" y="124"/>
                        <a:pt x="455" y="124"/>
                      </a:cubicBezTo>
                      <a:cubicBezTo>
                        <a:pt x="460" y="129"/>
                        <a:pt x="460" y="129"/>
                        <a:pt x="460" y="129"/>
                      </a:cubicBezTo>
                      <a:cubicBezTo>
                        <a:pt x="454" y="127"/>
                        <a:pt x="454" y="127"/>
                        <a:pt x="454" y="127"/>
                      </a:cubicBezTo>
                      <a:cubicBezTo>
                        <a:pt x="447" y="131"/>
                        <a:pt x="447" y="131"/>
                        <a:pt x="447" y="131"/>
                      </a:cubicBezTo>
                      <a:cubicBezTo>
                        <a:pt x="446" y="127"/>
                        <a:pt x="446" y="127"/>
                        <a:pt x="446" y="127"/>
                      </a:cubicBezTo>
                      <a:cubicBezTo>
                        <a:pt x="444" y="133"/>
                        <a:pt x="444" y="133"/>
                        <a:pt x="444" y="133"/>
                      </a:cubicBezTo>
                      <a:cubicBezTo>
                        <a:pt x="439" y="131"/>
                        <a:pt x="439" y="131"/>
                        <a:pt x="439" y="131"/>
                      </a:cubicBezTo>
                      <a:cubicBezTo>
                        <a:pt x="438" y="128"/>
                        <a:pt x="438" y="128"/>
                        <a:pt x="438" y="128"/>
                      </a:cubicBezTo>
                      <a:cubicBezTo>
                        <a:pt x="434" y="123"/>
                        <a:pt x="434" y="123"/>
                        <a:pt x="434" y="123"/>
                      </a:cubicBezTo>
                      <a:close/>
                      <a:moveTo>
                        <a:pt x="430" y="123"/>
                      </a:moveTo>
                      <a:cubicBezTo>
                        <a:pt x="428" y="121"/>
                        <a:pt x="428" y="121"/>
                        <a:pt x="428" y="121"/>
                      </a:cubicBezTo>
                      <a:cubicBezTo>
                        <a:pt x="429" y="114"/>
                        <a:pt x="429" y="114"/>
                        <a:pt x="429" y="114"/>
                      </a:cubicBezTo>
                      <a:cubicBezTo>
                        <a:pt x="431" y="118"/>
                        <a:pt x="431" y="118"/>
                        <a:pt x="431" y="118"/>
                      </a:cubicBezTo>
                      <a:cubicBezTo>
                        <a:pt x="430" y="123"/>
                        <a:pt x="430" y="123"/>
                        <a:pt x="430" y="123"/>
                      </a:cubicBezTo>
                      <a:close/>
                      <a:moveTo>
                        <a:pt x="428" y="140"/>
                      </a:moveTo>
                      <a:cubicBezTo>
                        <a:pt x="431" y="141"/>
                        <a:pt x="431" y="141"/>
                        <a:pt x="431" y="141"/>
                      </a:cubicBezTo>
                      <a:cubicBezTo>
                        <a:pt x="432" y="145"/>
                        <a:pt x="432" y="145"/>
                        <a:pt x="432" y="145"/>
                      </a:cubicBezTo>
                      <a:cubicBezTo>
                        <a:pt x="428" y="140"/>
                        <a:pt x="428" y="140"/>
                        <a:pt x="428" y="140"/>
                      </a:cubicBezTo>
                      <a:close/>
                      <a:moveTo>
                        <a:pt x="335" y="139"/>
                      </a:moveTo>
                      <a:cubicBezTo>
                        <a:pt x="336" y="137"/>
                        <a:pt x="336" y="137"/>
                        <a:pt x="336" y="137"/>
                      </a:cubicBezTo>
                      <a:cubicBezTo>
                        <a:pt x="336" y="135"/>
                        <a:pt x="336" y="135"/>
                        <a:pt x="336" y="135"/>
                      </a:cubicBezTo>
                      <a:cubicBezTo>
                        <a:pt x="341" y="136"/>
                        <a:pt x="341" y="136"/>
                        <a:pt x="341" y="136"/>
                      </a:cubicBezTo>
                      <a:cubicBezTo>
                        <a:pt x="339" y="142"/>
                        <a:pt x="339" y="142"/>
                        <a:pt x="339" y="142"/>
                      </a:cubicBezTo>
                      <a:cubicBezTo>
                        <a:pt x="335" y="139"/>
                        <a:pt x="335" y="139"/>
                        <a:pt x="335" y="139"/>
                      </a:cubicBezTo>
                      <a:close/>
                      <a:moveTo>
                        <a:pt x="449" y="144"/>
                      </a:moveTo>
                      <a:cubicBezTo>
                        <a:pt x="447" y="143"/>
                        <a:pt x="447" y="143"/>
                        <a:pt x="447" y="143"/>
                      </a:cubicBezTo>
                      <a:cubicBezTo>
                        <a:pt x="447" y="139"/>
                        <a:pt x="447" y="139"/>
                        <a:pt x="447" y="139"/>
                      </a:cubicBezTo>
                      <a:cubicBezTo>
                        <a:pt x="450" y="138"/>
                        <a:pt x="450" y="138"/>
                        <a:pt x="450" y="138"/>
                      </a:cubicBezTo>
                      <a:cubicBezTo>
                        <a:pt x="451" y="142"/>
                        <a:pt x="451" y="142"/>
                        <a:pt x="451" y="142"/>
                      </a:cubicBezTo>
                      <a:cubicBezTo>
                        <a:pt x="449" y="143"/>
                        <a:pt x="449" y="143"/>
                        <a:pt x="449" y="143"/>
                      </a:cubicBezTo>
                      <a:cubicBezTo>
                        <a:pt x="449" y="144"/>
                        <a:pt x="449" y="144"/>
                        <a:pt x="449" y="144"/>
                      </a:cubicBezTo>
                      <a:close/>
                      <a:moveTo>
                        <a:pt x="445" y="150"/>
                      </a:moveTo>
                      <a:cubicBezTo>
                        <a:pt x="448" y="149"/>
                        <a:pt x="448" y="149"/>
                        <a:pt x="448" y="149"/>
                      </a:cubicBezTo>
                      <a:cubicBezTo>
                        <a:pt x="450" y="145"/>
                        <a:pt x="450" y="145"/>
                        <a:pt x="450" y="145"/>
                      </a:cubicBezTo>
                      <a:cubicBezTo>
                        <a:pt x="456" y="144"/>
                        <a:pt x="456" y="144"/>
                        <a:pt x="456" y="144"/>
                      </a:cubicBezTo>
                      <a:cubicBezTo>
                        <a:pt x="461" y="155"/>
                        <a:pt x="461" y="155"/>
                        <a:pt x="461" y="155"/>
                      </a:cubicBezTo>
                      <a:cubicBezTo>
                        <a:pt x="449" y="151"/>
                        <a:pt x="449" y="151"/>
                        <a:pt x="449" y="151"/>
                      </a:cubicBezTo>
                      <a:cubicBezTo>
                        <a:pt x="446" y="152"/>
                        <a:pt x="446" y="152"/>
                        <a:pt x="446" y="152"/>
                      </a:cubicBezTo>
                      <a:cubicBezTo>
                        <a:pt x="445" y="150"/>
                        <a:pt x="445" y="150"/>
                        <a:pt x="445" y="150"/>
                      </a:cubicBezTo>
                      <a:close/>
                      <a:moveTo>
                        <a:pt x="445" y="163"/>
                      </a:moveTo>
                      <a:cubicBezTo>
                        <a:pt x="449" y="164"/>
                        <a:pt x="449" y="164"/>
                        <a:pt x="449" y="164"/>
                      </a:cubicBezTo>
                      <a:cubicBezTo>
                        <a:pt x="448" y="166"/>
                        <a:pt x="448" y="166"/>
                        <a:pt x="448" y="166"/>
                      </a:cubicBezTo>
                      <a:cubicBezTo>
                        <a:pt x="444" y="168"/>
                        <a:pt x="444" y="168"/>
                        <a:pt x="444" y="168"/>
                      </a:cubicBezTo>
                      <a:cubicBezTo>
                        <a:pt x="445" y="163"/>
                        <a:pt x="445" y="163"/>
                        <a:pt x="445" y="163"/>
                      </a:cubicBezTo>
                      <a:close/>
                      <a:moveTo>
                        <a:pt x="575" y="342"/>
                      </a:moveTo>
                      <a:cubicBezTo>
                        <a:pt x="576" y="341"/>
                        <a:pt x="576" y="341"/>
                        <a:pt x="576" y="341"/>
                      </a:cubicBezTo>
                      <a:cubicBezTo>
                        <a:pt x="578" y="341"/>
                        <a:pt x="578" y="341"/>
                        <a:pt x="578" y="341"/>
                      </a:cubicBezTo>
                      <a:cubicBezTo>
                        <a:pt x="577" y="343"/>
                        <a:pt x="577" y="343"/>
                        <a:pt x="577" y="343"/>
                      </a:cubicBezTo>
                      <a:cubicBezTo>
                        <a:pt x="575" y="342"/>
                        <a:pt x="575" y="342"/>
                        <a:pt x="575" y="342"/>
                      </a:cubicBezTo>
                      <a:close/>
                      <a:moveTo>
                        <a:pt x="549" y="326"/>
                      </a:moveTo>
                      <a:cubicBezTo>
                        <a:pt x="551" y="326"/>
                        <a:pt x="551" y="326"/>
                        <a:pt x="551" y="326"/>
                      </a:cubicBezTo>
                      <a:cubicBezTo>
                        <a:pt x="552" y="331"/>
                        <a:pt x="552" y="331"/>
                        <a:pt x="552" y="331"/>
                      </a:cubicBezTo>
                      <a:cubicBezTo>
                        <a:pt x="549" y="326"/>
                        <a:pt x="549" y="326"/>
                        <a:pt x="549" y="326"/>
                      </a:cubicBezTo>
                      <a:close/>
                      <a:moveTo>
                        <a:pt x="507" y="359"/>
                      </a:moveTo>
                      <a:cubicBezTo>
                        <a:pt x="509" y="359"/>
                        <a:pt x="509" y="359"/>
                        <a:pt x="509" y="359"/>
                      </a:cubicBezTo>
                      <a:cubicBezTo>
                        <a:pt x="510" y="356"/>
                        <a:pt x="510" y="356"/>
                        <a:pt x="510" y="356"/>
                      </a:cubicBezTo>
                      <a:cubicBezTo>
                        <a:pt x="510" y="359"/>
                        <a:pt x="510" y="359"/>
                        <a:pt x="510" y="359"/>
                      </a:cubicBezTo>
                      <a:cubicBezTo>
                        <a:pt x="508" y="361"/>
                        <a:pt x="508" y="361"/>
                        <a:pt x="508" y="361"/>
                      </a:cubicBezTo>
                      <a:cubicBezTo>
                        <a:pt x="507" y="359"/>
                        <a:pt x="507" y="359"/>
                        <a:pt x="507" y="359"/>
                      </a:cubicBezTo>
                      <a:close/>
                      <a:moveTo>
                        <a:pt x="505" y="365"/>
                      </a:moveTo>
                      <a:cubicBezTo>
                        <a:pt x="506" y="363"/>
                        <a:pt x="506" y="363"/>
                        <a:pt x="506" y="363"/>
                      </a:cubicBezTo>
                      <a:cubicBezTo>
                        <a:pt x="506" y="364"/>
                        <a:pt x="506" y="364"/>
                        <a:pt x="506" y="364"/>
                      </a:cubicBezTo>
                      <a:cubicBezTo>
                        <a:pt x="505" y="365"/>
                        <a:pt x="505" y="365"/>
                        <a:pt x="505" y="365"/>
                      </a:cubicBezTo>
                      <a:close/>
                      <a:moveTo>
                        <a:pt x="454" y="384"/>
                      </a:moveTo>
                      <a:cubicBezTo>
                        <a:pt x="456" y="353"/>
                        <a:pt x="456" y="353"/>
                        <a:pt x="456" y="353"/>
                      </a:cubicBezTo>
                      <a:cubicBezTo>
                        <a:pt x="453" y="349"/>
                        <a:pt x="453" y="349"/>
                        <a:pt x="453" y="349"/>
                      </a:cubicBezTo>
                      <a:cubicBezTo>
                        <a:pt x="454" y="337"/>
                        <a:pt x="454" y="337"/>
                        <a:pt x="454" y="337"/>
                      </a:cubicBezTo>
                      <a:cubicBezTo>
                        <a:pt x="457" y="337"/>
                        <a:pt x="457" y="337"/>
                        <a:pt x="457" y="337"/>
                      </a:cubicBezTo>
                      <a:cubicBezTo>
                        <a:pt x="457" y="332"/>
                        <a:pt x="457" y="332"/>
                        <a:pt x="457" y="332"/>
                      </a:cubicBezTo>
                      <a:cubicBezTo>
                        <a:pt x="460" y="344"/>
                        <a:pt x="460" y="344"/>
                        <a:pt x="460" y="344"/>
                      </a:cubicBezTo>
                      <a:cubicBezTo>
                        <a:pt x="459" y="347"/>
                        <a:pt x="459" y="347"/>
                        <a:pt x="459" y="347"/>
                      </a:cubicBezTo>
                      <a:cubicBezTo>
                        <a:pt x="465" y="368"/>
                        <a:pt x="465" y="368"/>
                        <a:pt x="465" y="368"/>
                      </a:cubicBezTo>
                      <a:cubicBezTo>
                        <a:pt x="460" y="364"/>
                        <a:pt x="460" y="364"/>
                        <a:pt x="460" y="364"/>
                      </a:cubicBezTo>
                      <a:cubicBezTo>
                        <a:pt x="457" y="375"/>
                        <a:pt x="457" y="375"/>
                        <a:pt x="457" y="375"/>
                      </a:cubicBezTo>
                      <a:cubicBezTo>
                        <a:pt x="461" y="385"/>
                        <a:pt x="461" y="385"/>
                        <a:pt x="461" y="385"/>
                      </a:cubicBezTo>
                      <a:cubicBezTo>
                        <a:pt x="457" y="381"/>
                        <a:pt x="457" y="381"/>
                        <a:pt x="457" y="381"/>
                      </a:cubicBezTo>
                      <a:cubicBezTo>
                        <a:pt x="455" y="384"/>
                        <a:pt x="455" y="384"/>
                        <a:pt x="455" y="384"/>
                      </a:cubicBezTo>
                      <a:lnTo>
                        <a:pt x="454" y="38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75" name="Freeform 254"/>
                <p:cNvSpPr>
                  <a:spLocks noEditPoints="1"/>
                </p:cNvSpPr>
                <p:nvPr/>
              </p:nvSpPr>
              <p:spPr bwMode="auto">
                <a:xfrm>
                  <a:off x="442513" y="5786068"/>
                  <a:ext cx="44980" cy="38776"/>
                </a:xfrm>
                <a:custGeom>
                  <a:avLst/>
                  <a:gdLst>
                    <a:gd name="T0" fmla="*/ 1 w 8"/>
                    <a:gd name="T1" fmla="*/ 3 h 7"/>
                    <a:gd name="T2" fmla="*/ 0 w 8"/>
                    <a:gd name="T3" fmla="*/ 1 h 7"/>
                    <a:gd name="T4" fmla="*/ 1 w 8"/>
                    <a:gd name="T5" fmla="*/ 0 h 7"/>
                    <a:gd name="T6" fmla="*/ 2 w 8"/>
                    <a:gd name="T7" fmla="*/ 2 h 7"/>
                    <a:gd name="T8" fmla="*/ 1 w 8"/>
                    <a:gd name="T9" fmla="*/ 3 h 7"/>
                    <a:gd name="T10" fmla="*/ 1 w 8"/>
                    <a:gd name="T11" fmla="*/ 7 h 7"/>
                    <a:gd name="T12" fmla="*/ 3 w 8"/>
                    <a:gd name="T13" fmla="*/ 6 h 7"/>
                    <a:gd name="T14" fmla="*/ 3 w 8"/>
                    <a:gd name="T15" fmla="*/ 7 h 7"/>
                    <a:gd name="T16" fmla="*/ 4 w 8"/>
                    <a:gd name="T17" fmla="*/ 6 h 7"/>
                    <a:gd name="T18" fmla="*/ 5 w 8"/>
                    <a:gd name="T19" fmla="*/ 7 h 7"/>
                    <a:gd name="T20" fmla="*/ 5 w 8"/>
                    <a:gd name="T21" fmla="*/ 5 h 7"/>
                    <a:gd name="T22" fmla="*/ 7 w 8"/>
                    <a:gd name="T23" fmla="*/ 5 h 7"/>
                    <a:gd name="T24" fmla="*/ 8 w 8"/>
                    <a:gd name="T25" fmla="*/ 3 h 7"/>
                    <a:gd name="T26" fmla="*/ 2 w 8"/>
                    <a:gd name="T27" fmla="*/ 4 h 7"/>
                    <a:gd name="T28" fmla="*/ 1 w 8"/>
                    <a:gd name="T2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" h="7">
                      <a:moveTo>
                        <a:pt x="1" y="3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lose/>
                      <a:moveTo>
                        <a:pt x="1" y="7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2" y="4"/>
                        <a:pt x="2" y="4"/>
                      </a:cubicBezTo>
                      <a:cubicBezTo>
                        <a:pt x="2" y="4"/>
                        <a:pt x="1" y="7"/>
                        <a:pt x="1" y="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76" name="Freeform 255"/>
                <p:cNvSpPr>
                  <a:spLocks noEditPoints="1"/>
                </p:cNvSpPr>
                <p:nvPr/>
              </p:nvSpPr>
              <p:spPr bwMode="auto">
                <a:xfrm>
                  <a:off x="2809385" y="4923696"/>
                  <a:ext cx="60491" cy="49633"/>
                </a:xfrm>
                <a:custGeom>
                  <a:avLst/>
                  <a:gdLst>
                    <a:gd name="T0" fmla="*/ 14 w 39"/>
                    <a:gd name="T1" fmla="*/ 8 h 32"/>
                    <a:gd name="T2" fmla="*/ 25 w 39"/>
                    <a:gd name="T3" fmla="*/ 11 h 32"/>
                    <a:gd name="T4" fmla="*/ 39 w 39"/>
                    <a:gd name="T5" fmla="*/ 0 h 32"/>
                    <a:gd name="T6" fmla="*/ 21 w 39"/>
                    <a:gd name="T7" fmla="*/ 4 h 32"/>
                    <a:gd name="T8" fmla="*/ 14 w 39"/>
                    <a:gd name="T9" fmla="*/ 8 h 32"/>
                    <a:gd name="T10" fmla="*/ 14 w 39"/>
                    <a:gd name="T11" fmla="*/ 8 h 32"/>
                    <a:gd name="T12" fmla="*/ 0 w 39"/>
                    <a:gd name="T13" fmla="*/ 25 h 32"/>
                    <a:gd name="T14" fmla="*/ 18 w 39"/>
                    <a:gd name="T15" fmla="*/ 15 h 32"/>
                    <a:gd name="T16" fmla="*/ 21 w 39"/>
                    <a:gd name="T17" fmla="*/ 25 h 32"/>
                    <a:gd name="T18" fmla="*/ 10 w 39"/>
                    <a:gd name="T19" fmla="*/ 32 h 32"/>
                    <a:gd name="T20" fmla="*/ 0 w 39"/>
                    <a:gd name="T21" fmla="*/ 25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32">
                      <a:moveTo>
                        <a:pt x="14" y="8"/>
                      </a:moveTo>
                      <a:lnTo>
                        <a:pt x="25" y="11"/>
                      </a:lnTo>
                      <a:lnTo>
                        <a:pt x="39" y="0"/>
                      </a:lnTo>
                      <a:lnTo>
                        <a:pt x="21" y="4"/>
                      </a:lnTo>
                      <a:lnTo>
                        <a:pt x="14" y="8"/>
                      </a:lnTo>
                      <a:lnTo>
                        <a:pt x="14" y="8"/>
                      </a:lnTo>
                      <a:close/>
                      <a:moveTo>
                        <a:pt x="0" y="25"/>
                      </a:moveTo>
                      <a:lnTo>
                        <a:pt x="18" y="15"/>
                      </a:lnTo>
                      <a:lnTo>
                        <a:pt x="21" y="25"/>
                      </a:lnTo>
                      <a:lnTo>
                        <a:pt x="10" y="32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77" name="Freeform 256"/>
                <p:cNvSpPr>
                  <a:spLocks/>
                </p:cNvSpPr>
                <p:nvPr/>
              </p:nvSpPr>
              <p:spPr bwMode="auto">
                <a:xfrm>
                  <a:off x="2527097" y="5018308"/>
                  <a:ext cx="66695" cy="49633"/>
                </a:xfrm>
                <a:custGeom>
                  <a:avLst/>
                  <a:gdLst>
                    <a:gd name="T0" fmla="*/ 0 w 43"/>
                    <a:gd name="T1" fmla="*/ 0 h 32"/>
                    <a:gd name="T2" fmla="*/ 15 w 43"/>
                    <a:gd name="T3" fmla="*/ 21 h 32"/>
                    <a:gd name="T4" fmla="*/ 43 w 43"/>
                    <a:gd name="T5" fmla="*/ 32 h 32"/>
                    <a:gd name="T6" fmla="*/ 18 w 43"/>
                    <a:gd name="T7" fmla="*/ 14 h 32"/>
                    <a:gd name="T8" fmla="*/ 8 w 43"/>
                    <a:gd name="T9" fmla="*/ 0 h 32"/>
                    <a:gd name="T10" fmla="*/ 0 w 43"/>
                    <a:gd name="T11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32">
                      <a:moveTo>
                        <a:pt x="0" y="0"/>
                      </a:moveTo>
                      <a:lnTo>
                        <a:pt x="15" y="21"/>
                      </a:lnTo>
                      <a:lnTo>
                        <a:pt x="43" y="32"/>
                      </a:lnTo>
                      <a:lnTo>
                        <a:pt x="18" y="1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78" name="Freeform 257"/>
                <p:cNvSpPr>
                  <a:spLocks noEditPoints="1"/>
                </p:cNvSpPr>
                <p:nvPr/>
              </p:nvSpPr>
              <p:spPr bwMode="auto">
                <a:xfrm>
                  <a:off x="2328565" y="4681735"/>
                  <a:ext cx="282287" cy="248165"/>
                </a:xfrm>
                <a:custGeom>
                  <a:avLst/>
                  <a:gdLst>
                    <a:gd name="T0" fmla="*/ 175 w 182"/>
                    <a:gd name="T1" fmla="*/ 153 h 160"/>
                    <a:gd name="T2" fmla="*/ 182 w 182"/>
                    <a:gd name="T3" fmla="*/ 160 h 160"/>
                    <a:gd name="T4" fmla="*/ 175 w 182"/>
                    <a:gd name="T5" fmla="*/ 160 h 160"/>
                    <a:gd name="T6" fmla="*/ 175 w 182"/>
                    <a:gd name="T7" fmla="*/ 153 h 160"/>
                    <a:gd name="T8" fmla="*/ 175 w 182"/>
                    <a:gd name="T9" fmla="*/ 153 h 160"/>
                    <a:gd name="T10" fmla="*/ 164 w 182"/>
                    <a:gd name="T11" fmla="*/ 139 h 160"/>
                    <a:gd name="T12" fmla="*/ 164 w 182"/>
                    <a:gd name="T13" fmla="*/ 146 h 160"/>
                    <a:gd name="T14" fmla="*/ 171 w 182"/>
                    <a:gd name="T15" fmla="*/ 142 h 160"/>
                    <a:gd name="T16" fmla="*/ 164 w 182"/>
                    <a:gd name="T17" fmla="*/ 139 h 160"/>
                    <a:gd name="T18" fmla="*/ 164 w 182"/>
                    <a:gd name="T19" fmla="*/ 139 h 160"/>
                    <a:gd name="T20" fmla="*/ 93 w 182"/>
                    <a:gd name="T21" fmla="*/ 67 h 160"/>
                    <a:gd name="T22" fmla="*/ 107 w 182"/>
                    <a:gd name="T23" fmla="*/ 78 h 160"/>
                    <a:gd name="T24" fmla="*/ 104 w 182"/>
                    <a:gd name="T25" fmla="*/ 71 h 160"/>
                    <a:gd name="T26" fmla="*/ 93 w 182"/>
                    <a:gd name="T27" fmla="*/ 67 h 160"/>
                    <a:gd name="T28" fmla="*/ 93 w 182"/>
                    <a:gd name="T29" fmla="*/ 67 h 160"/>
                    <a:gd name="T30" fmla="*/ 68 w 182"/>
                    <a:gd name="T31" fmla="*/ 53 h 160"/>
                    <a:gd name="T32" fmla="*/ 75 w 182"/>
                    <a:gd name="T33" fmla="*/ 64 h 160"/>
                    <a:gd name="T34" fmla="*/ 86 w 182"/>
                    <a:gd name="T35" fmla="*/ 64 h 160"/>
                    <a:gd name="T36" fmla="*/ 79 w 182"/>
                    <a:gd name="T37" fmla="*/ 57 h 160"/>
                    <a:gd name="T38" fmla="*/ 68 w 182"/>
                    <a:gd name="T39" fmla="*/ 53 h 160"/>
                    <a:gd name="T40" fmla="*/ 68 w 182"/>
                    <a:gd name="T41" fmla="*/ 53 h 160"/>
                    <a:gd name="T42" fmla="*/ 86 w 182"/>
                    <a:gd name="T43" fmla="*/ 43 h 160"/>
                    <a:gd name="T44" fmla="*/ 93 w 182"/>
                    <a:gd name="T45" fmla="*/ 46 h 160"/>
                    <a:gd name="T46" fmla="*/ 96 w 182"/>
                    <a:gd name="T47" fmla="*/ 60 h 160"/>
                    <a:gd name="T48" fmla="*/ 86 w 182"/>
                    <a:gd name="T49" fmla="*/ 43 h 160"/>
                    <a:gd name="T50" fmla="*/ 86 w 182"/>
                    <a:gd name="T51" fmla="*/ 43 h 160"/>
                    <a:gd name="T52" fmla="*/ 54 w 182"/>
                    <a:gd name="T53" fmla="*/ 32 h 160"/>
                    <a:gd name="T54" fmla="*/ 72 w 182"/>
                    <a:gd name="T55" fmla="*/ 39 h 160"/>
                    <a:gd name="T56" fmla="*/ 61 w 182"/>
                    <a:gd name="T57" fmla="*/ 32 h 160"/>
                    <a:gd name="T58" fmla="*/ 54 w 182"/>
                    <a:gd name="T59" fmla="*/ 32 h 160"/>
                    <a:gd name="T60" fmla="*/ 54 w 182"/>
                    <a:gd name="T61" fmla="*/ 32 h 160"/>
                    <a:gd name="T62" fmla="*/ 25 w 182"/>
                    <a:gd name="T63" fmla="*/ 18 h 160"/>
                    <a:gd name="T64" fmla="*/ 36 w 182"/>
                    <a:gd name="T65" fmla="*/ 25 h 160"/>
                    <a:gd name="T66" fmla="*/ 36 w 182"/>
                    <a:gd name="T67" fmla="*/ 21 h 160"/>
                    <a:gd name="T68" fmla="*/ 25 w 182"/>
                    <a:gd name="T69" fmla="*/ 18 h 160"/>
                    <a:gd name="T70" fmla="*/ 25 w 182"/>
                    <a:gd name="T71" fmla="*/ 18 h 160"/>
                    <a:gd name="T72" fmla="*/ 0 w 182"/>
                    <a:gd name="T73" fmla="*/ 0 h 160"/>
                    <a:gd name="T74" fmla="*/ 7 w 182"/>
                    <a:gd name="T75" fmla="*/ 18 h 160"/>
                    <a:gd name="T76" fmla="*/ 18 w 182"/>
                    <a:gd name="T77" fmla="*/ 18 h 160"/>
                    <a:gd name="T78" fmla="*/ 15 w 182"/>
                    <a:gd name="T79" fmla="*/ 10 h 160"/>
                    <a:gd name="T80" fmla="*/ 0 w 182"/>
                    <a:gd name="T81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82" h="160">
                      <a:moveTo>
                        <a:pt x="175" y="153"/>
                      </a:moveTo>
                      <a:lnTo>
                        <a:pt x="182" y="160"/>
                      </a:lnTo>
                      <a:lnTo>
                        <a:pt x="175" y="160"/>
                      </a:lnTo>
                      <a:lnTo>
                        <a:pt x="175" y="153"/>
                      </a:lnTo>
                      <a:lnTo>
                        <a:pt x="175" y="153"/>
                      </a:lnTo>
                      <a:close/>
                      <a:moveTo>
                        <a:pt x="164" y="139"/>
                      </a:moveTo>
                      <a:lnTo>
                        <a:pt x="164" y="146"/>
                      </a:lnTo>
                      <a:lnTo>
                        <a:pt x="171" y="142"/>
                      </a:lnTo>
                      <a:lnTo>
                        <a:pt x="164" y="139"/>
                      </a:lnTo>
                      <a:lnTo>
                        <a:pt x="164" y="139"/>
                      </a:lnTo>
                      <a:close/>
                      <a:moveTo>
                        <a:pt x="93" y="67"/>
                      </a:moveTo>
                      <a:lnTo>
                        <a:pt x="107" y="78"/>
                      </a:lnTo>
                      <a:lnTo>
                        <a:pt x="104" y="71"/>
                      </a:lnTo>
                      <a:lnTo>
                        <a:pt x="93" y="67"/>
                      </a:lnTo>
                      <a:lnTo>
                        <a:pt x="93" y="67"/>
                      </a:lnTo>
                      <a:close/>
                      <a:moveTo>
                        <a:pt x="68" y="53"/>
                      </a:moveTo>
                      <a:lnTo>
                        <a:pt x="75" y="64"/>
                      </a:lnTo>
                      <a:lnTo>
                        <a:pt x="86" y="64"/>
                      </a:lnTo>
                      <a:lnTo>
                        <a:pt x="79" y="57"/>
                      </a:lnTo>
                      <a:lnTo>
                        <a:pt x="68" y="53"/>
                      </a:lnTo>
                      <a:lnTo>
                        <a:pt x="68" y="53"/>
                      </a:lnTo>
                      <a:close/>
                      <a:moveTo>
                        <a:pt x="86" y="43"/>
                      </a:moveTo>
                      <a:lnTo>
                        <a:pt x="93" y="46"/>
                      </a:lnTo>
                      <a:lnTo>
                        <a:pt x="96" y="60"/>
                      </a:lnTo>
                      <a:lnTo>
                        <a:pt x="86" y="43"/>
                      </a:lnTo>
                      <a:lnTo>
                        <a:pt x="86" y="43"/>
                      </a:lnTo>
                      <a:close/>
                      <a:moveTo>
                        <a:pt x="54" y="32"/>
                      </a:moveTo>
                      <a:lnTo>
                        <a:pt x="72" y="39"/>
                      </a:lnTo>
                      <a:lnTo>
                        <a:pt x="61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close/>
                      <a:moveTo>
                        <a:pt x="25" y="18"/>
                      </a:moveTo>
                      <a:lnTo>
                        <a:pt x="36" y="25"/>
                      </a:lnTo>
                      <a:lnTo>
                        <a:pt x="36" y="21"/>
                      </a:lnTo>
                      <a:lnTo>
                        <a:pt x="25" y="18"/>
                      </a:lnTo>
                      <a:lnTo>
                        <a:pt x="25" y="18"/>
                      </a:lnTo>
                      <a:close/>
                      <a:moveTo>
                        <a:pt x="0" y="0"/>
                      </a:moveTo>
                      <a:lnTo>
                        <a:pt x="7" y="18"/>
                      </a:lnTo>
                      <a:lnTo>
                        <a:pt x="18" y="18"/>
                      </a:lnTo>
                      <a:lnTo>
                        <a:pt x="15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79" name="Freeform 258"/>
                <p:cNvSpPr>
                  <a:spLocks/>
                </p:cNvSpPr>
                <p:nvPr/>
              </p:nvSpPr>
              <p:spPr bwMode="auto">
                <a:xfrm>
                  <a:off x="1672479" y="4742225"/>
                  <a:ext cx="49633" cy="27919"/>
                </a:xfrm>
                <a:custGeom>
                  <a:avLst/>
                  <a:gdLst>
                    <a:gd name="T0" fmla="*/ 0 w 32"/>
                    <a:gd name="T1" fmla="*/ 11 h 18"/>
                    <a:gd name="T2" fmla="*/ 0 w 32"/>
                    <a:gd name="T3" fmla="*/ 11 h 18"/>
                    <a:gd name="T4" fmla="*/ 4 w 32"/>
                    <a:gd name="T5" fmla="*/ 7 h 18"/>
                    <a:gd name="T6" fmla="*/ 32 w 32"/>
                    <a:gd name="T7" fmla="*/ 0 h 18"/>
                    <a:gd name="T8" fmla="*/ 29 w 32"/>
                    <a:gd name="T9" fmla="*/ 7 h 18"/>
                    <a:gd name="T10" fmla="*/ 0 w 32"/>
                    <a:gd name="T11" fmla="*/ 18 h 18"/>
                    <a:gd name="T12" fmla="*/ 0 w 32"/>
                    <a:gd name="T13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8">
                      <a:moveTo>
                        <a:pt x="0" y="11"/>
                      </a:moveTo>
                      <a:lnTo>
                        <a:pt x="0" y="11"/>
                      </a:lnTo>
                      <a:lnTo>
                        <a:pt x="4" y="7"/>
                      </a:lnTo>
                      <a:lnTo>
                        <a:pt x="32" y="0"/>
                      </a:lnTo>
                      <a:lnTo>
                        <a:pt x="29" y="7"/>
                      </a:lnTo>
                      <a:lnTo>
                        <a:pt x="0" y="18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0" name="Freeform 259"/>
                <p:cNvSpPr>
                  <a:spLocks noEditPoints="1"/>
                </p:cNvSpPr>
                <p:nvPr/>
              </p:nvSpPr>
              <p:spPr bwMode="auto">
                <a:xfrm>
                  <a:off x="1700398" y="3377318"/>
                  <a:ext cx="573881" cy="586289"/>
                </a:xfrm>
                <a:custGeom>
                  <a:avLst/>
                  <a:gdLst>
                    <a:gd name="T0" fmla="*/ 11 w 370"/>
                    <a:gd name="T1" fmla="*/ 257 h 378"/>
                    <a:gd name="T2" fmla="*/ 7 w 370"/>
                    <a:gd name="T3" fmla="*/ 264 h 378"/>
                    <a:gd name="T4" fmla="*/ 0 w 370"/>
                    <a:gd name="T5" fmla="*/ 264 h 378"/>
                    <a:gd name="T6" fmla="*/ 32 w 370"/>
                    <a:gd name="T7" fmla="*/ 367 h 378"/>
                    <a:gd name="T8" fmla="*/ 21 w 370"/>
                    <a:gd name="T9" fmla="*/ 378 h 378"/>
                    <a:gd name="T10" fmla="*/ 366 w 370"/>
                    <a:gd name="T11" fmla="*/ 8 h 378"/>
                    <a:gd name="T12" fmla="*/ 370 w 370"/>
                    <a:gd name="T13" fmla="*/ 8 h 378"/>
                    <a:gd name="T14" fmla="*/ 366 w 370"/>
                    <a:gd name="T15" fmla="*/ 8 h 378"/>
                    <a:gd name="T16" fmla="*/ 341 w 370"/>
                    <a:gd name="T17" fmla="*/ 25 h 378"/>
                    <a:gd name="T18" fmla="*/ 341 w 370"/>
                    <a:gd name="T19" fmla="*/ 29 h 378"/>
                    <a:gd name="T20" fmla="*/ 334 w 370"/>
                    <a:gd name="T21" fmla="*/ 36 h 378"/>
                    <a:gd name="T22" fmla="*/ 309 w 370"/>
                    <a:gd name="T23" fmla="*/ 40 h 378"/>
                    <a:gd name="T24" fmla="*/ 327 w 370"/>
                    <a:gd name="T25" fmla="*/ 36 h 378"/>
                    <a:gd name="T26" fmla="*/ 299 w 370"/>
                    <a:gd name="T27" fmla="*/ 57 h 378"/>
                    <a:gd name="T28" fmla="*/ 295 w 370"/>
                    <a:gd name="T29" fmla="*/ 57 h 378"/>
                    <a:gd name="T30" fmla="*/ 288 w 370"/>
                    <a:gd name="T31" fmla="*/ 57 h 378"/>
                    <a:gd name="T32" fmla="*/ 277 w 370"/>
                    <a:gd name="T33" fmla="*/ 72 h 378"/>
                    <a:gd name="T34" fmla="*/ 199 w 370"/>
                    <a:gd name="T35" fmla="*/ 118 h 378"/>
                    <a:gd name="T36" fmla="*/ 206 w 370"/>
                    <a:gd name="T37" fmla="*/ 97 h 378"/>
                    <a:gd name="T38" fmla="*/ 256 w 370"/>
                    <a:gd name="T39" fmla="*/ 89 h 378"/>
                    <a:gd name="T40" fmla="*/ 270 w 370"/>
                    <a:gd name="T41" fmla="*/ 75 h 378"/>
                    <a:gd name="T42" fmla="*/ 260 w 370"/>
                    <a:gd name="T43" fmla="*/ 68 h 378"/>
                    <a:gd name="T44" fmla="*/ 217 w 370"/>
                    <a:gd name="T45" fmla="*/ 82 h 378"/>
                    <a:gd name="T46" fmla="*/ 196 w 370"/>
                    <a:gd name="T47" fmla="*/ 100 h 378"/>
                    <a:gd name="T48" fmla="*/ 199 w 370"/>
                    <a:gd name="T49" fmla="*/ 118 h 378"/>
                    <a:gd name="T50" fmla="*/ 71 w 370"/>
                    <a:gd name="T51" fmla="*/ 250 h 378"/>
                    <a:gd name="T52" fmla="*/ 139 w 370"/>
                    <a:gd name="T53" fmla="*/ 260 h 378"/>
                    <a:gd name="T54" fmla="*/ 185 w 370"/>
                    <a:gd name="T55" fmla="*/ 239 h 378"/>
                    <a:gd name="T56" fmla="*/ 203 w 370"/>
                    <a:gd name="T57" fmla="*/ 232 h 378"/>
                    <a:gd name="T58" fmla="*/ 213 w 370"/>
                    <a:gd name="T59" fmla="*/ 179 h 378"/>
                    <a:gd name="T60" fmla="*/ 228 w 370"/>
                    <a:gd name="T61" fmla="*/ 154 h 378"/>
                    <a:gd name="T62" fmla="*/ 199 w 370"/>
                    <a:gd name="T63" fmla="*/ 132 h 378"/>
                    <a:gd name="T64" fmla="*/ 171 w 370"/>
                    <a:gd name="T65" fmla="*/ 200 h 378"/>
                    <a:gd name="T66" fmla="*/ 139 w 370"/>
                    <a:gd name="T67" fmla="*/ 214 h 378"/>
                    <a:gd name="T68" fmla="*/ 128 w 370"/>
                    <a:gd name="T69" fmla="*/ 221 h 378"/>
                    <a:gd name="T70" fmla="*/ 71 w 370"/>
                    <a:gd name="T71" fmla="*/ 250 h 378"/>
                    <a:gd name="T72" fmla="*/ 100 w 370"/>
                    <a:gd name="T73" fmla="*/ 271 h 378"/>
                    <a:gd name="T74" fmla="*/ 121 w 370"/>
                    <a:gd name="T75" fmla="*/ 246 h 378"/>
                    <a:gd name="T76" fmla="*/ 103 w 370"/>
                    <a:gd name="T77" fmla="*/ 260 h 378"/>
                    <a:gd name="T78" fmla="*/ 100 w 370"/>
                    <a:gd name="T79" fmla="*/ 271 h 378"/>
                    <a:gd name="T80" fmla="*/ 64 w 370"/>
                    <a:gd name="T81" fmla="*/ 264 h 378"/>
                    <a:gd name="T82" fmla="*/ 50 w 370"/>
                    <a:gd name="T83" fmla="*/ 260 h 378"/>
                    <a:gd name="T84" fmla="*/ 89 w 370"/>
                    <a:gd name="T85" fmla="*/ 268 h 378"/>
                    <a:gd name="T86" fmla="*/ 60 w 370"/>
                    <a:gd name="T87" fmla="*/ 30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70" h="378">
                      <a:moveTo>
                        <a:pt x="0" y="264"/>
                      </a:moveTo>
                      <a:lnTo>
                        <a:pt x="11" y="257"/>
                      </a:lnTo>
                      <a:lnTo>
                        <a:pt x="14" y="260"/>
                      </a:lnTo>
                      <a:lnTo>
                        <a:pt x="7" y="264"/>
                      </a:lnTo>
                      <a:lnTo>
                        <a:pt x="0" y="264"/>
                      </a:lnTo>
                      <a:lnTo>
                        <a:pt x="0" y="264"/>
                      </a:lnTo>
                      <a:close/>
                      <a:moveTo>
                        <a:pt x="21" y="378"/>
                      </a:moveTo>
                      <a:lnTo>
                        <a:pt x="32" y="367"/>
                      </a:lnTo>
                      <a:lnTo>
                        <a:pt x="28" y="374"/>
                      </a:lnTo>
                      <a:lnTo>
                        <a:pt x="21" y="378"/>
                      </a:lnTo>
                      <a:lnTo>
                        <a:pt x="21" y="378"/>
                      </a:lnTo>
                      <a:close/>
                      <a:moveTo>
                        <a:pt x="366" y="8"/>
                      </a:moveTo>
                      <a:lnTo>
                        <a:pt x="370" y="0"/>
                      </a:lnTo>
                      <a:lnTo>
                        <a:pt x="370" y="8"/>
                      </a:lnTo>
                      <a:lnTo>
                        <a:pt x="366" y="8"/>
                      </a:lnTo>
                      <a:lnTo>
                        <a:pt x="366" y="8"/>
                      </a:lnTo>
                      <a:close/>
                      <a:moveTo>
                        <a:pt x="334" y="36"/>
                      </a:moveTo>
                      <a:lnTo>
                        <a:pt x="341" y="25"/>
                      </a:lnTo>
                      <a:lnTo>
                        <a:pt x="348" y="22"/>
                      </a:lnTo>
                      <a:lnTo>
                        <a:pt x="341" y="29"/>
                      </a:lnTo>
                      <a:lnTo>
                        <a:pt x="334" y="36"/>
                      </a:lnTo>
                      <a:lnTo>
                        <a:pt x="334" y="36"/>
                      </a:lnTo>
                      <a:close/>
                      <a:moveTo>
                        <a:pt x="295" y="57"/>
                      </a:moveTo>
                      <a:lnTo>
                        <a:pt x="309" y="40"/>
                      </a:lnTo>
                      <a:lnTo>
                        <a:pt x="313" y="43"/>
                      </a:lnTo>
                      <a:lnTo>
                        <a:pt x="327" y="36"/>
                      </a:lnTo>
                      <a:lnTo>
                        <a:pt x="309" y="50"/>
                      </a:lnTo>
                      <a:lnTo>
                        <a:pt x="299" y="57"/>
                      </a:lnTo>
                      <a:lnTo>
                        <a:pt x="295" y="57"/>
                      </a:lnTo>
                      <a:lnTo>
                        <a:pt x="295" y="57"/>
                      </a:lnTo>
                      <a:close/>
                      <a:moveTo>
                        <a:pt x="277" y="72"/>
                      </a:moveTo>
                      <a:lnTo>
                        <a:pt x="288" y="57"/>
                      </a:lnTo>
                      <a:lnTo>
                        <a:pt x="288" y="61"/>
                      </a:lnTo>
                      <a:lnTo>
                        <a:pt x="277" y="72"/>
                      </a:lnTo>
                      <a:lnTo>
                        <a:pt x="277" y="72"/>
                      </a:lnTo>
                      <a:close/>
                      <a:moveTo>
                        <a:pt x="199" y="118"/>
                      </a:moveTo>
                      <a:lnTo>
                        <a:pt x="213" y="111"/>
                      </a:lnTo>
                      <a:lnTo>
                        <a:pt x="206" y="97"/>
                      </a:lnTo>
                      <a:lnTo>
                        <a:pt x="245" y="111"/>
                      </a:lnTo>
                      <a:lnTo>
                        <a:pt x="256" y="89"/>
                      </a:lnTo>
                      <a:lnTo>
                        <a:pt x="281" y="79"/>
                      </a:lnTo>
                      <a:lnTo>
                        <a:pt x="270" y="75"/>
                      </a:lnTo>
                      <a:lnTo>
                        <a:pt x="274" y="61"/>
                      </a:lnTo>
                      <a:lnTo>
                        <a:pt x="260" y="68"/>
                      </a:lnTo>
                      <a:lnTo>
                        <a:pt x="224" y="40"/>
                      </a:lnTo>
                      <a:lnTo>
                        <a:pt x="217" y="82"/>
                      </a:lnTo>
                      <a:lnTo>
                        <a:pt x="203" y="82"/>
                      </a:lnTo>
                      <a:lnTo>
                        <a:pt x="196" y="100"/>
                      </a:lnTo>
                      <a:lnTo>
                        <a:pt x="199" y="107"/>
                      </a:lnTo>
                      <a:lnTo>
                        <a:pt x="199" y="118"/>
                      </a:lnTo>
                      <a:lnTo>
                        <a:pt x="199" y="118"/>
                      </a:lnTo>
                      <a:close/>
                      <a:moveTo>
                        <a:pt x="71" y="250"/>
                      </a:moveTo>
                      <a:lnTo>
                        <a:pt x="132" y="239"/>
                      </a:lnTo>
                      <a:lnTo>
                        <a:pt x="139" y="260"/>
                      </a:lnTo>
                      <a:lnTo>
                        <a:pt x="156" y="235"/>
                      </a:lnTo>
                      <a:lnTo>
                        <a:pt x="185" y="239"/>
                      </a:lnTo>
                      <a:lnTo>
                        <a:pt x="196" y="225"/>
                      </a:lnTo>
                      <a:lnTo>
                        <a:pt x="203" y="232"/>
                      </a:lnTo>
                      <a:lnTo>
                        <a:pt x="210" y="218"/>
                      </a:lnTo>
                      <a:lnTo>
                        <a:pt x="213" y="179"/>
                      </a:lnTo>
                      <a:lnTo>
                        <a:pt x="220" y="175"/>
                      </a:lnTo>
                      <a:lnTo>
                        <a:pt x="228" y="154"/>
                      </a:lnTo>
                      <a:lnTo>
                        <a:pt x="213" y="118"/>
                      </a:lnTo>
                      <a:lnTo>
                        <a:pt x="199" y="132"/>
                      </a:lnTo>
                      <a:lnTo>
                        <a:pt x="199" y="157"/>
                      </a:lnTo>
                      <a:lnTo>
                        <a:pt x="171" y="200"/>
                      </a:lnTo>
                      <a:lnTo>
                        <a:pt x="156" y="193"/>
                      </a:lnTo>
                      <a:lnTo>
                        <a:pt x="139" y="214"/>
                      </a:lnTo>
                      <a:lnTo>
                        <a:pt x="135" y="225"/>
                      </a:lnTo>
                      <a:lnTo>
                        <a:pt x="128" y="221"/>
                      </a:lnTo>
                      <a:lnTo>
                        <a:pt x="92" y="225"/>
                      </a:lnTo>
                      <a:lnTo>
                        <a:pt x="71" y="250"/>
                      </a:lnTo>
                      <a:lnTo>
                        <a:pt x="71" y="250"/>
                      </a:lnTo>
                      <a:close/>
                      <a:moveTo>
                        <a:pt x="100" y="271"/>
                      </a:moveTo>
                      <a:lnTo>
                        <a:pt x="89" y="257"/>
                      </a:lnTo>
                      <a:lnTo>
                        <a:pt x="121" y="246"/>
                      </a:lnTo>
                      <a:lnTo>
                        <a:pt x="114" y="264"/>
                      </a:lnTo>
                      <a:lnTo>
                        <a:pt x="103" y="260"/>
                      </a:lnTo>
                      <a:lnTo>
                        <a:pt x="100" y="271"/>
                      </a:lnTo>
                      <a:lnTo>
                        <a:pt x="100" y="271"/>
                      </a:lnTo>
                      <a:close/>
                      <a:moveTo>
                        <a:pt x="60" y="300"/>
                      </a:moveTo>
                      <a:lnTo>
                        <a:pt x="64" y="264"/>
                      </a:lnTo>
                      <a:lnTo>
                        <a:pt x="53" y="271"/>
                      </a:lnTo>
                      <a:lnTo>
                        <a:pt x="50" y="260"/>
                      </a:lnTo>
                      <a:lnTo>
                        <a:pt x="71" y="250"/>
                      </a:lnTo>
                      <a:lnTo>
                        <a:pt x="89" y="268"/>
                      </a:lnTo>
                      <a:lnTo>
                        <a:pt x="71" y="300"/>
                      </a:lnTo>
                      <a:lnTo>
                        <a:pt x="60" y="30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1" name="Freeform 260"/>
                <p:cNvSpPr>
                  <a:spLocks noEditPoints="1"/>
                </p:cNvSpPr>
                <p:nvPr/>
              </p:nvSpPr>
              <p:spPr bwMode="auto">
                <a:xfrm>
                  <a:off x="1501866" y="4145079"/>
                  <a:ext cx="209390" cy="293145"/>
                </a:xfrm>
                <a:custGeom>
                  <a:avLst/>
                  <a:gdLst>
                    <a:gd name="T0" fmla="*/ 26 w 38"/>
                    <a:gd name="T1" fmla="*/ 20 h 53"/>
                    <a:gd name="T2" fmla="*/ 23 w 38"/>
                    <a:gd name="T3" fmla="*/ 18 h 53"/>
                    <a:gd name="T4" fmla="*/ 17 w 38"/>
                    <a:gd name="T5" fmla="*/ 14 h 53"/>
                    <a:gd name="T6" fmla="*/ 21 w 38"/>
                    <a:gd name="T7" fmla="*/ 6 h 53"/>
                    <a:gd name="T8" fmla="*/ 19 w 38"/>
                    <a:gd name="T9" fmla="*/ 1 h 53"/>
                    <a:gd name="T10" fmla="*/ 13 w 38"/>
                    <a:gd name="T11" fmla="*/ 10 h 53"/>
                    <a:gd name="T12" fmla="*/ 13 w 38"/>
                    <a:gd name="T13" fmla="*/ 17 h 53"/>
                    <a:gd name="T14" fmla="*/ 14 w 38"/>
                    <a:gd name="T15" fmla="*/ 18 h 53"/>
                    <a:gd name="T16" fmla="*/ 19 w 38"/>
                    <a:gd name="T17" fmla="*/ 19 h 53"/>
                    <a:gd name="T18" fmla="*/ 22 w 38"/>
                    <a:gd name="T19" fmla="*/ 19 h 53"/>
                    <a:gd name="T20" fmla="*/ 28 w 38"/>
                    <a:gd name="T21" fmla="*/ 24 h 53"/>
                    <a:gd name="T22" fmla="*/ 20 w 38"/>
                    <a:gd name="T23" fmla="*/ 21 h 53"/>
                    <a:gd name="T24" fmla="*/ 19 w 38"/>
                    <a:gd name="T25" fmla="*/ 22 h 53"/>
                    <a:gd name="T26" fmla="*/ 16 w 38"/>
                    <a:gd name="T27" fmla="*/ 25 h 53"/>
                    <a:gd name="T28" fmla="*/ 17 w 38"/>
                    <a:gd name="T29" fmla="*/ 22 h 53"/>
                    <a:gd name="T30" fmla="*/ 17 w 38"/>
                    <a:gd name="T31" fmla="*/ 26 h 53"/>
                    <a:gd name="T32" fmla="*/ 28 w 38"/>
                    <a:gd name="T33" fmla="*/ 28 h 53"/>
                    <a:gd name="T34" fmla="*/ 24 w 38"/>
                    <a:gd name="T35" fmla="*/ 27 h 53"/>
                    <a:gd name="T36" fmla="*/ 29 w 38"/>
                    <a:gd name="T37" fmla="*/ 26 h 53"/>
                    <a:gd name="T38" fmla="*/ 32 w 38"/>
                    <a:gd name="T39" fmla="*/ 30 h 53"/>
                    <a:gd name="T40" fmla="*/ 33 w 38"/>
                    <a:gd name="T41" fmla="*/ 28 h 53"/>
                    <a:gd name="T42" fmla="*/ 29 w 38"/>
                    <a:gd name="T43" fmla="*/ 26 h 53"/>
                    <a:gd name="T44" fmla="*/ 31 w 38"/>
                    <a:gd name="T45" fmla="*/ 30 h 53"/>
                    <a:gd name="T46" fmla="*/ 30 w 38"/>
                    <a:gd name="T47" fmla="*/ 35 h 53"/>
                    <a:gd name="T48" fmla="*/ 29 w 38"/>
                    <a:gd name="T49" fmla="*/ 30 h 53"/>
                    <a:gd name="T50" fmla="*/ 21 w 38"/>
                    <a:gd name="T51" fmla="*/ 43 h 53"/>
                    <a:gd name="T52" fmla="*/ 27 w 38"/>
                    <a:gd name="T53" fmla="*/ 43 h 53"/>
                    <a:gd name="T54" fmla="*/ 34 w 38"/>
                    <a:gd name="T55" fmla="*/ 36 h 53"/>
                    <a:gd name="T56" fmla="*/ 37 w 38"/>
                    <a:gd name="T57" fmla="*/ 49 h 53"/>
                    <a:gd name="T58" fmla="*/ 33 w 38"/>
                    <a:gd name="T59" fmla="*/ 53 h 53"/>
                    <a:gd name="T60" fmla="*/ 29 w 38"/>
                    <a:gd name="T61" fmla="*/ 50 h 53"/>
                    <a:gd name="T62" fmla="*/ 29 w 38"/>
                    <a:gd name="T63" fmla="*/ 45 h 53"/>
                    <a:gd name="T64" fmla="*/ 22 w 38"/>
                    <a:gd name="T65" fmla="*/ 44 h 53"/>
                    <a:gd name="T66" fmla="*/ 27 w 38"/>
                    <a:gd name="T67" fmla="*/ 36 h 53"/>
                    <a:gd name="T68" fmla="*/ 30 w 38"/>
                    <a:gd name="T69" fmla="*/ 37 h 53"/>
                    <a:gd name="T70" fmla="*/ 27 w 38"/>
                    <a:gd name="T71" fmla="*/ 36 h 53"/>
                    <a:gd name="T72" fmla="*/ 28 w 38"/>
                    <a:gd name="T73" fmla="*/ 34 h 53"/>
                    <a:gd name="T74" fmla="*/ 25 w 38"/>
                    <a:gd name="T75" fmla="*/ 37 h 53"/>
                    <a:gd name="T76" fmla="*/ 23 w 38"/>
                    <a:gd name="T77" fmla="*/ 35 h 53"/>
                    <a:gd name="T78" fmla="*/ 24 w 38"/>
                    <a:gd name="T79" fmla="*/ 39 h 53"/>
                    <a:gd name="T80" fmla="*/ 24 w 38"/>
                    <a:gd name="T81" fmla="*/ 31 h 53"/>
                    <a:gd name="T82" fmla="*/ 22 w 38"/>
                    <a:gd name="T83" fmla="*/ 33 h 53"/>
                    <a:gd name="T84" fmla="*/ 19 w 38"/>
                    <a:gd name="T85" fmla="*/ 28 h 53"/>
                    <a:gd name="T86" fmla="*/ 0 w 38"/>
                    <a:gd name="T87" fmla="*/ 41 h 53"/>
                    <a:gd name="T88" fmla="*/ 10 w 38"/>
                    <a:gd name="T89" fmla="*/ 29 h 53"/>
                    <a:gd name="T90" fmla="*/ 2 w 38"/>
                    <a:gd name="T91" fmla="*/ 4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8" h="53">
                      <a:moveTo>
                        <a:pt x="28" y="24"/>
                      </a:move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0" y="19"/>
                        <a:pt x="20" y="19"/>
                        <a:pt x="20" y="19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7" y="21"/>
                        <a:pt x="17" y="21"/>
                        <a:pt x="17" y="21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lose/>
                      <a:moveTo>
                        <a:pt x="19" y="22"/>
                      </a:move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lose/>
                      <a:moveTo>
                        <a:pt x="17" y="26"/>
                      </a:move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lose/>
                      <a:moveTo>
                        <a:pt x="25" y="25"/>
                      </a:move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26" y="27"/>
                        <a:pt x="26" y="27"/>
                        <a:pt x="26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5" y="25"/>
                        <a:pt x="25" y="25"/>
                        <a:pt x="25" y="25"/>
                      </a:cubicBezTo>
                      <a:close/>
                      <a:moveTo>
                        <a:pt x="29" y="26"/>
                      </a:move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28"/>
                        <a:pt x="33" y="28"/>
                        <a:pt x="33" y="28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29" y="26"/>
                        <a:pt x="29" y="26"/>
                        <a:pt x="29" y="26"/>
                      </a:cubicBezTo>
                      <a:close/>
                      <a:moveTo>
                        <a:pt x="29" y="30"/>
                      </a:moveTo>
                      <a:cubicBezTo>
                        <a:pt x="31" y="30"/>
                        <a:pt x="31" y="30"/>
                        <a:pt x="31" y="30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1" y="33"/>
                        <a:pt x="31" y="33"/>
                        <a:pt x="31" y="33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lose/>
                      <a:moveTo>
                        <a:pt x="19" y="47"/>
                      </a:move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6" y="40"/>
                        <a:pt x="26" y="40"/>
                        <a:pt x="26" y="40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34" y="36"/>
                        <a:pt x="34" y="36"/>
                        <a:pt x="34" y="36"/>
                      </a:cubicBezTo>
                      <a:cubicBezTo>
                        <a:pt x="38" y="46"/>
                        <a:pt x="38" y="46"/>
                        <a:pt x="38" y="46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5" y="46"/>
                        <a:pt x="35" y="46"/>
                        <a:pt x="35" y="46"/>
                      </a:cubicBezTo>
                      <a:cubicBezTo>
                        <a:pt x="33" y="53"/>
                        <a:pt x="33" y="53"/>
                        <a:pt x="33" y="53"/>
                      </a:cubicBezTo>
                      <a:cubicBezTo>
                        <a:pt x="32" y="51"/>
                        <a:pt x="32" y="51"/>
                        <a:pt x="32" y="51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48"/>
                        <a:pt x="27" y="48"/>
                        <a:pt x="27" y="48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lose/>
                      <a:moveTo>
                        <a:pt x="27" y="36"/>
                      </a:moveTo>
                      <a:cubicBezTo>
                        <a:pt x="28" y="37"/>
                        <a:pt x="28" y="37"/>
                        <a:pt x="28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27" y="36"/>
                        <a:pt x="27" y="36"/>
                        <a:pt x="27" y="36"/>
                      </a:cubicBezTo>
                      <a:close/>
                      <a:moveTo>
                        <a:pt x="25" y="37"/>
                      </a:move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7" y="30"/>
                        <a:pt x="27" y="30"/>
                        <a:pt x="27" y="30"/>
                      </a:cubicBezTo>
                      <a:cubicBezTo>
                        <a:pt x="27" y="30"/>
                        <a:pt x="25" y="37"/>
                        <a:pt x="25" y="37"/>
                      </a:cubicBezTo>
                      <a:close/>
                      <a:moveTo>
                        <a:pt x="24" y="31"/>
                      </a:move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4" y="31"/>
                        <a:pt x="24" y="31"/>
                        <a:pt x="24" y="31"/>
                      </a:cubicBezTo>
                      <a:close/>
                      <a:moveTo>
                        <a:pt x="19" y="34"/>
                      </a:move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4" y="29"/>
                        <a:pt x="24" y="29"/>
                        <a:pt x="24" y="29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33"/>
                        <a:pt x="19" y="34"/>
                      </a:cubicBezTo>
                      <a:close/>
                      <a:moveTo>
                        <a:pt x="0" y="41"/>
                      </a:move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2" y="41"/>
                        <a:pt x="2" y="41"/>
                        <a:pt x="2" y="41"/>
                      </a:cubicBez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2" name="Freeform 261"/>
                <p:cNvSpPr>
                  <a:spLocks noEditPoints="1"/>
                </p:cNvSpPr>
                <p:nvPr/>
              </p:nvSpPr>
              <p:spPr bwMode="auto">
                <a:xfrm>
                  <a:off x="2026114" y="4615040"/>
                  <a:ext cx="269879" cy="183022"/>
                </a:xfrm>
                <a:custGeom>
                  <a:avLst/>
                  <a:gdLst>
                    <a:gd name="T0" fmla="*/ 135 w 174"/>
                    <a:gd name="T1" fmla="*/ 96 h 118"/>
                    <a:gd name="T2" fmla="*/ 138 w 174"/>
                    <a:gd name="T3" fmla="*/ 103 h 118"/>
                    <a:gd name="T4" fmla="*/ 142 w 174"/>
                    <a:gd name="T5" fmla="*/ 100 h 118"/>
                    <a:gd name="T6" fmla="*/ 135 w 174"/>
                    <a:gd name="T7" fmla="*/ 96 h 118"/>
                    <a:gd name="T8" fmla="*/ 135 w 174"/>
                    <a:gd name="T9" fmla="*/ 96 h 118"/>
                    <a:gd name="T10" fmla="*/ 167 w 174"/>
                    <a:gd name="T11" fmla="*/ 32 h 118"/>
                    <a:gd name="T12" fmla="*/ 163 w 174"/>
                    <a:gd name="T13" fmla="*/ 18 h 118"/>
                    <a:gd name="T14" fmla="*/ 149 w 174"/>
                    <a:gd name="T15" fmla="*/ 11 h 118"/>
                    <a:gd name="T16" fmla="*/ 170 w 174"/>
                    <a:gd name="T17" fmla="*/ 18 h 118"/>
                    <a:gd name="T18" fmla="*/ 174 w 174"/>
                    <a:gd name="T19" fmla="*/ 29 h 118"/>
                    <a:gd name="T20" fmla="*/ 167 w 174"/>
                    <a:gd name="T21" fmla="*/ 32 h 118"/>
                    <a:gd name="T22" fmla="*/ 167 w 174"/>
                    <a:gd name="T23" fmla="*/ 32 h 118"/>
                    <a:gd name="T24" fmla="*/ 106 w 174"/>
                    <a:gd name="T25" fmla="*/ 43 h 118"/>
                    <a:gd name="T26" fmla="*/ 124 w 174"/>
                    <a:gd name="T27" fmla="*/ 57 h 118"/>
                    <a:gd name="T28" fmla="*/ 160 w 174"/>
                    <a:gd name="T29" fmla="*/ 43 h 118"/>
                    <a:gd name="T30" fmla="*/ 160 w 174"/>
                    <a:gd name="T31" fmla="*/ 25 h 118"/>
                    <a:gd name="T32" fmla="*/ 153 w 174"/>
                    <a:gd name="T33" fmla="*/ 25 h 118"/>
                    <a:gd name="T34" fmla="*/ 138 w 174"/>
                    <a:gd name="T35" fmla="*/ 43 h 118"/>
                    <a:gd name="T36" fmla="*/ 131 w 174"/>
                    <a:gd name="T37" fmla="*/ 39 h 118"/>
                    <a:gd name="T38" fmla="*/ 121 w 174"/>
                    <a:gd name="T39" fmla="*/ 43 h 118"/>
                    <a:gd name="T40" fmla="*/ 106 w 174"/>
                    <a:gd name="T41" fmla="*/ 43 h 118"/>
                    <a:gd name="T42" fmla="*/ 106 w 174"/>
                    <a:gd name="T43" fmla="*/ 43 h 118"/>
                    <a:gd name="T44" fmla="*/ 0 w 174"/>
                    <a:gd name="T45" fmla="*/ 0 h 118"/>
                    <a:gd name="T46" fmla="*/ 3 w 174"/>
                    <a:gd name="T47" fmla="*/ 4 h 118"/>
                    <a:gd name="T48" fmla="*/ 50 w 174"/>
                    <a:gd name="T49" fmla="*/ 18 h 118"/>
                    <a:gd name="T50" fmla="*/ 67 w 174"/>
                    <a:gd name="T51" fmla="*/ 36 h 118"/>
                    <a:gd name="T52" fmla="*/ 71 w 174"/>
                    <a:gd name="T53" fmla="*/ 43 h 118"/>
                    <a:gd name="T54" fmla="*/ 92 w 174"/>
                    <a:gd name="T55" fmla="*/ 50 h 118"/>
                    <a:gd name="T56" fmla="*/ 99 w 174"/>
                    <a:gd name="T57" fmla="*/ 61 h 118"/>
                    <a:gd name="T58" fmla="*/ 85 w 174"/>
                    <a:gd name="T59" fmla="*/ 64 h 118"/>
                    <a:gd name="T60" fmla="*/ 89 w 174"/>
                    <a:gd name="T61" fmla="*/ 71 h 118"/>
                    <a:gd name="T62" fmla="*/ 103 w 174"/>
                    <a:gd name="T63" fmla="*/ 82 h 118"/>
                    <a:gd name="T64" fmla="*/ 110 w 174"/>
                    <a:gd name="T65" fmla="*/ 96 h 118"/>
                    <a:gd name="T66" fmla="*/ 117 w 174"/>
                    <a:gd name="T67" fmla="*/ 96 h 118"/>
                    <a:gd name="T68" fmla="*/ 121 w 174"/>
                    <a:gd name="T69" fmla="*/ 103 h 118"/>
                    <a:gd name="T70" fmla="*/ 138 w 174"/>
                    <a:gd name="T71" fmla="*/ 114 h 118"/>
                    <a:gd name="T72" fmla="*/ 131 w 174"/>
                    <a:gd name="T73" fmla="*/ 118 h 118"/>
                    <a:gd name="T74" fmla="*/ 124 w 174"/>
                    <a:gd name="T75" fmla="*/ 114 h 118"/>
                    <a:gd name="T76" fmla="*/ 96 w 174"/>
                    <a:gd name="T77" fmla="*/ 110 h 118"/>
                    <a:gd name="T78" fmla="*/ 74 w 174"/>
                    <a:gd name="T79" fmla="*/ 82 h 118"/>
                    <a:gd name="T80" fmla="*/ 50 w 174"/>
                    <a:gd name="T81" fmla="*/ 71 h 118"/>
                    <a:gd name="T82" fmla="*/ 32 w 174"/>
                    <a:gd name="T83" fmla="*/ 86 h 118"/>
                    <a:gd name="T84" fmla="*/ 35 w 174"/>
                    <a:gd name="T85" fmla="*/ 93 h 118"/>
                    <a:gd name="T86" fmla="*/ 7 w 174"/>
                    <a:gd name="T87" fmla="*/ 96 h 118"/>
                    <a:gd name="T88" fmla="*/ 3 w 174"/>
                    <a:gd name="T89" fmla="*/ 96 h 118"/>
                    <a:gd name="T90" fmla="*/ 0 w 174"/>
                    <a:gd name="T91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4" h="118">
                      <a:moveTo>
                        <a:pt x="135" y="96"/>
                      </a:moveTo>
                      <a:lnTo>
                        <a:pt x="138" y="103"/>
                      </a:lnTo>
                      <a:lnTo>
                        <a:pt x="142" y="100"/>
                      </a:lnTo>
                      <a:lnTo>
                        <a:pt x="135" y="96"/>
                      </a:lnTo>
                      <a:lnTo>
                        <a:pt x="135" y="96"/>
                      </a:lnTo>
                      <a:close/>
                      <a:moveTo>
                        <a:pt x="167" y="32"/>
                      </a:moveTo>
                      <a:lnTo>
                        <a:pt x="163" y="18"/>
                      </a:lnTo>
                      <a:lnTo>
                        <a:pt x="149" y="11"/>
                      </a:lnTo>
                      <a:lnTo>
                        <a:pt x="170" y="18"/>
                      </a:lnTo>
                      <a:lnTo>
                        <a:pt x="174" y="29"/>
                      </a:lnTo>
                      <a:lnTo>
                        <a:pt x="167" y="32"/>
                      </a:lnTo>
                      <a:lnTo>
                        <a:pt x="167" y="32"/>
                      </a:lnTo>
                      <a:close/>
                      <a:moveTo>
                        <a:pt x="106" y="43"/>
                      </a:moveTo>
                      <a:lnTo>
                        <a:pt x="124" y="57"/>
                      </a:lnTo>
                      <a:lnTo>
                        <a:pt x="160" y="43"/>
                      </a:lnTo>
                      <a:lnTo>
                        <a:pt x="160" y="25"/>
                      </a:lnTo>
                      <a:lnTo>
                        <a:pt x="153" y="25"/>
                      </a:lnTo>
                      <a:lnTo>
                        <a:pt x="138" y="43"/>
                      </a:lnTo>
                      <a:lnTo>
                        <a:pt x="131" y="39"/>
                      </a:lnTo>
                      <a:lnTo>
                        <a:pt x="121" y="43"/>
                      </a:lnTo>
                      <a:lnTo>
                        <a:pt x="106" y="43"/>
                      </a:lnTo>
                      <a:lnTo>
                        <a:pt x="106" y="43"/>
                      </a:lnTo>
                      <a:close/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50" y="18"/>
                      </a:lnTo>
                      <a:lnTo>
                        <a:pt x="67" y="36"/>
                      </a:lnTo>
                      <a:lnTo>
                        <a:pt x="71" y="43"/>
                      </a:lnTo>
                      <a:lnTo>
                        <a:pt x="92" y="50"/>
                      </a:lnTo>
                      <a:lnTo>
                        <a:pt x="99" y="61"/>
                      </a:lnTo>
                      <a:lnTo>
                        <a:pt x="85" y="64"/>
                      </a:lnTo>
                      <a:lnTo>
                        <a:pt x="89" y="71"/>
                      </a:lnTo>
                      <a:lnTo>
                        <a:pt x="103" y="82"/>
                      </a:lnTo>
                      <a:lnTo>
                        <a:pt x="110" y="96"/>
                      </a:lnTo>
                      <a:lnTo>
                        <a:pt x="117" y="96"/>
                      </a:lnTo>
                      <a:lnTo>
                        <a:pt x="121" y="103"/>
                      </a:lnTo>
                      <a:lnTo>
                        <a:pt x="138" y="114"/>
                      </a:lnTo>
                      <a:lnTo>
                        <a:pt x="131" y="118"/>
                      </a:lnTo>
                      <a:lnTo>
                        <a:pt x="124" y="114"/>
                      </a:lnTo>
                      <a:lnTo>
                        <a:pt x="96" y="110"/>
                      </a:lnTo>
                      <a:lnTo>
                        <a:pt x="74" y="82"/>
                      </a:lnTo>
                      <a:lnTo>
                        <a:pt x="50" y="71"/>
                      </a:lnTo>
                      <a:lnTo>
                        <a:pt x="32" y="86"/>
                      </a:lnTo>
                      <a:lnTo>
                        <a:pt x="35" y="93"/>
                      </a:lnTo>
                      <a:lnTo>
                        <a:pt x="7" y="96"/>
                      </a:lnTo>
                      <a:lnTo>
                        <a:pt x="3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3" name="Freeform 262"/>
                <p:cNvSpPr>
                  <a:spLocks noEditPoints="1"/>
                </p:cNvSpPr>
                <p:nvPr/>
              </p:nvSpPr>
              <p:spPr bwMode="auto">
                <a:xfrm>
                  <a:off x="1027251" y="4433570"/>
                  <a:ext cx="1003517" cy="369145"/>
                </a:xfrm>
                <a:custGeom>
                  <a:avLst/>
                  <a:gdLst>
                    <a:gd name="T0" fmla="*/ 166 w 182"/>
                    <a:gd name="T1" fmla="*/ 32 h 67"/>
                    <a:gd name="T2" fmla="*/ 155 w 182"/>
                    <a:gd name="T3" fmla="*/ 34 h 67"/>
                    <a:gd name="T4" fmla="*/ 147 w 182"/>
                    <a:gd name="T5" fmla="*/ 24 h 67"/>
                    <a:gd name="T6" fmla="*/ 153 w 182"/>
                    <a:gd name="T7" fmla="*/ 32 h 67"/>
                    <a:gd name="T8" fmla="*/ 170 w 182"/>
                    <a:gd name="T9" fmla="*/ 45 h 67"/>
                    <a:gd name="T10" fmla="*/ 117 w 182"/>
                    <a:gd name="T11" fmla="*/ 61 h 67"/>
                    <a:gd name="T12" fmla="*/ 117 w 182"/>
                    <a:gd name="T13" fmla="*/ 61 h 67"/>
                    <a:gd name="T14" fmla="*/ 161 w 182"/>
                    <a:gd name="T15" fmla="*/ 28 h 67"/>
                    <a:gd name="T16" fmla="*/ 131 w 182"/>
                    <a:gd name="T17" fmla="*/ 15 h 67"/>
                    <a:gd name="T18" fmla="*/ 128 w 182"/>
                    <a:gd name="T19" fmla="*/ 19 h 67"/>
                    <a:gd name="T20" fmla="*/ 127 w 182"/>
                    <a:gd name="T21" fmla="*/ 19 h 67"/>
                    <a:gd name="T22" fmla="*/ 138 w 182"/>
                    <a:gd name="T23" fmla="*/ 24 h 67"/>
                    <a:gd name="T24" fmla="*/ 131 w 182"/>
                    <a:gd name="T25" fmla="*/ 20 h 67"/>
                    <a:gd name="T26" fmla="*/ 136 w 182"/>
                    <a:gd name="T27" fmla="*/ 31 h 67"/>
                    <a:gd name="T28" fmla="*/ 128 w 182"/>
                    <a:gd name="T29" fmla="*/ 30 h 67"/>
                    <a:gd name="T30" fmla="*/ 130 w 182"/>
                    <a:gd name="T31" fmla="*/ 38 h 67"/>
                    <a:gd name="T32" fmla="*/ 132 w 182"/>
                    <a:gd name="T33" fmla="*/ 36 h 67"/>
                    <a:gd name="T34" fmla="*/ 135 w 182"/>
                    <a:gd name="T35" fmla="*/ 34 h 67"/>
                    <a:gd name="T36" fmla="*/ 119 w 182"/>
                    <a:gd name="T37" fmla="*/ 31 h 67"/>
                    <a:gd name="T38" fmla="*/ 111 w 182"/>
                    <a:gd name="T39" fmla="*/ 29 h 67"/>
                    <a:gd name="T40" fmla="*/ 109 w 182"/>
                    <a:gd name="T41" fmla="*/ 29 h 67"/>
                    <a:gd name="T42" fmla="*/ 123 w 182"/>
                    <a:gd name="T43" fmla="*/ 36 h 67"/>
                    <a:gd name="T44" fmla="*/ 109 w 182"/>
                    <a:gd name="T45" fmla="*/ 43 h 67"/>
                    <a:gd name="T46" fmla="*/ 108 w 182"/>
                    <a:gd name="T47" fmla="*/ 42 h 67"/>
                    <a:gd name="T48" fmla="*/ 101 w 182"/>
                    <a:gd name="T49" fmla="*/ 33 h 67"/>
                    <a:gd name="T50" fmla="*/ 107 w 182"/>
                    <a:gd name="T51" fmla="*/ 38 h 67"/>
                    <a:gd name="T52" fmla="*/ 111 w 182"/>
                    <a:gd name="T53" fmla="*/ 26 h 67"/>
                    <a:gd name="T54" fmla="*/ 103 w 182"/>
                    <a:gd name="T55" fmla="*/ 21 h 67"/>
                    <a:gd name="T56" fmla="*/ 98 w 182"/>
                    <a:gd name="T57" fmla="*/ 20 h 67"/>
                    <a:gd name="T58" fmla="*/ 95 w 182"/>
                    <a:gd name="T59" fmla="*/ 46 h 67"/>
                    <a:gd name="T60" fmla="*/ 57 w 182"/>
                    <a:gd name="T61" fmla="*/ 15 h 67"/>
                    <a:gd name="T62" fmla="*/ 77 w 182"/>
                    <a:gd name="T63" fmla="*/ 17 h 67"/>
                    <a:gd name="T64" fmla="*/ 94 w 182"/>
                    <a:gd name="T65" fmla="*/ 19 h 67"/>
                    <a:gd name="T66" fmla="*/ 77 w 182"/>
                    <a:gd name="T67" fmla="*/ 40 h 67"/>
                    <a:gd name="T68" fmla="*/ 58 w 182"/>
                    <a:gd name="T69" fmla="*/ 28 h 67"/>
                    <a:gd name="T70" fmla="*/ 155 w 182"/>
                    <a:gd name="T71" fmla="*/ 49 h 67"/>
                    <a:gd name="T72" fmla="*/ 155 w 182"/>
                    <a:gd name="T73" fmla="*/ 51 h 67"/>
                    <a:gd name="T74" fmla="*/ 144 w 182"/>
                    <a:gd name="T75" fmla="*/ 52 h 67"/>
                    <a:gd name="T76" fmla="*/ 113 w 182"/>
                    <a:gd name="T77" fmla="*/ 56 h 67"/>
                    <a:gd name="T78" fmla="*/ 114 w 182"/>
                    <a:gd name="T79" fmla="*/ 57 h 67"/>
                    <a:gd name="T80" fmla="*/ 115 w 182"/>
                    <a:gd name="T81" fmla="*/ 56 h 67"/>
                    <a:gd name="T82" fmla="*/ 121 w 182"/>
                    <a:gd name="T83" fmla="*/ 55 h 67"/>
                    <a:gd name="T84" fmla="*/ 97 w 182"/>
                    <a:gd name="T85" fmla="*/ 57 h 67"/>
                    <a:gd name="T86" fmla="*/ 107 w 182"/>
                    <a:gd name="T87" fmla="*/ 57 h 67"/>
                    <a:gd name="T88" fmla="*/ 94 w 182"/>
                    <a:gd name="T89" fmla="*/ 61 h 67"/>
                    <a:gd name="T90" fmla="*/ 94 w 182"/>
                    <a:gd name="T91" fmla="*/ 61 h 67"/>
                    <a:gd name="T92" fmla="*/ 89 w 182"/>
                    <a:gd name="T93" fmla="*/ 55 h 67"/>
                    <a:gd name="T94" fmla="*/ 83 w 182"/>
                    <a:gd name="T95" fmla="*/ 56 h 67"/>
                    <a:gd name="T96" fmla="*/ 79 w 182"/>
                    <a:gd name="T97" fmla="*/ 59 h 67"/>
                    <a:gd name="T98" fmla="*/ 70 w 182"/>
                    <a:gd name="T99" fmla="*/ 52 h 67"/>
                    <a:gd name="T100" fmla="*/ 43 w 182"/>
                    <a:gd name="T101" fmla="*/ 47 h 67"/>
                    <a:gd name="T102" fmla="*/ 68 w 182"/>
                    <a:gd name="T103" fmla="*/ 51 h 67"/>
                    <a:gd name="T104" fmla="*/ 65 w 182"/>
                    <a:gd name="T105" fmla="*/ 57 h 67"/>
                    <a:gd name="T106" fmla="*/ 49 w 182"/>
                    <a:gd name="T107" fmla="*/ 36 h 67"/>
                    <a:gd name="T108" fmla="*/ 39 w 182"/>
                    <a:gd name="T109" fmla="*/ 31 h 67"/>
                    <a:gd name="T110" fmla="*/ 42 w 182"/>
                    <a:gd name="T111" fmla="*/ 34 h 67"/>
                    <a:gd name="T112" fmla="*/ 37 w 182"/>
                    <a:gd name="T113" fmla="*/ 25 h 67"/>
                    <a:gd name="T114" fmla="*/ 24 w 182"/>
                    <a:gd name="T115" fmla="*/ 15 h 67"/>
                    <a:gd name="T116" fmla="*/ 7 w 182"/>
                    <a:gd name="T117" fmla="*/ 18 h 67"/>
                    <a:gd name="T118" fmla="*/ 2 w 182"/>
                    <a:gd name="T119" fmla="*/ 11 h 67"/>
                    <a:gd name="T120" fmla="*/ 8 w 182"/>
                    <a:gd name="T121" fmla="*/ 9 h 67"/>
                    <a:gd name="T122" fmla="*/ 23 w 182"/>
                    <a:gd name="T123" fmla="*/ 33 h 67"/>
                    <a:gd name="T124" fmla="*/ 33 w 182"/>
                    <a:gd name="T125" fmla="*/ 2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82" h="67">
                      <a:moveTo>
                        <a:pt x="182" y="60"/>
                      </a:moveTo>
                      <a:cubicBezTo>
                        <a:pt x="181" y="33"/>
                        <a:pt x="181" y="33"/>
                        <a:pt x="181" y="33"/>
                      </a:cubicBezTo>
                      <a:cubicBezTo>
                        <a:pt x="169" y="29"/>
                        <a:pt x="169" y="29"/>
                        <a:pt x="169" y="29"/>
                      </a:cubicBezTo>
                      <a:cubicBezTo>
                        <a:pt x="166" y="31"/>
                        <a:pt x="166" y="31"/>
                        <a:pt x="166" y="31"/>
                      </a:cubicBezTo>
                      <a:cubicBezTo>
                        <a:pt x="166" y="32"/>
                        <a:pt x="166" y="32"/>
                        <a:pt x="166" y="32"/>
                      </a:cubicBezTo>
                      <a:cubicBezTo>
                        <a:pt x="163" y="32"/>
                        <a:pt x="163" y="32"/>
                        <a:pt x="163" y="32"/>
                      </a:cubicBezTo>
                      <a:cubicBezTo>
                        <a:pt x="160" y="37"/>
                        <a:pt x="160" y="37"/>
                        <a:pt x="160" y="37"/>
                      </a:cubicBezTo>
                      <a:cubicBezTo>
                        <a:pt x="158" y="37"/>
                        <a:pt x="158" y="37"/>
                        <a:pt x="158" y="37"/>
                      </a:cubicBezTo>
                      <a:cubicBezTo>
                        <a:pt x="156" y="34"/>
                        <a:pt x="156" y="34"/>
                        <a:pt x="156" y="34"/>
                      </a:cubicBezTo>
                      <a:cubicBezTo>
                        <a:pt x="155" y="34"/>
                        <a:pt x="155" y="34"/>
                        <a:pt x="155" y="34"/>
                      </a:cubicBezTo>
                      <a:cubicBezTo>
                        <a:pt x="154" y="31"/>
                        <a:pt x="154" y="31"/>
                        <a:pt x="154" y="31"/>
                      </a:cubicBezTo>
                      <a:cubicBezTo>
                        <a:pt x="154" y="30"/>
                        <a:pt x="154" y="30"/>
                        <a:pt x="154" y="30"/>
                      </a:cubicBezTo>
                      <a:cubicBezTo>
                        <a:pt x="153" y="26"/>
                        <a:pt x="153" y="26"/>
                        <a:pt x="153" y="26"/>
                      </a:cubicBezTo>
                      <a:cubicBezTo>
                        <a:pt x="151" y="27"/>
                        <a:pt x="151" y="27"/>
                        <a:pt x="151" y="27"/>
                      </a:cubicBezTo>
                      <a:cubicBezTo>
                        <a:pt x="147" y="24"/>
                        <a:pt x="147" y="24"/>
                        <a:pt x="147" y="24"/>
                      </a:cubicBezTo>
                      <a:cubicBezTo>
                        <a:pt x="145" y="27"/>
                        <a:pt x="145" y="27"/>
                        <a:pt x="145" y="27"/>
                      </a:cubicBezTo>
                      <a:cubicBezTo>
                        <a:pt x="143" y="27"/>
                        <a:pt x="143" y="27"/>
                        <a:pt x="143" y="27"/>
                      </a:cubicBezTo>
                      <a:cubicBezTo>
                        <a:pt x="141" y="29"/>
                        <a:pt x="141" y="29"/>
                        <a:pt x="141" y="29"/>
                      </a:cubicBezTo>
                      <a:cubicBezTo>
                        <a:pt x="145" y="32"/>
                        <a:pt x="145" y="32"/>
                        <a:pt x="145" y="32"/>
                      </a:cubicBezTo>
                      <a:cubicBezTo>
                        <a:pt x="153" y="32"/>
                        <a:pt x="153" y="32"/>
                        <a:pt x="153" y="32"/>
                      </a:cubicBezTo>
                      <a:cubicBezTo>
                        <a:pt x="146" y="34"/>
                        <a:pt x="146" y="34"/>
                        <a:pt x="146" y="34"/>
                      </a:cubicBezTo>
                      <a:cubicBezTo>
                        <a:pt x="149" y="40"/>
                        <a:pt x="149" y="40"/>
                        <a:pt x="149" y="40"/>
                      </a:cubicBezTo>
                      <a:cubicBezTo>
                        <a:pt x="152" y="35"/>
                        <a:pt x="152" y="35"/>
                        <a:pt x="152" y="35"/>
                      </a:cubicBezTo>
                      <a:cubicBezTo>
                        <a:pt x="155" y="40"/>
                        <a:pt x="155" y="40"/>
                        <a:pt x="155" y="40"/>
                      </a:cubicBezTo>
                      <a:cubicBezTo>
                        <a:pt x="170" y="45"/>
                        <a:pt x="170" y="45"/>
                        <a:pt x="170" y="45"/>
                      </a:cubicBezTo>
                      <a:cubicBezTo>
                        <a:pt x="173" y="52"/>
                        <a:pt x="173" y="52"/>
                        <a:pt x="173" y="52"/>
                      </a:cubicBezTo>
                      <a:cubicBezTo>
                        <a:pt x="168" y="57"/>
                        <a:pt x="168" y="57"/>
                        <a:pt x="168" y="57"/>
                      </a:cubicBezTo>
                      <a:cubicBezTo>
                        <a:pt x="177" y="56"/>
                        <a:pt x="177" y="56"/>
                        <a:pt x="177" y="56"/>
                      </a:cubicBezTo>
                      <a:cubicBezTo>
                        <a:pt x="182" y="60"/>
                        <a:pt x="182" y="60"/>
                        <a:pt x="182" y="60"/>
                      </a:cubicBezTo>
                      <a:close/>
                      <a:moveTo>
                        <a:pt x="117" y="61"/>
                      </a:moveTo>
                      <a:cubicBezTo>
                        <a:pt x="117" y="59"/>
                        <a:pt x="117" y="59"/>
                        <a:pt x="117" y="59"/>
                      </a:cubicBezTo>
                      <a:cubicBezTo>
                        <a:pt x="112" y="61"/>
                        <a:pt x="112" y="61"/>
                        <a:pt x="112" y="61"/>
                      </a:cubicBezTo>
                      <a:cubicBezTo>
                        <a:pt x="112" y="64"/>
                        <a:pt x="112" y="64"/>
                        <a:pt x="112" y="64"/>
                      </a:cubicBezTo>
                      <a:cubicBezTo>
                        <a:pt x="116" y="64"/>
                        <a:pt x="116" y="64"/>
                        <a:pt x="116" y="64"/>
                      </a:cubicBezTo>
                      <a:cubicBezTo>
                        <a:pt x="117" y="61"/>
                        <a:pt x="117" y="61"/>
                        <a:pt x="117" y="61"/>
                      </a:cubicBezTo>
                      <a:cubicBezTo>
                        <a:pt x="117" y="61"/>
                        <a:pt x="117" y="61"/>
                        <a:pt x="117" y="61"/>
                      </a:cubicBezTo>
                      <a:close/>
                      <a:moveTo>
                        <a:pt x="161" y="28"/>
                      </a:moveTo>
                      <a:cubicBezTo>
                        <a:pt x="159" y="26"/>
                        <a:pt x="159" y="26"/>
                        <a:pt x="159" y="26"/>
                      </a:cubicBezTo>
                      <a:cubicBezTo>
                        <a:pt x="163" y="27"/>
                        <a:pt x="163" y="27"/>
                        <a:pt x="163" y="27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lose/>
                      <a:moveTo>
                        <a:pt x="160" y="30"/>
                      </a:moveTo>
                      <a:cubicBezTo>
                        <a:pt x="164" y="30"/>
                        <a:pt x="164" y="30"/>
                        <a:pt x="164" y="30"/>
                      </a:cubicBezTo>
                      <a:cubicBezTo>
                        <a:pt x="165" y="31"/>
                        <a:pt x="165" y="31"/>
                        <a:pt x="165" y="31"/>
                      </a:cubicBezTo>
                      <a:cubicBezTo>
                        <a:pt x="160" y="30"/>
                        <a:pt x="160" y="30"/>
                        <a:pt x="160" y="30"/>
                      </a:cubicBezTo>
                      <a:close/>
                      <a:moveTo>
                        <a:pt x="131" y="15"/>
                      </a:moveTo>
                      <a:cubicBezTo>
                        <a:pt x="130" y="13"/>
                        <a:pt x="130" y="13"/>
                        <a:pt x="130" y="13"/>
                      </a:cubicBezTo>
                      <a:cubicBezTo>
                        <a:pt x="132" y="12"/>
                        <a:pt x="132" y="12"/>
                        <a:pt x="132" y="12"/>
                      </a:cubicBezTo>
                      <a:cubicBezTo>
                        <a:pt x="132" y="14"/>
                        <a:pt x="132" y="14"/>
                        <a:pt x="132" y="14"/>
                      </a:cubicBezTo>
                      <a:cubicBezTo>
                        <a:pt x="131" y="15"/>
                        <a:pt x="131" y="15"/>
                        <a:pt x="131" y="15"/>
                      </a:cubicBezTo>
                      <a:close/>
                      <a:moveTo>
                        <a:pt x="128" y="19"/>
                      </a:moveTo>
                      <a:cubicBezTo>
                        <a:pt x="129" y="17"/>
                        <a:pt x="129" y="17"/>
                        <a:pt x="129" y="17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29" y="14"/>
                        <a:pt x="129" y="14"/>
                        <a:pt x="129" y="14"/>
                      </a:cubicBezTo>
                      <a:cubicBezTo>
                        <a:pt x="127" y="16"/>
                        <a:pt x="127" y="16"/>
                        <a:pt x="127" y="16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8" y="19"/>
                        <a:pt x="128" y="19"/>
                        <a:pt x="128" y="19"/>
                      </a:cubicBezTo>
                      <a:close/>
                      <a:moveTo>
                        <a:pt x="138" y="24"/>
                      </a:moveTo>
                      <a:cubicBezTo>
                        <a:pt x="139" y="23"/>
                        <a:pt x="139" y="23"/>
                        <a:pt x="139" y="23"/>
                      </a:cubicBezTo>
                      <a:cubicBezTo>
                        <a:pt x="142" y="25"/>
                        <a:pt x="142" y="25"/>
                        <a:pt x="142" y="25"/>
                      </a:cubicBezTo>
                      <a:cubicBezTo>
                        <a:pt x="138" y="24"/>
                        <a:pt x="138" y="24"/>
                        <a:pt x="138" y="24"/>
                      </a:cubicBezTo>
                      <a:close/>
                      <a:moveTo>
                        <a:pt x="130" y="27"/>
                      </a:moveTo>
                      <a:cubicBezTo>
                        <a:pt x="127" y="20"/>
                        <a:pt x="127" y="20"/>
                        <a:pt x="127" y="20"/>
                      </a:cubicBezTo>
                      <a:cubicBezTo>
                        <a:pt x="131" y="17"/>
                        <a:pt x="131" y="17"/>
                        <a:pt x="131" y="17"/>
                      </a:cubicBezTo>
                      <a:cubicBezTo>
                        <a:pt x="132" y="17"/>
                        <a:pt x="132" y="17"/>
                        <a:pt x="132" y="17"/>
                      </a:cubicBezTo>
                      <a:cubicBezTo>
                        <a:pt x="131" y="20"/>
                        <a:pt x="131" y="20"/>
                        <a:pt x="131" y="20"/>
                      </a:cubicBezTo>
                      <a:cubicBezTo>
                        <a:pt x="132" y="22"/>
                        <a:pt x="132" y="22"/>
                        <a:pt x="132" y="22"/>
                      </a:cubicBezTo>
                      <a:cubicBezTo>
                        <a:pt x="129" y="21"/>
                        <a:pt x="129" y="21"/>
                        <a:pt x="129" y="21"/>
                      </a:cubicBezTo>
                      <a:cubicBezTo>
                        <a:pt x="130" y="25"/>
                        <a:pt x="130" y="25"/>
                        <a:pt x="130" y="25"/>
                      </a:cubicBezTo>
                      <a:cubicBezTo>
                        <a:pt x="130" y="25"/>
                        <a:pt x="130" y="27"/>
                        <a:pt x="130" y="27"/>
                      </a:cubicBezTo>
                      <a:close/>
                      <a:moveTo>
                        <a:pt x="136" y="31"/>
                      </a:moveTo>
                      <a:cubicBezTo>
                        <a:pt x="138" y="32"/>
                        <a:pt x="138" y="32"/>
                        <a:pt x="138" y="32"/>
                      </a:cubicBezTo>
                      <a:cubicBezTo>
                        <a:pt x="138" y="30"/>
                        <a:pt x="138" y="30"/>
                        <a:pt x="138" y="30"/>
                      </a:cubicBezTo>
                      <a:cubicBezTo>
                        <a:pt x="136" y="31"/>
                        <a:pt x="136" y="31"/>
                        <a:pt x="136" y="31"/>
                      </a:cubicBezTo>
                      <a:close/>
                      <a:moveTo>
                        <a:pt x="127" y="29"/>
                      </a:moveTo>
                      <a:cubicBezTo>
                        <a:pt x="128" y="30"/>
                        <a:pt x="128" y="30"/>
                        <a:pt x="128" y="30"/>
                      </a:cubicBezTo>
                      <a:cubicBezTo>
                        <a:pt x="130" y="29"/>
                        <a:pt x="130" y="29"/>
                        <a:pt x="130" y="29"/>
                      </a:cubicBezTo>
                      <a:cubicBezTo>
                        <a:pt x="127" y="29"/>
                        <a:pt x="127" y="29"/>
                        <a:pt x="127" y="29"/>
                      </a:cubicBezTo>
                      <a:close/>
                      <a:moveTo>
                        <a:pt x="129" y="38"/>
                      </a:moveTo>
                      <a:cubicBezTo>
                        <a:pt x="130" y="37"/>
                        <a:pt x="130" y="37"/>
                        <a:pt x="130" y="37"/>
                      </a:cubicBezTo>
                      <a:cubicBezTo>
                        <a:pt x="130" y="38"/>
                        <a:pt x="130" y="38"/>
                        <a:pt x="130" y="38"/>
                      </a:cubicBezTo>
                      <a:cubicBezTo>
                        <a:pt x="129" y="38"/>
                        <a:pt x="129" y="38"/>
                        <a:pt x="129" y="38"/>
                      </a:cubicBezTo>
                      <a:close/>
                      <a:moveTo>
                        <a:pt x="129" y="37"/>
                      </a:moveTo>
                      <a:cubicBezTo>
                        <a:pt x="130" y="36"/>
                        <a:pt x="130" y="36"/>
                        <a:pt x="130" y="36"/>
                      </a:cubicBezTo>
                      <a:cubicBezTo>
                        <a:pt x="131" y="37"/>
                        <a:pt x="131" y="37"/>
                        <a:pt x="131" y="37"/>
                      </a:cubicBezTo>
                      <a:cubicBezTo>
                        <a:pt x="132" y="36"/>
                        <a:pt x="132" y="36"/>
                        <a:pt x="132" y="36"/>
                      </a:cubicBezTo>
                      <a:cubicBezTo>
                        <a:pt x="134" y="37"/>
                        <a:pt x="134" y="37"/>
                        <a:pt x="134" y="37"/>
                      </a:cubicBezTo>
                      <a:cubicBezTo>
                        <a:pt x="136" y="36"/>
                        <a:pt x="136" y="36"/>
                        <a:pt x="136" y="36"/>
                      </a:cubicBezTo>
                      <a:cubicBezTo>
                        <a:pt x="140" y="39"/>
                        <a:pt x="140" y="39"/>
                        <a:pt x="140" y="39"/>
                      </a:cubicBezTo>
                      <a:cubicBezTo>
                        <a:pt x="139" y="36"/>
                        <a:pt x="139" y="36"/>
                        <a:pt x="139" y="36"/>
                      </a:cubicBezTo>
                      <a:cubicBezTo>
                        <a:pt x="135" y="34"/>
                        <a:pt x="135" y="34"/>
                        <a:pt x="135" y="34"/>
                      </a:cubicBezTo>
                      <a:cubicBezTo>
                        <a:pt x="130" y="34"/>
                        <a:pt x="130" y="34"/>
                        <a:pt x="130" y="34"/>
                      </a:cubicBezTo>
                      <a:cubicBezTo>
                        <a:pt x="129" y="37"/>
                        <a:pt x="129" y="37"/>
                        <a:pt x="129" y="37"/>
                      </a:cubicBezTo>
                      <a:close/>
                      <a:moveTo>
                        <a:pt x="116" y="32"/>
                      </a:moveTo>
                      <a:cubicBezTo>
                        <a:pt x="115" y="30"/>
                        <a:pt x="115" y="30"/>
                        <a:pt x="115" y="30"/>
                      </a:cubicBezTo>
                      <a:cubicBezTo>
                        <a:pt x="119" y="31"/>
                        <a:pt x="119" y="31"/>
                        <a:pt x="119" y="31"/>
                      </a:cubicBezTo>
                      <a:cubicBezTo>
                        <a:pt x="116" y="32"/>
                        <a:pt x="116" y="32"/>
                        <a:pt x="116" y="32"/>
                      </a:cubicBezTo>
                      <a:close/>
                      <a:moveTo>
                        <a:pt x="110" y="29"/>
                      </a:moveTo>
                      <a:cubicBezTo>
                        <a:pt x="111" y="28"/>
                        <a:pt x="111" y="28"/>
                        <a:pt x="111" y="28"/>
                      </a:cubicBezTo>
                      <a:cubicBezTo>
                        <a:pt x="112" y="29"/>
                        <a:pt x="112" y="29"/>
                        <a:pt x="112" y="29"/>
                      </a:cubicBezTo>
                      <a:cubicBezTo>
                        <a:pt x="111" y="29"/>
                        <a:pt x="111" y="29"/>
                        <a:pt x="111" y="29"/>
                      </a:cubicBezTo>
                      <a:cubicBezTo>
                        <a:pt x="110" y="29"/>
                        <a:pt x="110" y="29"/>
                        <a:pt x="110" y="29"/>
                      </a:cubicBezTo>
                      <a:close/>
                      <a:moveTo>
                        <a:pt x="109" y="29"/>
                      </a:moveTo>
                      <a:cubicBezTo>
                        <a:pt x="109" y="28"/>
                        <a:pt x="109" y="28"/>
                        <a:pt x="109" y="28"/>
                      </a:cubicBezTo>
                      <a:cubicBezTo>
                        <a:pt x="110" y="28"/>
                        <a:pt x="110" y="28"/>
                        <a:pt x="110" y="28"/>
                      </a:cubicBezTo>
                      <a:cubicBezTo>
                        <a:pt x="109" y="29"/>
                        <a:pt x="109" y="29"/>
                        <a:pt x="109" y="29"/>
                      </a:cubicBezTo>
                      <a:close/>
                      <a:moveTo>
                        <a:pt x="121" y="36"/>
                      </a:moveTo>
                      <a:cubicBezTo>
                        <a:pt x="124" y="39"/>
                        <a:pt x="124" y="39"/>
                        <a:pt x="124" y="39"/>
                      </a:cubicBezTo>
                      <a:cubicBezTo>
                        <a:pt x="126" y="37"/>
                        <a:pt x="126" y="37"/>
                        <a:pt x="126" y="37"/>
                      </a:cubicBezTo>
                      <a:cubicBezTo>
                        <a:pt x="124" y="35"/>
                        <a:pt x="124" y="35"/>
                        <a:pt x="124" y="35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21" y="36"/>
                        <a:pt x="121" y="36"/>
                        <a:pt x="121" y="36"/>
                      </a:cubicBezTo>
                      <a:close/>
                      <a:moveTo>
                        <a:pt x="109" y="46"/>
                      </a:moveTo>
                      <a:cubicBezTo>
                        <a:pt x="108" y="44"/>
                        <a:pt x="108" y="44"/>
                        <a:pt x="108" y="44"/>
                      </a:cubicBezTo>
                      <a:cubicBezTo>
                        <a:pt x="109" y="41"/>
                        <a:pt x="109" y="41"/>
                        <a:pt x="109" y="41"/>
                      </a:cubicBezTo>
                      <a:cubicBezTo>
                        <a:pt x="109" y="43"/>
                        <a:pt x="109" y="43"/>
                        <a:pt x="109" y="43"/>
                      </a:cubicBezTo>
                      <a:cubicBezTo>
                        <a:pt x="110" y="45"/>
                        <a:pt x="110" y="45"/>
                        <a:pt x="110" y="45"/>
                      </a:cubicBezTo>
                      <a:cubicBezTo>
                        <a:pt x="109" y="46"/>
                        <a:pt x="109" y="46"/>
                        <a:pt x="109" y="46"/>
                      </a:cubicBezTo>
                      <a:close/>
                      <a:moveTo>
                        <a:pt x="107" y="45"/>
                      </a:moveTo>
                      <a:cubicBezTo>
                        <a:pt x="108" y="44"/>
                        <a:pt x="108" y="44"/>
                        <a:pt x="108" y="44"/>
                      </a:cubicBezTo>
                      <a:cubicBezTo>
                        <a:pt x="108" y="42"/>
                        <a:pt x="108" y="42"/>
                        <a:pt x="108" y="42"/>
                      </a:cubicBezTo>
                      <a:cubicBezTo>
                        <a:pt x="107" y="42"/>
                        <a:pt x="107" y="42"/>
                        <a:pt x="107" y="42"/>
                      </a:cubicBezTo>
                      <a:cubicBezTo>
                        <a:pt x="107" y="45"/>
                        <a:pt x="107" y="45"/>
                        <a:pt x="107" y="45"/>
                      </a:cubicBezTo>
                      <a:close/>
                      <a:moveTo>
                        <a:pt x="99" y="45"/>
                      </a:moveTo>
                      <a:cubicBezTo>
                        <a:pt x="98" y="36"/>
                        <a:pt x="98" y="36"/>
                        <a:pt x="98" y="36"/>
                      </a:cubicBezTo>
                      <a:cubicBezTo>
                        <a:pt x="101" y="33"/>
                        <a:pt x="101" y="33"/>
                        <a:pt x="101" y="33"/>
                      </a:cubicBezTo>
                      <a:cubicBezTo>
                        <a:pt x="101" y="37"/>
                        <a:pt x="101" y="37"/>
                        <a:pt x="101" y="37"/>
                      </a:cubicBezTo>
                      <a:cubicBezTo>
                        <a:pt x="104" y="39"/>
                        <a:pt x="104" y="39"/>
                        <a:pt x="104" y="39"/>
                      </a:cubicBezTo>
                      <a:cubicBezTo>
                        <a:pt x="104" y="43"/>
                        <a:pt x="104" y="43"/>
                        <a:pt x="104" y="43"/>
                      </a:cubicBezTo>
                      <a:cubicBezTo>
                        <a:pt x="110" y="41"/>
                        <a:pt x="110" y="41"/>
                        <a:pt x="110" y="41"/>
                      </a:cubicBezTo>
                      <a:cubicBezTo>
                        <a:pt x="107" y="38"/>
                        <a:pt x="107" y="38"/>
                        <a:pt x="107" y="38"/>
                      </a:cubicBezTo>
                      <a:cubicBezTo>
                        <a:pt x="108" y="37"/>
                        <a:pt x="108" y="37"/>
                        <a:pt x="108" y="37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7" y="30"/>
                        <a:pt x="107" y="30"/>
                        <a:pt x="107" y="30"/>
                      </a:cubicBezTo>
                      <a:cubicBezTo>
                        <a:pt x="109" y="27"/>
                        <a:pt x="109" y="27"/>
                        <a:pt x="109" y="27"/>
                      </a:cubicBezTo>
                      <a:cubicBezTo>
                        <a:pt x="111" y="26"/>
                        <a:pt x="111" y="26"/>
                        <a:pt x="111" y="26"/>
                      </a:cubicBezTo>
                      <a:cubicBezTo>
                        <a:pt x="109" y="25"/>
                        <a:pt x="109" y="25"/>
                        <a:pt x="109" y="25"/>
                      </a:cubicBezTo>
                      <a:cubicBezTo>
                        <a:pt x="102" y="29"/>
                        <a:pt x="102" y="29"/>
                        <a:pt x="102" y="29"/>
                      </a:cubicBezTo>
                      <a:cubicBezTo>
                        <a:pt x="98" y="27"/>
                        <a:pt x="98" y="27"/>
                        <a:pt x="98" y="27"/>
                      </a:cubicBezTo>
                      <a:cubicBezTo>
                        <a:pt x="98" y="22"/>
                        <a:pt x="98" y="22"/>
                        <a:pt x="98" y="22"/>
                      </a:cubicBezTo>
                      <a:cubicBezTo>
                        <a:pt x="103" y="21"/>
                        <a:pt x="103" y="21"/>
                        <a:pt x="103" y="21"/>
                      </a:cubicBezTo>
                      <a:cubicBezTo>
                        <a:pt x="114" y="22"/>
                        <a:pt x="114" y="22"/>
                        <a:pt x="114" y="22"/>
                      </a:cubicBezTo>
                      <a:cubicBezTo>
                        <a:pt x="118" y="16"/>
                        <a:pt x="118" y="16"/>
                        <a:pt x="118" y="16"/>
                      </a:cubicBezTo>
                      <a:cubicBezTo>
                        <a:pt x="114" y="20"/>
                        <a:pt x="114" y="20"/>
                        <a:pt x="114" y="20"/>
                      </a:cubicBezTo>
                      <a:cubicBezTo>
                        <a:pt x="103" y="18"/>
                        <a:pt x="103" y="18"/>
                        <a:pt x="103" y="18"/>
                      </a:cubicBezTo>
                      <a:cubicBezTo>
                        <a:pt x="98" y="20"/>
                        <a:pt x="98" y="20"/>
                        <a:pt x="98" y="20"/>
                      </a:cubicBezTo>
                      <a:cubicBezTo>
                        <a:pt x="97" y="25"/>
                        <a:pt x="97" y="25"/>
                        <a:pt x="97" y="25"/>
                      </a:cubicBezTo>
                      <a:cubicBezTo>
                        <a:pt x="93" y="33"/>
                        <a:pt x="93" y="33"/>
                        <a:pt x="93" y="33"/>
                      </a:cubicBezTo>
                      <a:cubicBezTo>
                        <a:pt x="94" y="37"/>
                        <a:pt x="94" y="37"/>
                        <a:pt x="94" y="37"/>
                      </a:cubicBezTo>
                      <a:cubicBezTo>
                        <a:pt x="95" y="37"/>
                        <a:pt x="95" y="37"/>
                        <a:pt x="95" y="37"/>
                      </a:cubicBezTo>
                      <a:cubicBezTo>
                        <a:pt x="95" y="46"/>
                        <a:pt x="95" y="46"/>
                        <a:pt x="95" y="46"/>
                      </a:cubicBezTo>
                      <a:cubicBezTo>
                        <a:pt x="99" y="45"/>
                        <a:pt x="99" y="45"/>
                        <a:pt x="99" y="45"/>
                      </a:cubicBezTo>
                      <a:close/>
                      <a:moveTo>
                        <a:pt x="58" y="28"/>
                      </a:moveTo>
                      <a:cubicBezTo>
                        <a:pt x="54" y="25"/>
                        <a:pt x="54" y="25"/>
                        <a:pt x="54" y="25"/>
                      </a:cubicBezTo>
                      <a:cubicBezTo>
                        <a:pt x="56" y="15"/>
                        <a:pt x="56" y="15"/>
                        <a:pt x="56" y="15"/>
                      </a:cubicBezTo>
                      <a:cubicBezTo>
                        <a:pt x="57" y="15"/>
                        <a:pt x="57" y="15"/>
                        <a:pt x="57" y="15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9" y="17"/>
                        <a:pt x="69" y="17"/>
                        <a:pt x="69" y="17"/>
                      </a:cubicBezTo>
                      <a:cubicBezTo>
                        <a:pt x="71" y="18"/>
                        <a:pt x="71" y="18"/>
                        <a:pt x="71" y="18"/>
                      </a:cubicBezTo>
                      <a:cubicBezTo>
                        <a:pt x="77" y="17"/>
                        <a:pt x="77" y="17"/>
                        <a:pt x="77" y="17"/>
                      </a:cubicBezTo>
                      <a:cubicBezTo>
                        <a:pt x="81" y="5"/>
                        <a:pt x="81" y="5"/>
                        <a:pt x="81" y="5"/>
                      </a:cubicBezTo>
                      <a:cubicBezTo>
                        <a:pt x="89" y="7"/>
                        <a:pt x="89" y="7"/>
                        <a:pt x="89" y="7"/>
                      </a:cubicBezTo>
                      <a:cubicBezTo>
                        <a:pt x="87" y="9"/>
                        <a:pt x="87" y="9"/>
                        <a:pt x="87" y="9"/>
                      </a:cubicBezTo>
                      <a:cubicBezTo>
                        <a:pt x="89" y="15"/>
                        <a:pt x="89" y="15"/>
                        <a:pt x="89" y="15"/>
                      </a:cubicBezTo>
                      <a:cubicBezTo>
                        <a:pt x="94" y="19"/>
                        <a:pt x="94" y="19"/>
                        <a:pt x="94" y="19"/>
                      </a:cubicBezTo>
                      <a:cubicBezTo>
                        <a:pt x="89" y="19"/>
                        <a:pt x="89" y="19"/>
                        <a:pt x="89" y="19"/>
                      </a:cubicBezTo>
                      <a:cubicBezTo>
                        <a:pt x="87" y="28"/>
                        <a:pt x="87" y="28"/>
                        <a:pt x="87" y="28"/>
                      </a:cubicBezTo>
                      <a:cubicBezTo>
                        <a:pt x="83" y="30"/>
                        <a:pt x="83" y="30"/>
                        <a:pt x="83" y="30"/>
                      </a:cubicBezTo>
                      <a:cubicBezTo>
                        <a:pt x="84" y="33"/>
                        <a:pt x="84" y="33"/>
                        <a:pt x="84" y="33"/>
                      </a:cubicBezTo>
                      <a:cubicBezTo>
                        <a:pt x="77" y="40"/>
                        <a:pt x="77" y="40"/>
                        <a:pt x="77" y="40"/>
                      </a:cubicBezTo>
                      <a:cubicBezTo>
                        <a:pt x="76" y="37"/>
                        <a:pt x="76" y="37"/>
                        <a:pt x="76" y="37"/>
                      </a:cubicBezTo>
                      <a:cubicBezTo>
                        <a:pt x="65" y="37"/>
                        <a:pt x="65" y="37"/>
                        <a:pt x="65" y="37"/>
                      </a:cubicBezTo>
                      <a:cubicBezTo>
                        <a:pt x="65" y="34"/>
                        <a:pt x="65" y="34"/>
                        <a:pt x="65" y="34"/>
                      </a:cubicBezTo>
                      <a:cubicBezTo>
                        <a:pt x="59" y="35"/>
                        <a:pt x="59" y="35"/>
                        <a:pt x="59" y="35"/>
                      </a:cubicBezTo>
                      <a:cubicBezTo>
                        <a:pt x="58" y="28"/>
                        <a:pt x="58" y="28"/>
                        <a:pt x="58" y="28"/>
                      </a:cubicBezTo>
                      <a:close/>
                      <a:moveTo>
                        <a:pt x="154" y="48"/>
                      </a:moveTo>
                      <a:cubicBezTo>
                        <a:pt x="154" y="46"/>
                        <a:pt x="154" y="46"/>
                        <a:pt x="154" y="46"/>
                      </a:cubicBezTo>
                      <a:cubicBezTo>
                        <a:pt x="155" y="45"/>
                        <a:pt x="155" y="45"/>
                        <a:pt x="155" y="45"/>
                      </a:cubicBezTo>
                      <a:cubicBezTo>
                        <a:pt x="156" y="46"/>
                        <a:pt x="156" y="46"/>
                        <a:pt x="156" y="46"/>
                      </a:cubicBezTo>
                      <a:cubicBezTo>
                        <a:pt x="155" y="49"/>
                        <a:pt x="155" y="49"/>
                        <a:pt x="155" y="49"/>
                      </a:cubicBezTo>
                      <a:cubicBezTo>
                        <a:pt x="154" y="48"/>
                        <a:pt x="154" y="48"/>
                        <a:pt x="154" y="48"/>
                      </a:cubicBezTo>
                      <a:close/>
                      <a:moveTo>
                        <a:pt x="154" y="51"/>
                      </a:moveTo>
                      <a:cubicBezTo>
                        <a:pt x="154" y="48"/>
                        <a:pt x="154" y="48"/>
                        <a:pt x="154" y="48"/>
                      </a:cubicBezTo>
                      <a:cubicBezTo>
                        <a:pt x="155" y="50"/>
                        <a:pt x="155" y="50"/>
                        <a:pt x="155" y="50"/>
                      </a:cubicBezTo>
                      <a:cubicBezTo>
                        <a:pt x="155" y="51"/>
                        <a:pt x="155" y="51"/>
                        <a:pt x="155" y="51"/>
                      </a:cubicBezTo>
                      <a:cubicBezTo>
                        <a:pt x="154" y="51"/>
                        <a:pt x="154" y="51"/>
                        <a:pt x="154" y="51"/>
                      </a:cubicBezTo>
                      <a:close/>
                      <a:moveTo>
                        <a:pt x="143" y="55"/>
                      </a:move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42" y="54"/>
                        <a:pt x="142" y="54"/>
                        <a:pt x="142" y="54"/>
                      </a:cubicBezTo>
                      <a:cubicBezTo>
                        <a:pt x="144" y="52"/>
                        <a:pt x="144" y="52"/>
                        <a:pt x="144" y="52"/>
                      </a:cubicBezTo>
                      <a:cubicBezTo>
                        <a:pt x="144" y="54"/>
                        <a:pt x="144" y="54"/>
                        <a:pt x="144" y="54"/>
                      </a:cubicBezTo>
                      <a:cubicBezTo>
                        <a:pt x="143" y="55"/>
                        <a:pt x="143" y="55"/>
                        <a:pt x="143" y="55"/>
                      </a:cubicBezTo>
                      <a:close/>
                      <a:moveTo>
                        <a:pt x="111" y="58"/>
                      </a:moveTo>
                      <a:cubicBezTo>
                        <a:pt x="111" y="56"/>
                        <a:pt x="111" y="56"/>
                        <a:pt x="111" y="56"/>
                      </a:cubicBezTo>
                      <a:cubicBezTo>
                        <a:pt x="113" y="56"/>
                        <a:pt x="113" y="56"/>
                        <a:pt x="113" y="56"/>
                      </a:cubicBezTo>
                      <a:cubicBezTo>
                        <a:pt x="111" y="58"/>
                        <a:pt x="111" y="58"/>
                        <a:pt x="111" y="58"/>
                      </a:cubicBezTo>
                      <a:close/>
                      <a:moveTo>
                        <a:pt x="114" y="57"/>
                      </a:moveTo>
                      <a:cubicBezTo>
                        <a:pt x="114" y="56"/>
                        <a:pt x="114" y="56"/>
                        <a:pt x="114" y="56"/>
                      </a:cubicBezTo>
                      <a:cubicBezTo>
                        <a:pt x="113" y="57"/>
                        <a:pt x="113" y="57"/>
                        <a:pt x="113" y="57"/>
                      </a:cubicBezTo>
                      <a:cubicBezTo>
                        <a:pt x="114" y="57"/>
                        <a:pt x="114" y="57"/>
                        <a:pt x="114" y="57"/>
                      </a:cubicBezTo>
                      <a:close/>
                      <a:moveTo>
                        <a:pt x="115" y="56"/>
                      </a:moveTo>
                      <a:cubicBezTo>
                        <a:pt x="116" y="57"/>
                        <a:pt x="116" y="57"/>
                        <a:pt x="116" y="57"/>
                      </a:cubicBezTo>
                      <a:cubicBezTo>
                        <a:pt x="118" y="56"/>
                        <a:pt x="118" y="56"/>
                        <a:pt x="118" y="56"/>
                      </a:cubicBezTo>
                      <a:cubicBezTo>
                        <a:pt x="116" y="56"/>
                        <a:pt x="116" y="56"/>
                        <a:pt x="116" y="56"/>
                      </a:cubicBezTo>
                      <a:cubicBezTo>
                        <a:pt x="115" y="56"/>
                        <a:pt x="115" y="56"/>
                        <a:pt x="115" y="56"/>
                      </a:cubicBezTo>
                      <a:close/>
                      <a:moveTo>
                        <a:pt x="121" y="55"/>
                      </a:moveTo>
                      <a:cubicBezTo>
                        <a:pt x="121" y="54"/>
                        <a:pt x="121" y="54"/>
                        <a:pt x="121" y="54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4"/>
                        <a:pt x="124" y="54"/>
                        <a:pt x="124" y="54"/>
                      </a:cubicBezTo>
                      <a:cubicBezTo>
                        <a:pt x="121" y="55"/>
                        <a:pt x="121" y="55"/>
                        <a:pt x="121" y="55"/>
                      </a:cubicBezTo>
                      <a:close/>
                      <a:moveTo>
                        <a:pt x="111" y="65"/>
                      </a:moveTo>
                      <a:cubicBezTo>
                        <a:pt x="109" y="67"/>
                        <a:pt x="109" y="67"/>
                        <a:pt x="109" y="67"/>
                      </a:cubicBezTo>
                      <a:cubicBezTo>
                        <a:pt x="110" y="67"/>
                        <a:pt x="110" y="67"/>
                        <a:pt x="110" y="67"/>
                      </a:cubicBezTo>
                      <a:cubicBezTo>
                        <a:pt x="111" y="65"/>
                        <a:pt x="111" y="65"/>
                        <a:pt x="111" y="65"/>
                      </a:cubicBezTo>
                      <a:close/>
                      <a:moveTo>
                        <a:pt x="97" y="57"/>
                      </a:moveTo>
                      <a:cubicBezTo>
                        <a:pt x="98" y="58"/>
                        <a:pt x="98" y="58"/>
                        <a:pt x="98" y="58"/>
                      </a:cubicBezTo>
                      <a:cubicBezTo>
                        <a:pt x="103" y="59"/>
                        <a:pt x="103" y="59"/>
                        <a:pt x="103" y="59"/>
                      </a:cubicBezTo>
                      <a:cubicBezTo>
                        <a:pt x="109" y="57"/>
                        <a:pt x="109" y="57"/>
                        <a:pt x="109" y="57"/>
                      </a:cubicBezTo>
                      <a:cubicBezTo>
                        <a:pt x="109" y="55"/>
                        <a:pt x="109" y="55"/>
                        <a:pt x="109" y="55"/>
                      </a:cubicBezTo>
                      <a:cubicBezTo>
                        <a:pt x="107" y="57"/>
                        <a:pt x="107" y="57"/>
                        <a:pt x="107" y="57"/>
                      </a:cubicBezTo>
                      <a:cubicBezTo>
                        <a:pt x="105" y="56"/>
                        <a:pt x="105" y="56"/>
                        <a:pt x="105" y="56"/>
                      </a:cubicBezTo>
                      <a:cubicBezTo>
                        <a:pt x="103" y="57"/>
                        <a:pt x="103" y="57"/>
                        <a:pt x="103" y="57"/>
                      </a:cubicBezTo>
                      <a:cubicBezTo>
                        <a:pt x="100" y="56"/>
                        <a:pt x="100" y="56"/>
                        <a:pt x="100" y="56"/>
                      </a:cubicBezTo>
                      <a:cubicBezTo>
                        <a:pt x="97" y="57"/>
                        <a:pt x="97" y="57"/>
                        <a:pt x="97" y="57"/>
                      </a:cubicBezTo>
                      <a:close/>
                      <a:moveTo>
                        <a:pt x="94" y="61"/>
                      </a:moveTo>
                      <a:cubicBezTo>
                        <a:pt x="97" y="62"/>
                        <a:pt x="97" y="62"/>
                        <a:pt x="97" y="62"/>
                      </a:cubicBezTo>
                      <a:cubicBezTo>
                        <a:pt x="99" y="65"/>
                        <a:pt x="99" y="65"/>
                        <a:pt x="99" y="65"/>
                      </a:cubicBezTo>
                      <a:cubicBezTo>
                        <a:pt x="101" y="63"/>
                        <a:pt x="101" y="63"/>
                        <a:pt x="101" y="63"/>
                      </a:cubicBezTo>
                      <a:cubicBezTo>
                        <a:pt x="97" y="61"/>
                        <a:pt x="97" y="61"/>
                        <a:pt x="97" y="61"/>
                      </a:cubicBezTo>
                      <a:cubicBezTo>
                        <a:pt x="94" y="61"/>
                        <a:pt x="94" y="61"/>
                        <a:pt x="94" y="61"/>
                      </a:cubicBezTo>
                      <a:close/>
                      <a:moveTo>
                        <a:pt x="85" y="58"/>
                      </a:moveTo>
                      <a:cubicBezTo>
                        <a:pt x="85" y="59"/>
                        <a:pt x="85" y="59"/>
                        <a:pt x="85" y="59"/>
                      </a:cubicBezTo>
                      <a:cubicBezTo>
                        <a:pt x="94" y="58"/>
                        <a:pt x="94" y="58"/>
                        <a:pt x="94" y="58"/>
                      </a:cubicBezTo>
                      <a:cubicBezTo>
                        <a:pt x="93" y="56"/>
                        <a:pt x="93" y="56"/>
                        <a:pt x="93" y="56"/>
                      </a:cubicBezTo>
                      <a:cubicBezTo>
                        <a:pt x="89" y="55"/>
                        <a:pt x="89" y="55"/>
                        <a:pt x="89" y="55"/>
                      </a:cubicBezTo>
                      <a:cubicBezTo>
                        <a:pt x="90" y="58"/>
                        <a:pt x="90" y="58"/>
                        <a:pt x="90" y="58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5" y="58"/>
                        <a:pt x="85" y="58"/>
                        <a:pt x="85" y="58"/>
                      </a:cubicBezTo>
                      <a:close/>
                      <a:moveTo>
                        <a:pt x="81" y="59"/>
                      </a:moveTo>
                      <a:cubicBezTo>
                        <a:pt x="83" y="56"/>
                        <a:pt x="83" y="56"/>
                        <a:pt x="83" y="56"/>
                      </a:cubicBezTo>
                      <a:cubicBezTo>
                        <a:pt x="84" y="56"/>
                        <a:pt x="84" y="56"/>
                        <a:pt x="84" y="56"/>
                      </a:cubicBezTo>
                      <a:cubicBezTo>
                        <a:pt x="84" y="59"/>
                        <a:pt x="84" y="59"/>
                        <a:pt x="84" y="59"/>
                      </a:cubicBezTo>
                      <a:cubicBezTo>
                        <a:pt x="81" y="59"/>
                        <a:pt x="81" y="59"/>
                        <a:pt x="81" y="59"/>
                      </a:cubicBezTo>
                      <a:close/>
                      <a:moveTo>
                        <a:pt x="76" y="56"/>
                      </a:moveTo>
                      <a:cubicBezTo>
                        <a:pt x="79" y="59"/>
                        <a:pt x="79" y="59"/>
                        <a:pt x="79" y="59"/>
                      </a:cubicBezTo>
                      <a:cubicBezTo>
                        <a:pt x="80" y="55"/>
                        <a:pt x="80" y="55"/>
                        <a:pt x="80" y="55"/>
                      </a:cubicBezTo>
                      <a:cubicBezTo>
                        <a:pt x="77" y="55"/>
                        <a:pt x="77" y="55"/>
                        <a:pt x="77" y="55"/>
                      </a:cubicBezTo>
                      <a:cubicBezTo>
                        <a:pt x="76" y="56"/>
                        <a:pt x="76" y="56"/>
                        <a:pt x="76" y="56"/>
                      </a:cubicBezTo>
                      <a:close/>
                      <a:moveTo>
                        <a:pt x="69" y="51"/>
                      </a:moveTo>
                      <a:cubicBezTo>
                        <a:pt x="70" y="52"/>
                        <a:pt x="70" y="52"/>
                        <a:pt x="70" y="52"/>
                      </a:cubicBezTo>
                      <a:cubicBezTo>
                        <a:pt x="75" y="51"/>
                        <a:pt x="75" y="51"/>
                        <a:pt x="75" y="51"/>
                      </a:cubicBezTo>
                      <a:cubicBezTo>
                        <a:pt x="71" y="51"/>
                        <a:pt x="71" y="51"/>
                        <a:pt x="71" y="51"/>
                      </a:cubicBezTo>
                      <a:cubicBezTo>
                        <a:pt x="69" y="51"/>
                        <a:pt x="69" y="51"/>
                        <a:pt x="69" y="51"/>
                      </a:cubicBezTo>
                      <a:close/>
                      <a:moveTo>
                        <a:pt x="40" y="50"/>
                      </a:move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7" y="47"/>
                        <a:pt x="47" y="47"/>
                        <a:pt x="47" y="47"/>
                      </a:cubicBezTo>
                      <a:cubicBezTo>
                        <a:pt x="53" y="51"/>
                        <a:pt x="53" y="51"/>
                        <a:pt x="53" y="51"/>
                      </a:cubicBezTo>
                      <a:cubicBezTo>
                        <a:pt x="60" y="52"/>
                        <a:pt x="60" y="52"/>
                        <a:pt x="60" y="52"/>
                      </a:cubicBezTo>
                      <a:cubicBezTo>
                        <a:pt x="61" y="49"/>
                        <a:pt x="61" y="49"/>
                        <a:pt x="61" y="49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9" y="53"/>
                        <a:pt x="69" y="53"/>
                        <a:pt x="69" y="53"/>
                      </a:cubicBezTo>
                      <a:cubicBezTo>
                        <a:pt x="75" y="54"/>
                        <a:pt x="75" y="54"/>
                        <a:pt x="75" y="54"/>
                      </a:cubicBezTo>
                      <a:cubicBezTo>
                        <a:pt x="76" y="59"/>
                        <a:pt x="76" y="59"/>
                        <a:pt x="76" y="59"/>
                      </a:cubicBezTo>
                      <a:cubicBezTo>
                        <a:pt x="70" y="56"/>
                        <a:pt x="70" y="56"/>
                        <a:pt x="70" y="56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51" y="54"/>
                        <a:pt x="51" y="54"/>
                        <a:pt x="51" y="54"/>
                      </a:cubicBezTo>
                      <a:cubicBezTo>
                        <a:pt x="40" y="50"/>
                        <a:pt x="40" y="50"/>
                        <a:pt x="40" y="50"/>
                      </a:cubicBezTo>
                      <a:close/>
                      <a:moveTo>
                        <a:pt x="49" y="33"/>
                      </a:moveTo>
                      <a:cubicBezTo>
                        <a:pt x="49" y="36"/>
                        <a:pt x="49" y="36"/>
                        <a:pt x="49" y="36"/>
                      </a:cubicBezTo>
                      <a:cubicBezTo>
                        <a:pt x="51" y="35"/>
                        <a:pt x="51" y="35"/>
                        <a:pt x="51" y="35"/>
                      </a:cubicBezTo>
                      <a:cubicBezTo>
                        <a:pt x="51" y="34"/>
                        <a:pt x="51" y="34"/>
                        <a:pt x="51" y="34"/>
                      </a:cubicBezTo>
                      <a:cubicBezTo>
                        <a:pt x="50" y="33"/>
                        <a:pt x="50" y="33"/>
                        <a:pt x="50" y="33"/>
                      </a:cubicBezTo>
                      <a:cubicBezTo>
                        <a:pt x="49" y="33"/>
                        <a:pt x="49" y="33"/>
                        <a:pt x="49" y="33"/>
                      </a:cubicBezTo>
                      <a:close/>
                      <a:moveTo>
                        <a:pt x="39" y="31"/>
                      </a:moveTo>
                      <a:cubicBezTo>
                        <a:pt x="42" y="29"/>
                        <a:pt x="42" y="29"/>
                        <a:pt x="42" y="29"/>
                      </a:cubicBez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46" y="33"/>
                        <a:pt x="46" y="33"/>
                        <a:pt x="46" y="33"/>
                      </a:cubicBezTo>
                      <a:cubicBezTo>
                        <a:pt x="45" y="36"/>
                        <a:pt x="45" y="36"/>
                        <a:pt x="45" y="36"/>
                      </a:cubicBezTo>
                      <a:cubicBezTo>
                        <a:pt x="42" y="34"/>
                        <a:pt x="42" y="34"/>
                        <a:pt x="42" y="34"/>
                      </a:cubicBezTo>
                      <a:cubicBezTo>
                        <a:pt x="42" y="31"/>
                        <a:pt x="42" y="31"/>
                        <a:pt x="42" y="31"/>
                      </a:cubicBezTo>
                      <a:cubicBezTo>
                        <a:pt x="39" y="31"/>
                        <a:pt x="39" y="31"/>
                        <a:pt x="39" y="31"/>
                      </a:cubicBezTo>
                      <a:close/>
                      <a:moveTo>
                        <a:pt x="36" y="25"/>
                      </a:moveTo>
                      <a:cubicBezTo>
                        <a:pt x="36" y="27"/>
                        <a:pt x="36" y="27"/>
                        <a:pt x="36" y="27"/>
                      </a:cubicBezTo>
                      <a:cubicBezTo>
                        <a:pt x="37" y="25"/>
                        <a:pt x="37" y="25"/>
                        <a:pt x="37" y="25"/>
                      </a:cubicBezTo>
                      <a:cubicBezTo>
                        <a:pt x="36" y="25"/>
                        <a:pt x="36" y="25"/>
                        <a:pt x="36" y="25"/>
                      </a:cubicBezTo>
                      <a:close/>
                      <a:moveTo>
                        <a:pt x="24" y="15"/>
                      </a:move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4" y="15"/>
                        <a:pt x="24" y="15"/>
                        <a:pt x="24" y="15"/>
                      </a:cubicBezTo>
                      <a:close/>
                      <a:moveTo>
                        <a:pt x="15" y="26"/>
                      </a:moveTo>
                      <a:cubicBezTo>
                        <a:pt x="13" y="27"/>
                        <a:pt x="13" y="27"/>
                        <a:pt x="13" y="27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lose/>
                      <a:moveTo>
                        <a:pt x="7" y="18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7" y="18"/>
                        <a:pt x="7" y="18"/>
                        <a:pt x="7" y="18"/>
                      </a:cubicBezTo>
                      <a:close/>
                      <a:moveTo>
                        <a:pt x="2" y="11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lose/>
                      <a:moveTo>
                        <a:pt x="0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20" y="27"/>
                        <a:pt x="20" y="27"/>
                        <a:pt x="20" y="27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36" y="46"/>
                        <a:pt x="36" y="46"/>
                        <a:pt x="36" y="46"/>
                      </a:cubicBezTo>
                      <a:cubicBezTo>
                        <a:pt x="41" y="47"/>
                        <a:pt x="41" y="47"/>
                        <a:pt x="41" y="47"/>
                      </a:cubicBezTo>
                      <a:cubicBezTo>
                        <a:pt x="42" y="36"/>
                        <a:pt x="42" y="36"/>
                        <a:pt x="42" y="36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9" y="3"/>
                        <a:pt x="9" y="3"/>
                        <a:pt x="9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4" name="Freeform 263"/>
                <p:cNvSpPr>
                  <a:spLocks noEditPoints="1"/>
                </p:cNvSpPr>
                <p:nvPr/>
              </p:nvSpPr>
              <p:spPr bwMode="auto">
                <a:xfrm>
                  <a:off x="1132721" y="4405652"/>
                  <a:ext cx="418778" cy="131838"/>
                </a:xfrm>
                <a:custGeom>
                  <a:avLst/>
                  <a:gdLst>
                    <a:gd name="T0" fmla="*/ 0 w 270"/>
                    <a:gd name="T1" fmla="*/ 7 h 85"/>
                    <a:gd name="T2" fmla="*/ 0 w 270"/>
                    <a:gd name="T3" fmla="*/ 7 h 85"/>
                    <a:gd name="T4" fmla="*/ 7 w 270"/>
                    <a:gd name="T5" fmla="*/ 39 h 85"/>
                    <a:gd name="T6" fmla="*/ 18 w 270"/>
                    <a:gd name="T7" fmla="*/ 60 h 85"/>
                    <a:gd name="T8" fmla="*/ 46 w 270"/>
                    <a:gd name="T9" fmla="*/ 82 h 85"/>
                    <a:gd name="T10" fmla="*/ 57 w 270"/>
                    <a:gd name="T11" fmla="*/ 78 h 85"/>
                    <a:gd name="T12" fmla="*/ 57 w 270"/>
                    <a:gd name="T13" fmla="*/ 71 h 85"/>
                    <a:gd name="T14" fmla="*/ 46 w 270"/>
                    <a:gd name="T15" fmla="*/ 57 h 85"/>
                    <a:gd name="T16" fmla="*/ 46 w 270"/>
                    <a:gd name="T17" fmla="*/ 28 h 85"/>
                    <a:gd name="T18" fmla="*/ 28 w 270"/>
                    <a:gd name="T19" fmla="*/ 14 h 85"/>
                    <a:gd name="T20" fmla="*/ 18 w 270"/>
                    <a:gd name="T21" fmla="*/ 18 h 85"/>
                    <a:gd name="T22" fmla="*/ 10 w 270"/>
                    <a:gd name="T23" fmla="*/ 7 h 85"/>
                    <a:gd name="T24" fmla="*/ 0 w 270"/>
                    <a:gd name="T25" fmla="*/ 7 h 85"/>
                    <a:gd name="T26" fmla="*/ 0 w 270"/>
                    <a:gd name="T27" fmla="*/ 7 h 85"/>
                    <a:gd name="T28" fmla="*/ 135 w 270"/>
                    <a:gd name="T29" fmla="*/ 71 h 85"/>
                    <a:gd name="T30" fmla="*/ 142 w 270"/>
                    <a:gd name="T31" fmla="*/ 85 h 85"/>
                    <a:gd name="T32" fmla="*/ 167 w 270"/>
                    <a:gd name="T33" fmla="*/ 85 h 85"/>
                    <a:gd name="T34" fmla="*/ 178 w 270"/>
                    <a:gd name="T35" fmla="*/ 78 h 85"/>
                    <a:gd name="T36" fmla="*/ 185 w 270"/>
                    <a:gd name="T37" fmla="*/ 82 h 85"/>
                    <a:gd name="T38" fmla="*/ 206 w 270"/>
                    <a:gd name="T39" fmla="*/ 78 h 85"/>
                    <a:gd name="T40" fmla="*/ 220 w 270"/>
                    <a:gd name="T41" fmla="*/ 35 h 85"/>
                    <a:gd name="T42" fmla="*/ 249 w 270"/>
                    <a:gd name="T43" fmla="*/ 42 h 85"/>
                    <a:gd name="T44" fmla="*/ 252 w 270"/>
                    <a:gd name="T45" fmla="*/ 32 h 85"/>
                    <a:gd name="T46" fmla="*/ 270 w 270"/>
                    <a:gd name="T47" fmla="*/ 25 h 85"/>
                    <a:gd name="T48" fmla="*/ 245 w 270"/>
                    <a:gd name="T49" fmla="*/ 18 h 85"/>
                    <a:gd name="T50" fmla="*/ 238 w 270"/>
                    <a:gd name="T51" fmla="*/ 0 h 85"/>
                    <a:gd name="T52" fmla="*/ 213 w 270"/>
                    <a:gd name="T53" fmla="*/ 32 h 85"/>
                    <a:gd name="T54" fmla="*/ 213 w 270"/>
                    <a:gd name="T55" fmla="*/ 32 h 85"/>
                    <a:gd name="T56" fmla="*/ 213 w 270"/>
                    <a:gd name="T57" fmla="*/ 35 h 85"/>
                    <a:gd name="T58" fmla="*/ 210 w 270"/>
                    <a:gd name="T59" fmla="*/ 35 h 85"/>
                    <a:gd name="T60" fmla="*/ 202 w 270"/>
                    <a:gd name="T61" fmla="*/ 42 h 85"/>
                    <a:gd name="T62" fmla="*/ 195 w 270"/>
                    <a:gd name="T63" fmla="*/ 35 h 85"/>
                    <a:gd name="T64" fmla="*/ 195 w 270"/>
                    <a:gd name="T65" fmla="*/ 35 h 85"/>
                    <a:gd name="T66" fmla="*/ 178 w 270"/>
                    <a:gd name="T67" fmla="*/ 60 h 85"/>
                    <a:gd name="T68" fmla="*/ 160 w 270"/>
                    <a:gd name="T69" fmla="*/ 60 h 85"/>
                    <a:gd name="T70" fmla="*/ 156 w 270"/>
                    <a:gd name="T71" fmla="*/ 78 h 85"/>
                    <a:gd name="T72" fmla="*/ 135 w 270"/>
                    <a:gd name="T73" fmla="*/ 71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0" h="85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7" y="39"/>
                      </a:lnTo>
                      <a:lnTo>
                        <a:pt x="18" y="60"/>
                      </a:lnTo>
                      <a:lnTo>
                        <a:pt x="46" y="82"/>
                      </a:lnTo>
                      <a:lnTo>
                        <a:pt x="57" y="78"/>
                      </a:lnTo>
                      <a:lnTo>
                        <a:pt x="57" y="71"/>
                      </a:lnTo>
                      <a:lnTo>
                        <a:pt x="46" y="57"/>
                      </a:lnTo>
                      <a:lnTo>
                        <a:pt x="46" y="28"/>
                      </a:lnTo>
                      <a:lnTo>
                        <a:pt x="28" y="14"/>
                      </a:lnTo>
                      <a:lnTo>
                        <a:pt x="18" y="18"/>
                      </a:lnTo>
                      <a:lnTo>
                        <a:pt x="1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  <a:moveTo>
                        <a:pt x="135" y="71"/>
                      </a:moveTo>
                      <a:lnTo>
                        <a:pt x="142" y="85"/>
                      </a:lnTo>
                      <a:lnTo>
                        <a:pt x="167" y="85"/>
                      </a:lnTo>
                      <a:lnTo>
                        <a:pt x="178" y="78"/>
                      </a:lnTo>
                      <a:lnTo>
                        <a:pt x="185" y="82"/>
                      </a:lnTo>
                      <a:lnTo>
                        <a:pt x="206" y="78"/>
                      </a:lnTo>
                      <a:lnTo>
                        <a:pt x="220" y="35"/>
                      </a:lnTo>
                      <a:lnTo>
                        <a:pt x="249" y="42"/>
                      </a:lnTo>
                      <a:lnTo>
                        <a:pt x="252" y="32"/>
                      </a:lnTo>
                      <a:lnTo>
                        <a:pt x="270" y="25"/>
                      </a:lnTo>
                      <a:lnTo>
                        <a:pt x="245" y="18"/>
                      </a:lnTo>
                      <a:lnTo>
                        <a:pt x="238" y="0"/>
                      </a:lnTo>
                      <a:lnTo>
                        <a:pt x="213" y="32"/>
                      </a:lnTo>
                      <a:lnTo>
                        <a:pt x="213" y="32"/>
                      </a:lnTo>
                      <a:lnTo>
                        <a:pt x="213" y="35"/>
                      </a:lnTo>
                      <a:lnTo>
                        <a:pt x="210" y="35"/>
                      </a:lnTo>
                      <a:lnTo>
                        <a:pt x="202" y="42"/>
                      </a:lnTo>
                      <a:lnTo>
                        <a:pt x="195" y="35"/>
                      </a:lnTo>
                      <a:lnTo>
                        <a:pt x="195" y="35"/>
                      </a:lnTo>
                      <a:lnTo>
                        <a:pt x="178" y="60"/>
                      </a:lnTo>
                      <a:lnTo>
                        <a:pt x="160" y="60"/>
                      </a:lnTo>
                      <a:lnTo>
                        <a:pt x="156" y="78"/>
                      </a:lnTo>
                      <a:lnTo>
                        <a:pt x="135" y="7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5" name="Freeform 264"/>
                <p:cNvSpPr>
                  <a:spLocks/>
                </p:cNvSpPr>
                <p:nvPr/>
              </p:nvSpPr>
              <p:spPr bwMode="auto">
                <a:xfrm>
                  <a:off x="1435172" y="4455285"/>
                  <a:ext cx="27919" cy="15510"/>
                </a:xfrm>
                <a:custGeom>
                  <a:avLst/>
                  <a:gdLst>
                    <a:gd name="T0" fmla="*/ 0 w 18"/>
                    <a:gd name="T1" fmla="*/ 3 h 10"/>
                    <a:gd name="T2" fmla="*/ 7 w 18"/>
                    <a:gd name="T3" fmla="*/ 10 h 10"/>
                    <a:gd name="T4" fmla="*/ 15 w 18"/>
                    <a:gd name="T5" fmla="*/ 3 h 10"/>
                    <a:gd name="T6" fmla="*/ 18 w 18"/>
                    <a:gd name="T7" fmla="*/ 3 h 10"/>
                    <a:gd name="T8" fmla="*/ 18 w 18"/>
                    <a:gd name="T9" fmla="*/ 0 h 10"/>
                    <a:gd name="T10" fmla="*/ 0 w 18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0">
                      <a:moveTo>
                        <a:pt x="0" y="3"/>
                      </a:moveTo>
                      <a:lnTo>
                        <a:pt x="7" y="10"/>
                      </a:lnTo>
                      <a:lnTo>
                        <a:pt x="15" y="3"/>
                      </a:lnTo>
                      <a:lnTo>
                        <a:pt x="18" y="3"/>
                      </a:lnTo>
                      <a:lnTo>
                        <a:pt x="18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6" name="Freeform 265"/>
                <p:cNvSpPr>
                  <a:spLocks/>
                </p:cNvSpPr>
                <p:nvPr/>
              </p:nvSpPr>
              <p:spPr bwMode="auto">
                <a:xfrm>
                  <a:off x="1171497" y="4034955"/>
                  <a:ext cx="159757" cy="336574"/>
                </a:xfrm>
                <a:custGeom>
                  <a:avLst/>
                  <a:gdLst>
                    <a:gd name="T0" fmla="*/ 11 w 29"/>
                    <a:gd name="T1" fmla="*/ 54 h 61"/>
                    <a:gd name="T2" fmla="*/ 12 w 29"/>
                    <a:gd name="T3" fmla="*/ 55 h 61"/>
                    <a:gd name="T4" fmla="*/ 12 w 29"/>
                    <a:gd name="T5" fmla="*/ 61 h 61"/>
                    <a:gd name="T6" fmla="*/ 18 w 29"/>
                    <a:gd name="T7" fmla="*/ 57 h 61"/>
                    <a:gd name="T8" fmla="*/ 19 w 29"/>
                    <a:gd name="T9" fmla="*/ 53 h 61"/>
                    <a:gd name="T10" fmla="*/ 22 w 29"/>
                    <a:gd name="T11" fmla="*/ 53 h 61"/>
                    <a:gd name="T12" fmla="*/ 28 w 29"/>
                    <a:gd name="T13" fmla="*/ 48 h 61"/>
                    <a:gd name="T14" fmla="*/ 29 w 29"/>
                    <a:gd name="T15" fmla="*/ 37 h 61"/>
                    <a:gd name="T16" fmla="*/ 28 w 29"/>
                    <a:gd name="T17" fmla="*/ 33 h 61"/>
                    <a:gd name="T18" fmla="*/ 18 w 29"/>
                    <a:gd name="T19" fmla="*/ 24 h 61"/>
                    <a:gd name="T20" fmla="*/ 18 w 29"/>
                    <a:gd name="T21" fmla="*/ 22 h 61"/>
                    <a:gd name="T22" fmla="*/ 15 w 29"/>
                    <a:gd name="T23" fmla="*/ 19 h 61"/>
                    <a:gd name="T24" fmla="*/ 16 w 29"/>
                    <a:gd name="T25" fmla="*/ 15 h 61"/>
                    <a:gd name="T26" fmla="*/ 23 w 29"/>
                    <a:gd name="T27" fmla="*/ 8 h 61"/>
                    <a:gd name="T28" fmla="*/ 24 w 29"/>
                    <a:gd name="T29" fmla="*/ 7 h 61"/>
                    <a:gd name="T30" fmla="*/ 21 w 29"/>
                    <a:gd name="T31" fmla="*/ 7 h 61"/>
                    <a:gd name="T32" fmla="*/ 19 w 29"/>
                    <a:gd name="T33" fmla="*/ 5 h 61"/>
                    <a:gd name="T34" fmla="*/ 19 w 29"/>
                    <a:gd name="T35" fmla="*/ 2 h 61"/>
                    <a:gd name="T36" fmla="*/ 16 w 29"/>
                    <a:gd name="T37" fmla="*/ 2 h 61"/>
                    <a:gd name="T38" fmla="*/ 13 w 29"/>
                    <a:gd name="T39" fmla="*/ 0 h 61"/>
                    <a:gd name="T40" fmla="*/ 11 w 29"/>
                    <a:gd name="T41" fmla="*/ 2 h 61"/>
                    <a:gd name="T42" fmla="*/ 0 w 29"/>
                    <a:gd name="T43" fmla="*/ 3 h 61"/>
                    <a:gd name="T44" fmla="*/ 5 w 29"/>
                    <a:gd name="T45" fmla="*/ 10 h 61"/>
                    <a:gd name="T46" fmla="*/ 9 w 29"/>
                    <a:gd name="T47" fmla="*/ 10 h 61"/>
                    <a:gd name="T48" fmla="*/ 12 w 29"/>
                    <a:gd name="T49" fmla="*/ 14 h 61"/>
                    <a:gd name="T50" fmla="*/ 8 w 29"/>
                    <a:gd name="T51" fmla="*/ 16 h 61"/>
                    <a:gd name="T52" fmla="*/ 21 w 29"/>
                    <a:gd name="T53" fmla="*/ 30 h 61"/>
                    <a:gd name="T54" fmla="*/ 22 w 29"/>
                    <a:gd name="T55" fmla="*/ 36 h 61"/>
                    <a:gd name="T56" fmla="*/ 22 w 29"/>
                    <a:gd name="T57" fmla="*/ 36 h 61"/>
                    <a:gd name="T58" fmla="*/ 22 w 29"/>
                    <a:gd name="T59" fmla="*/ 38 h 61"/>
                    <a:gd name="T60" fmla="*/ 23 w 29"/>
                    <a:gd name="T61" fmla="*/ 40 h 61"/>
                    <a:gd name="T62" fmla="*/ 23 w 29"/>
                    <a:gd name="T63" fmla="*/ 46 h 61"/>
                    <a:gd name="T64" fmla="*/ 16 w 29"/>
                    <a:gd name="T65" fmla="*/ 49 h 61"/>
                    <a:gd name="T66" fmla="*/ 16 w 29"/>
                    <a:gd name="T67" fmla="*/ 51 h 61"/>
                    <a:gd name="T68" fmla="*/ 11 w 29"/>
                    <a:gd name="T69" fmla="*/ 5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9" h="61">
                      <a:moveTo>
                        <a:pt x="11" y="54"/>
                      </a:move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61"/>
                        <a:pt x="12" y="61"/>
                        <a:pt x="12" y="61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19" y="53"/>
                        <a:pt x="19" y="53"/>
                        <a:pt x="19" y="53"/>
                      </a:cubicBezTo>
                      <a:cubicBezTo>
                        <a:pt x="22" y="53"/>
                        <a:pt x="22" y="53"/>
                        <a:pt x="22" y="53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29" y="37"/>
                        <a:pt x="29" y="37"/>
                        <a:pt x="29" y="37"/>
                      </a:cubicBezTo>
                      <a:cubicBezTo>
                        <a:pt x="28" y="33"/>
                        <a:pt x="28" y="33"/>
                        <a:pt x="28" y="33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21" y="30"/>
                        <a:pt x="21" y="30"/>
                        <a:pt x="21" y="30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3" y="46"/>
                        <a:pt x="23" y="46"/>
                        <a:pt x="23" y="46"/>
                      </a:cubicBezTo>
                      <a:cubicBezTo>
                        <a:pt x="23" y="46"/>
                        <a:pt x="16" y="49"/>
                        <a:pt x="16" y="49"/>
                      </a:cubicBezTo>
                      <a:cubicBezTo>
                        <a:pt x="16" y="49"/>
                        <a:pt x="16" y="51"/>
                        <a:pt x="16" y="51"/>
                      </a:cubicBezTo>
                      <a:lnTo>
                        <a:pt x="11" y="5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7" name="Freeform 266"/>
                <p:cNvSpPr>
                  <a:spLocks/>
                </p:cNvSpPr>
                <p:nvPr/>
              </p:nvSpPr>
              <p:spPr bwMode="auto">
                <a:xfrm>
                  <a:off x="1176150" y="4233487"/>
                  <a:ext cx="120980" cy="99266"/>
                </a:xfrm>
                <a:custGeom>
                  <a:avLst/>
                  <a:gdLst>
                    <a:gd name="T0" fmla="*/ 10 w 22"/>
                    <a:gd name="T1" fmla="*/ 18 h 18"/>
                    <a:gd name="T2" fmla="*/ 15 w 22"/>
                    <a:gd name="T3" fmla="*/ 15 h 18"/>
                    <a:gd name="T4" fmla="*/ 15 w 22"/>
                    <a:gd name="T5" fmla="*/ 13 h 18"/>
                    <a:gd name="T6" fmla="*/ 22 w 22"/>
                    <a:gd name="T7" fmla="*/ 10 h 18"/>
                    <a:gd name="T8" fmla="*/ 22 w 22"/>
                    <a:gd name="T9" fmla="*/ 4 h 18"/>
                    <a:gd name="T10" fmla="*/ 21 w 22"/>
                    <a:gd name="T11" fmla="*/ 2 h 18"/>
                    <a:gd name="T12" fmla="*/ 21 w 22"/>
                    <a:gd name="T13" fmla="*/ 0 h 18"/>
                    <a:gd name="T14" fmla="*/ 15 w 22"/>
                    <a:gd name="T15" fmla="*/ 1 h 18"/>
                    <a:gd name="T16" fmla="*/ 16 w 22"/>
                    <a:gd name="T17" fmla="*/ 3 h 18"/>
                    <a:gd name="T18" fmla="*/ 13 w 22"/>
                    <a:gd name="T19" fmla="*/ 1 h 18"/>
                    <a:gd name="T20" fmla="*/ 12 w 22"/>
                    <a:gd name="T21" fmla="*/ 2 h 18"/>
                    <a:gd name="T22" fmla="*/ 11 w 22"/>
                    <a:gd name="T23" fmla="*/ 1 h 18"/>
                    <a:gd name="T24" fmla="*/ 4 w 22"/>
                    <a:gd name="T25" fmla="*/ 1 h 18"/>
                    <a:gd name="T26" fmla="*/ 0 w 22"/>
                    <a:gd name="T27" fmla="*/ 6 h 18"/>
                    <a:gd name="T28" fmla="*/ 2 w 22"/>
                    <a:gd name="T29" fmla="*/ 9 h 18"/>
                    <a:gd name="T30" fmla="*/ 3 w 22"/>
                    <a:gd name="T31" fmla="*/ 14 h 18"/>
                    <a:gd name="T32" fmla="*/ 4 w 22"/>
                    <a:gd name="T33" fmla="*/ 16 h 18"/>
                    <a:gd name="T34" fmla="*/ 6 w 22"/>
                    <a:gd name="T35" fmla="*/ 15 h 18"/>
                    <a:gd name="T36" fmla="*/ 6 w 22"/>
                    <a:gd name="T37" fmla="*/ 17 h 18"/>
                    <a:gd name="T38" fmla="*/ 8 w 22"/>
                    <a:gd name="T39" fmla="*/ 17 h 18"/>
                    <a:gd name="T40" fmla="*/ 10 w 22"/>
                    <a:gd name="T41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2" h="18">
                      <a:moveTo>
                        <a:pt x="10" y="18"/>
                      </a:move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3"/>
                        <a:pt x="15" y="13"/>
                      </a:cubicBezTo>
                      <a:cubicBezTo>
                        <a:pt x="15" y="13"/>
                        <a:pt x="22" y="10"/>
                        <a:pt x="22" y="10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10" y="1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8" name="Freeform 267"/>
                <p:cNvSpPr>
                  <a:spLocks/>
                </p:cNvSpPr>
                <p:nvPr/>
              </p:nvSpPr>
              <p:spPr bwMode="auto">
                <a:xfrm>
                  <a:off x="1126517" y="4052017"/>
                  <a:ext cx="165961" cy="198532"/>
                </a:xfrm>
                <a:custGeom>
                  <a:avLst/>
                  <a:gdLst>
                    <a:gd name="T0" fmla="*/ 29 w 107"/>
                    <a:gd name="T1" fmla="*/ 0 h 128"/>
                    <a:gd name="T2" fmla="*/ 46 w 107"/>
                    <a:gd name="T3" fmla="*/ 25 h 128"/>
                    <a:gd name="T4" fmla="*/ 61 w 107"/>
                    <a:gd name="T5" fmla="*/ 25 h 128"/>
                    <a:gd name="T6" fmla="*/ 71 w 107"/>
                    <a:gd name="T7" fmla="*/ 39 h 128"/>
                    <a:gd name="T8" fmla="*/ 57 w 107"/>
                    <a:gd name="T9" fmla="*/ 46 h 128"/>
                    <a:gd name="T10" fmla="*/ 103 w 107"/>
                    <a:gd name="T11" fmla="*/ 96 h 128"/>
                    <a:gd name="T12" fmla="*/ 107 w 107"/>
                    <a:gd name="T13" fmla="*/ 117 h 128"/>
                    <a:gd name="T14" fmla="*/ 86 w 107"/>
                    <a:gd name="T15" fmla="*/ 121 h 128"/>
                    <a:gd name="T16" fmla="*/ 89 w 107"/>
                    <a:gd name="T17" fmla="*/ 128 h 128"/>
                    <a:gd name="T18" fmla="*/ 78 w 107"/>
                    <a:gd name="T19" fmla="*/ 121 h 128"/>
                    <a:gd name="T20" fmla="*/ 78 w 107"/>
                    <a:gd name="T21" fmla="*/ 121 h 128"/>
                    <a:gd name="T22" fmla="*/ 82 w 107"/>
                    <a:gd name="T23" fmla="*/ 103 h 128"/>
                    <a:gd name="T24" fmla="*/ 68 w 107"/>
                    <a:gd name="T25" fmla="*/ 96 h 128"/>
                    <a:gd name="T26" fmla="*/ 64 w 107"/>
                    <a:gd name="T27" fmla="*/ 71 h 128"/>
                    <a:gd name="T28" fmla="*/ 54 w 107"/>
                    <a:gd name="T29" fmla="*/ 64 h 128"/>
                    <a:gd name="T30" fmla="*/ 14 w 107"/>
                    <a:gd name="T31" fmla="*/ 71 h 128"/>
                    <a:gd name="T32" fmla="*/ 18 w 107"/>
                    <a:gd name="T33" fmla="*/ 43 h 128"/>
                    <a:gd name="T34" fmla="*/ 0 w 107"/>
                    <a:gd name="T35" fmla="*/ 28 h 128"/>
                    <a:gd name="T36" fmla="*/ 18 w 107"/>
                    <a:gd name="T37" fmla="*/ 11 h 128"/>
                    <a:gd name="T38" fmla="*/ 22 w 107"/>
                    <a:gd name="T39" fmla="*/ 18 h 128"/>
                    <a:gd name="T40" fmla="*/ 29 w 107"/>
                    <a:gd name="T41" fmla="*/ 18 h 128"/>
                    <a:gd name="T42" fmla="*/ 25 w 107"/>
                    <a:gd name="T43" fmla="*/ 0 h 128"/>
                    <a:gd name="T44" fmla="*/ 29 w 107"/>
                    <a:gd name="T45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7" h="128">
                      <a:moveTo>
                        <a:pt x="29" y="0"/>
                      </a:moveTo>
                      <a:lnTo>
                        <a:pt x="46" y="25"/>
                      </a:lnTo>
                      <a:lnTo>
                        <a:pt x="61" y="25"/>
                      </a:lnTo>
                      <a:lnTo>
                        <a:pt x="71" y="39"/>
                      </a:lnTo>
                      <a:lnTo>
                        <a:pt x="57" y="46"/>
                      </a:lnTo>
                      <a:lnTo>
                        <a:pt x="103" y="96"/>
                      </a:lnTo>
                      <a:lnTo>
                        <a:pt x="107" y="117"/>
                      </a:lnTo>
                      <a:lnTo>
                        <a:pt x="86" y="121"/>
                      </a:lnTo>
                      <a:lnTo>
                        <a:pt x="89" y="128"/>
                      </a:lnTo>
                      <a:lnTo>
                        <a:pt x="78" y="121"/>
                      </a:lnTo>
                      <a:lnTo>
                        <a:pt x="78" y="121"/>
                      </a:lnTo>
                      <a:lnTo>
                        <a:pt x="82" y="103"/>
                      </a:lnTo>
                      <a:lnTo>
                        <a:pt x="68" y="96"/>
                      </a:lnTo>
                      <a:lnTo>
                        <a:pt x="64" y="71"/>
                      </a:lnTo>
                      <a:lnTo>
                        <a:pt x="54" y="64"/>
                      </a:lnTo>
                      <a:lnTo>
                        <a:pt x="14" y="71"/>
                      </a:lnTo>
                      <a:lnTo>
                        <a:pt x="18" y="43"/>
                      </a:lnTo>
                      <a:lnTo>
                        <a:pt x="0" y="28"/>
                      </a:lnTo>
                      <a:lnTo>
                        <a:pt x="18" y="11"/>
                      </a:lnTo>
                      <a:lnTo>
                        <a:pt x="22" y="18"/>
                      </a:lnTo>
                      <a:lnTo>
                        <a:pt x="29" y="18"/>
                      </a:lnTo>
                      <a:lnTo>
                        <a:pt x="25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89" name="Freeform 268"/>
                <p:cNvSpPr>
                  <a:spLocks/>
                </p:cNvSpPr>
                <p:nvPr/>
              </p:nvSpPr>
              <p:spPr bwMode="auto">
                <a:xfrm>
                  <a:off x="1700398" y="3648749"/>
                  <a:ext cx="77551" cy="105470"/>
                </a:xfrm>
                <a:custGeom>
                  <a:avLst/>
                  <a:gdLst>
                    <a:gd name="T0" fmla="*/ 7 w 50"/>
                    <a:gd name="T1" fmla="*/ 11 h 68"/>
                    <a:gd name="T2" fmla="*/ 14 w 50"/>
                    <a:gd name="T3" fmla="*/ 25 h 68"/>
                    <a:gd name="T4" fmla="*/ 0 w 50"/>
                    <a:gd name="T5" fmla="*/ 28 h 68"/>
                    <a:gd name="T6" fmla="*/ 11 w 50"/>
                    <a:gd name="T7" fmla="*/ 46 h 68"/>
                    <a:gd name="T8" fmla="*/ 4 w 50"/>
                    <a:gd name="T9" fmla="*/ 68 h 68"/>
                    <a:gd name="T10" fmla="*/ 25 w 50"/>
                    <a:gd name="T11" fmla="*/ 60 h 68"/>
                    <a:gd name="T12" fmla="*/ 36 w 50"/>
                    <a:gd name="T13" fmla="*/ 60 h 68"/>
                    <a:gd name="T14" fmla="*/ 46 w 50"/>
                    <a:gd name="T15" fmla="*/ 53 h 68"/>
                    <a:gd name="T16" fmla="*/ 50 w 50"/>
                    <a:gd name="T17" fmla="*/ 39 h 68"/>
                    <a:gd name="T18" fmla="*/ 46 w 50"/>
                    <a:gd name="T19" fmla="*/ 39 h 68"/>
                    <a:gd name="T20" fmla="*/ 46 w 50"/>
                    <a:gd name="T21" fmla="*/ 18 h 68"/>
                    <a:gd name="T22" fmla="*/ 36 w 50"/>
                    <a:gd name="T23" fmla="*/ 0 h 68"/>
                    <a:gd name="T24" fmla="*/ 25 w 50"/>
                    <a:gd name="T25" fmla="*/ 4 h 68"/>
                    <a:gd name="T26" fmla="*/ 18 w 50"/>
                    <a:gd name="T27" fmla="*/ 0 h 68"/>
                    <a:gd name="T28" fmla="*/ 7 w 50"/>
                    <a:gd name="T29" fmla="*/ 1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" h="68">
                      <a:moveTo>
                        <a:pt x="7" y="11"/>
                      </a:moveTo>
                      <a:lnTo>
                        <a:pt x="14" y="25"/>
                      </a:lnTo>
                      <a:lnTo>
                        <a:pt x="0" y="28"/>
                      </a:lnTo>
                      <a:lnTo>
                        <a:pt x="11" y="46"/>
                      </a:lnTo>
                      <a:lnTo>
                        <a:pt x="4" y="68"/>
                      </a:lnTo>
                      <a:lnTo>
                        <a:pt x="25" y="60"/>
                      </a:lnTo>
                      <a:lnTo>
                        <a:pt x="36" y="60"/>
                      </a:lnTo>
                      <a:lnTo>
                        <a:pt x="46" y="53"/>
                      </a:lnTo>
                      <a:lnTo>
                        <a:pt x="50" y="39"/>
                      </a:lnTo>
                      <a:lnTo>
                        <a:pt x="46" y="39"/>
                      </a:lnTo>
                      <a:lnTo>
                        <a:pt x="46" y="18"/>
                      </a:lnTo>
                      <a:lnTo>
                        <a:pt x="36" y="0"/>
                      </a:lnTo>
                      <a:lnTo>
                        <a:pt x="25" y="4"/>
                      </a:lnTo>
                      <a:lnTo>
                        <a:pt x="18" y="0"/>
                      </a:lnTo>
                      <a:lnTo>
                        <a:pt x="7" y="1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0" name="Freeform 269"/>
                <p:cNvSpPr>
                  <a:spLocks/>
                </p:cNvSpPr>
                <p:nvPr/>
              </p:nvSpPr>
              <p:spPr bwMode="auto">
                <a:xfrm>
                  <a:off x="1667827" y="3510707"/>
                  <a:ext cx="131838" cy="159757"/>
                </a:xfrm>
                <a:custGeom>
                  <a:avLst/>
                  <a:gdLst>
                    <a:gd name="T0" fmla="*/ 28 w 85"/>
                    <a:gd name="T1" fmla="*/ 100 h 103"/>
                    <a:gd name="T2" fmla="*/ 39 w 85"/>
                    <a:gd name="T3" fmla="*/ 89 h 103"/>
                    <a:gd name="T4" fmla="*/ 46 w 85"/>
                    <a:gd name="T5" fmla="*/ 93 h 103"/>
                    <a:gd name="T6" fmla="*/ 57 w 85"/>
                    <a:gd name="T7" fmla="*/ 89 h 103"/>
                    <a:gd name="T8" fmla="*/ 46 w 85"/>
                    <a:gd name="T9" fmla="*/ 75 h 103"/>
                    <a:gd name="T10" fmla="*/ 39 w 85"/>
                    <a:gd name="T11" fmla="*/ 71 h 103"/>
                    <a:gd name="T12" fmla="*/ 42 w 85"/>
                    <a:gd name="T13" fmla="*/ 64 h 103"/>
                    <a:gd name="T14" fmla="*/ 74 w 85"/>
                    <a:gd name="T15" fmla="*/ 43 h 103"/>
                    <a:gd name="T16" fmla="*/ 74 w 85"/>
                    <a:gd name="T17" fmla="*/ 28 h 103"/>
                    <a:gd name="T18" fmla="*/ 85 w 85"/>
                    <a:gd name="T19" fmla="*/ 11 h 103"/>
                    <a:gd name="T20" fmla="*/ 85 w 85"/>
                    <a:gd name="T21" fmla="*/ 7 h 103"/>
                    <a:gd name="T22" fmla="*/ 85 w 85"/>
                    <a:gd name="T23" fmla="*/ 7 h 103"/>
                    <a:gd name="T24" fmla="*/ 78 w 85"/>
                    <a:gd name="T25" fmla="*/ 0 h 103"/>
                    <a:gd name="T26" fmla="*/ 64 w 85"/>
                    <a:gd name="T27" fmla="*/ 18 h 103"/>
                    <a:gd name="T28" fmla="*/ 53 w 85"/>
                    <a:gd name="T29" fmla="*/ 21 h 103"/>
                    <a:gd name="T30" fmla="*/ 53 w 85"/>
                    <a:gd name="T31" fmla="*/ 32 h 103"/>
                    <a:gd name="T32" fmla="*/ 32 w 85"/>
                    <a:gd name="T33" fmla="*/ 28 h 103"/>
                    <a:gd name="T34" fmla="*/ 21 w 85"/>
                    <a:gd name="T35" fmla="*/ 43 h 103"/>
                    <a:gd name="T36" fmla="*/ 3 w 85"/>
                    <a:gd name="T37" fmla="*/ 53 h 103"/>
                    <a:gd name="T38" fmla="*/ 0 w 85"/>
                    <a:gd name="T39" fmla="*/ 60 h 103"/>
                    <a:gd name="T40" fmla="*/ 3 w 85"/>
                    <a:gd name="T41" fmla="*/ 68 h 103"/>
                    <a:gd name="T42" fmla="*/ 14 w 85"/>
                    <a:gd name="T43" fmla="*/ 68 h 103"/>
                    <a:gd name="T44" fmla="*/ 10 w 85"/>
                    <a:gd name="T45" fmla="*/ 82 h 103"/>
                    <a:gd name="T46" fmla="*/ 3 w 85"/>
                    <a:gd name="T47" fmla="*/ 93 h 103"/>
                    <a:gd name="T48" fmla="*/ 14 w 85"/>
                    <a:gd name="T49" fmla="*/ 103 h 103"/>
                    <a:gd name="T50" fmla="*/ 17 w 85"/>
                    <a:gd name="T51" fmla="*/ 96 h 103"/>
                    <a:gd name="T52" fmla="*/ 28 w 85"/>
                    <a:gd name="T53" fmla="*/ 96 h 103"/>
                    <a:gd name="T54" fmla="*/ 28 w 85"/>
                    <a:gd name="T55" fmla="*/ 10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85" h="103">
                      <a:moveTo>
                        <a:pt x="28" y="100"/>
                      </a:moveTo>
                      <a:lnTo>
                        <a:pt x="39" y="89"/>
                      </a:lnTo>
                      <a:lnTo>
                        <a:pt x="46" y="93"/>
                      </a:lnTo>
                      <a:lnTo>
                        <a:pt x="57" y="89"/>
                      </a:lnTo>
                      <a:lnTo>
                        <a:pt x="46" y="75"/>
                      </a:lnTo>
                      <a:lnTo>
                        <a:pt x="39" y="71"/>
                      </a:lnTo>
                      <a:lnTo>
                        <a:pt x="42" y="64"/>
                      </a:lnTo>
                      <a:lnTo>
                        <a:pt x="74" y="43"/>
                      </a:lnTo>
                      <a:lnTo>
                        <a:pt x="74" y="28"/>
                      </a:lnTo>
                      <a:lnTo>
                        <a:pt x="85" y="11"/>
                      </a:lnTo>
                      <a:lnTo>
                        <a:pt x="85" y="7"/>
                      </a:lnTo>
                      <a:lnTo>
                        <a:pt x="85" y="7"/>
                      </a:lnTo>
                      <a:lnTo>
                        <a:pt x="78" y="0"/>
                      </a:lnTo>
                      <a:lnTo>
                        <a:pt x="64" y="18"/>
                      </a:lnTo>
                      <a:lnTo>
                        <a:pt x="53" y="21"/>
                      </a:lnTo>
                      <a:lnTo>
                        <a:pt x="53" y="32"/>
                      </a:lnTo>
                      <a:lnTo>
                        <a:pt x="32" y="28"/>
                      </a:lnTo>
                      <a:lnTo>
                        <a:pt x="21" y="43"/>
                      </a:lnTo>
                      <a:lnTo>
                        <a:pt x="3" y="53"/>
                      </a:lnTo>
                      <a:lnTo>
                        <a:pt x="0" y="60"/>
                      </a:lnTo>
                      <a:lnTo>
                        <a:pt x="3" y="68"/>
                      </a:lnTo>
                      <a:lnTo>
                        <a:pt x="14" y="68"/>
                      </a:lnTo>
                      <a:lnTo>
                        <a:pt x="10" y="82"/>
                      </a:lnTo>
                      <a:lnTo>
                        <a:pt x="3" y="93"/>
                      </a:lnTo>
                      <a:lnTo>
                        <a:pt x="14" y="103"/>
                      </a:lnTo>
                      <a:lnTo>
                        <a:pt x="17" y="96"/>
                      </a:lnTo>
                      <a:lnTo>
                        <a:pt x="28" y="96"/>
                      </a:lnTo>
                      <a:lnTo>
                        <a:pt x="28" y="10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1" name="Freeform 270"/>
                <p:cNvSpPr>
                  <a:spLocks noEditPoints="1"/>
                </p:cNvSpPr>
                <p:nvPr/>
              </p:nvSpPr>
              <p:spPr bwMode="auto">
                <a:xfrm>
                  <a:off x="1076884" y="4095446"/>
                  <a:ext cx="176817" cy="338124"/>
                </a:xfrm>
                <a:custGeom>
                  <a:avLst/>
                  <a:gdLst>
                    <a:gd name="T0" fmla="*/ 14 w 114"/>
                    <a:gd name="T1" fmla="*/ 153 h 218"/>
                    <a:gd name="T2" fmla="*/ 14 w 114"/>
                    <a:gd name="T3" fmla="*/ 153 h 218"/>
                    <a:gd name="T4" fmla="*/ 7 w 114"/>
                    <a:gd name="T5" fmla="*/ 182 h 218"/>
                    <a:gd name="T6" fmla="*/ 18 w 114"/>
                    <a:gd name="T7" fmla="*/ 182 h 218"/>
                    <a:gd name="T8" fmla="*/ 36 w 114"/>
                    <a:gd name="T9" fmla="*/ 207 h 218"/>
                    <a:gd name="T10" fmla="*/ 46 w 114"/>
                    <a:gd name="T11" fmla="*/ 207 h 218"/>
                    <a:gd name="T12" fmla="*/ 54 w 114"/>
                    <a:gd name="T13" fmla="*/ 218 h 218"/>
                    <a:gd name="T14" fmla="*/ 64 w 114"/>
                    <a:gd name="T15" fmla="*/ 214 h 218"/>
                    <a:gd name="T16" fmla="*/ 64 w 114"/>
                    <a:gd name="T17" fmla="*/ 214 h 218"/>
                    <a:gd name="T18" fmla="*/ 57 w 114"/>
                    <a:gd name="T19" fmla="*/ 203 h 218"/>
                    <a:gd name="T20" fmla="*/ 43 w 114"/>
                    <a:gd name="T21" fmla="*/ 200 h 218"/>
                    <a:gd name="T22" fmla="*/ 32 w 114"/>
                    <a:gd name="T23" fmla="*/ 168 h 218"/>
                    <a:gd name="T24" fmla="*/ 22 w 114"/>
                    <a:gd name="T25" fmla="*/ 168 h 218"/>
                    <a:gd name="T26" fmla="*/ 22 w 114"/>
                    <a:gd name="T27" fmla="*/ 153 h 218"/>
                    <a:gd name="T28" fmla="*/ 29 w 114"/>
                    <a:gd name="T29" fmla="*/ 132 h 218"/>
                    <a:gd name="T30" fmla="*/ 18 w 114"/>
                    <a:gd name="T31" fmla="*/ 143 h 218"/>
                    <a:gd name="T32" fmla="*/ 14 w 114"/>
                    <a:gd name="T33" fmla="*/ 153 h 218"/>
                    <a:gd name="T34" fmla="*/ 14 w 114"/>
                    <a:gd name="T35" fmla="*/ 153 h 218"/>
                    <a:gd name="T36" fmla="*/ 75 w 114"/>
                    <a:gd name="T37" fmla="*/ 139 h 218"/>
                    <a:gd name="T38" fmla="*/ 57 w 114"/>
                    <a:gd name="T39" fmla="*/ 118 h 218"/>
                    <a:gd name="T40" fmla="*/ 46 w 114"/>
                    <a:gd name="T41" fmla="*/ 118 h 218"/>
                    <a:gd name="T42" fmla="*/ 46 w 114"/>
                    <a:gd name="T43" fmla="*/ 107 h 218"/>
                    <a:gd name="T44" fmla="*/ 32 w 114"/>
                    <a:gd name="T45" fmla="*/ 107 h 218"/>
                    <a:gd name="T46" fmla="*/ 32 w 114"/>
                    <a:gd name="T47" fmla="*/ 125 h 218"/>
                    <a:gd name="T48" fmla="*/ 32 w 114"/>
                    <a:gd name="T49" fmla="*/ 132 h 218"/>
                    <a:gd name="T50" fmla="*/ 7 w 114"/>
                    <a:gd name="T51" fmla="*/ 86 h 218"/>
                    <a:gd name="T52" fmla="*/ 18 w 114"/>
                    <a:gd name="T53" fmla="*/ 68 h 218"/>
                    <a:gd name="T54" fmla="*/ 0 w 114"/>
                    <a:gd name="T55" fmla="*/ 36 h 218"/>
                    <a:gd name="T56" fmla="*/ 4 w 114"/>
                    <a:gd name="T57" fmla="*/ 18 h 218"/>
                    <a:gd name="T58" fmla="*/ 18 w 114"/>
                    <a:gd name="T59" fmla="*/ 15 h 218"/>
                    <a:gd name="T60" fmla="*/ 32 w 114"/>
                    <a:gd name="T61" fmla="*/ 0 h 218"/>
                    <a:gd name="T62" fmla="*/ 50 w 114"/>
                    <a:gd name="T63" fmla="*/ 15 h 218"/>
                    <a:gd name="T64" fmla="*/ 46 w 114"/>
                    <a:gd name="T65" fmla="*/ 43 h 218"/>
                    <a:gd name="T66" fmla="*/ 86 w 114"/>
                    <a:gd name="T67" fmla="*/ 36 h 218"/>
                    <a:gd name="T68" fmla="*/ 96 w 114"/>
                    <a:gd name="T69" fmla="*/ 43 h 218"/>
                    <a:gd name="T70" fmla="*/ 100 w 114"/>
                    <a:gd name="T71" fmla="*/ 68 h 218"/>
                    <a:gd name="T72" fmla="*/ 114 w 114"/>
                    <a:gd name="T73" fmla="*/ 75 h 218"/>
                    <a:gd name="T74" fmla="*/ 110 w 114"/>
                    <a:gd name="T75" fmla="*/ 93 h 218"/>
                    <a:gd name="T76" fmla="*/ 107 w 114"/>
                    <a:gd name="T77" fmla="*/ 96 h 218"/>
                    <a:gd name="T78" fmla="*/ 103 w 114"/>
                    <a:gd name="T79" fmla="*/ 93 h 218"/>
                    <a:gd name="T80" fmla="*/ 78 w 114"/>
                    <a:gd name="T81" fmla="*/ 93 h 218"/>
                    <a:gd name="T82" fmla="*/ 64 w 114"/>
                    <a:gd name="T83" fmla="*/ 111 h 218"/>
                    <a:gd name="T84" fmla="*/ 71 w 114"/>
                    <a:gd name="T85" fmla="*/ 121 h 218"/>
                    <a:gd name="T86" fmla="*/ 75 w 114"/>
                    <a:gd name="T87" fmla="*/ 139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14" h="218">
                      <a:moveTo>
                        <a:pt x="14" y="153"/>
                      </a:moveTo>
                      <a:lnTo>
                        <a:pt x="14" y="153"/>
                      </a:lnTo>
                      <a:lnTo>
                        <a:pt x="7" y="182"/>
                      </a:lnTo>
                      <a:lnTo>
                        <a:pt x="18" y="182"/>
                      </a:lnTo>
                      <a:lnTo>
                        <a:pt x="36" y="207"/>
                      </a:lnTo>
                      <a:lnTo>
                        <a:pt x="46" y="207"/>
                      </a:lnTo>
                      <a:lnTo>
                        <a:pt x="54" y="218"/>
                      </a:lnTo>
                      <a:lnTo>
                        <a:pt x="64" y="214"/>
                      </a:lnTo>
                      <a:lnTo>
                        <a:pt x="64" y="214"/>
                      </a:lnTo>
                      <a:lnTo>
                        <a:pt x="57" y="203"/>
                      </a:lnTo>
                      <a:lnTo>
                        <a:pt x="43" y="200"/>
                      </a:lnTo>
                      <a:lnTo>
                        <a:pt x="32" y="168"/>
                      </a:lnTo>
                      <a:lnTo>
                        <a:pt x="22" y="168"/>
                      </a:lnTo>
                      <a:lnTo>
                        <a:pt x="22" y="153"/>
                      </a:lnTo>
                      <a:lnTo>
                        <a:pt x="29" y="132"/>
                      </a:lnTo>
                      <a:lnTo>
                        <a:pt x="18" y="143"/>
                      </a:lnTo>
                      <a:lnTo>
                        <a:pt x="14" y="153"/>
                      </a:lnTo>
                      <a:lnTo>
                        <a:pt x="14" y="153"/>
                      </a:lnTo>
                      <a:close/>
                      <a:moveTo>
                        <a:pt x="75" y="139"/>
                      </a:moveTo>
                      <a:lnTo>
                        <a:pt x="57" y="118"/>
                      </a:lnTo>
                      <a:lnTo>
                        <a:pt x="46" y="118"/>
                      </a:lnTo>
                      <a:lnTo>
                        <a:pt x="46" y="107"/>
                      </a:lnTo>
                      <a:lnTo>
                        <a:pt x="32" y="107"/>
                      </a:lnTo>
                      <a:lnTo>
                        <a:pt x="32" y="125"/>
                      </a:lnTo>
                      <a:lnTo>
                        <a:pt x="32" y="132"/>
                      </a:lnTo>
                      <a:lnTo>
                        <a:pt x="7" y="86"/>
                      </a:lnTo>
                      <a:lnTo>
                        <a:pt x="18" y="68"/>
                      </a:lnTo>
                      <a:lnTo>
                        <a:pt x="0" y="36"/>
                      </a:lnTo>
                      <a:lnTo>
                        <a:pt x="4" y="18"/>
                      </a:lnTo>
                      <a:lnTo>
                        <a:pt x="18" y="15"/>
                      </a:lnTo>
                      <a:lnTo>
                        <a:pt x="32" y="0"/>
                      </a:lnTo>
                      <a:lnTo>
                        <a:pt x="50" y="15"/>
                      </a:lnTo>
                      <a:lnTo>
                        <a:pt x="46" y="43"/>
                      </a:lnTo>
                      <a:lnTo>
                        <a:pt x="86" y="36"/>
                      </a:lnTo>
                      <a:lnTo>
                        <a:pt x="96" y="43"/>
                      </a:lnTo>
                      <a:lnTo>
                        <a:pt x="100" y="68"/>
                      </a:lnTo>
                      <a:lnTo>
                        <a:pt x="114" y="75"/>
                      </a:lnTo>
                      <a:lnTo>
                        <a:pt x="110" y="93"/>
                      </a:lnTo>
                      <a:lnTo>
                        <a:pt x="107" y="96"/>
                      </a:lnTo>
                      <a:lnTo>
                        <a:pt x="103" y="93"/>
                      </a:lnTo>
                      <a:lnTo>
                        <a:pt x="78" y="93"/>
                      </a:lnTo>
                      <a:lnTo>
                        <a:pt x="64" y="111"/>
                      </a:lnTo>
                      <a:lnTo>
                        <a:pt x="71" y="121"/>
                      </a:lnTo>
                      <a:lnTo>
                        <a:pt x="75" y="13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2" name="Freeform 271"/>
                <p:cNvSpPr>
                  <a:spLocks/>
                </p:cNvSpPr>
                <p:nvPr/>
              </p:nvSpPr>
              <p:spPr bwMode="auto">
                <a:xfrm>
                  <a:off x="861291" y="3206705"/>
                  <a:ext cx="696413" cy="347431"/>
                </a:xfrm>
                <a:custGeom>
                  <a:avLst/>
                  <a:gdLst>
                    <a:gd name="T0" fmla="*/ 0 w 449"/>
                    <a:gd name="T1" fmla="*/ 75 h 224"/>
                    <a:gd name="T2" fmla="*/ 4 w 449"/>
                    <a:gd name="T3" fmla="*/ 64 h 224"/>
                    <a:gd name="T4" fmla="*/ 72 w 449"/>
                    <a:gd name="T5" fmla="*/ 36 h 224"/>
                    <a:gd name="T6" fmla="*/ 82 w 449"/>
                    <a:gd name="T7" fmla="*/ 43 h 224"/>
                    <a:gd name="T8" fmla="*/ 93 w 449"/>
                    <a:gd name="T9" fmla="*/ 43 h 224"/>
                    <a:gd name="T10" fmla="*/ 104 w 449"/>
                    <a:gd name="T11" fmla="*/ 50 h 224"/>
                    <a:gd name="T12" fmla="*/ 146 w 449"/>
                    <a:gd name="T13" fmla="*/ 50 h 224"/>
                    <a:gd name="T14" fmla="*/ 146 w 449"/>
                    <a:gd name="T15" fmla="*/ 21 h 224"/>
                    <a:gd name="T16" fmla="*/ 164 w 449"/>
                    <a:gd name="T17" fmla="*/ 0 h 224"/>
                    <a:gd name="T18" fmla="*/ 203 w 449"/>
                    <a:gd name="T19" fmla="*/ 18 h 224"/>
                    <a:gd name="T20" fmla="*/ 207 w 449"/>
                    <a:gd name="T21" fmla="*/ 36 h 224"/>
                    <a:gd name="T22" fmla="*/ 225 w 449"/>
                    <a:gd name="T23" fmla="*/ 50 h 224"/>
                    <a:gd name="T24" fmla="*/ 249 w 449"/>
                    <a:gd name="T25" fmla="*/ 36 h 224"/>
                    <a:gd name="T26" fmla="*/ 328 w 449"/>
                    <a:gd name="T27" fmla="*/ 71 h 224"/>
                    <a:gd name="T28" fmla="*/ 360 w 449"/>
                    <a:gd name="T29" fmla="*/ 61 h 224"/>
                    <a:gd name="T30" fmla="*/ 381 w 449"/>
                    <a:gd name="T31" fmla="*/ 46 h 224"/>
                    <a:gd name="T32" fmla="*/ 388 w 449"/>
                    <a:gd name="T33" fmla="*/ 54 h 224"/>
                    <a:gd name="T34" fmla="*/ 402 w 449"/>
                    <a:gd name="T35" fmla="*/ 54 h 224"/>
                    <a:gd name="T36" fmla="*/ 392 w 449"/>
                    <a:gd name="T37" fmla="*/ 64 h 224"/>
                    <a:gd name="T38" fmla="*/ 395 w 449"/>
                    <a:gd name="T39" fmla="*/ 100 h 224"/>
                    <a:gd name="T40" fmla="*/ 431 w 449"/>
                    <a:gd name="T41" fmla="*/ 93 h 224"/>
                    <a:gd name="T42" fmla="*/ 449 w 449"/>
                    <a:gd name="T43" fmla="*/ 125 h 224"/>
                    <a:gd name="T44" fmla="*/ 409 w 449"/>
                    <a:gd name="T45" fmla="*/ 121 h 224"/>
                    <a:gd name="T46" fmla="*/ 388 w 449"/>
                    <a:gd name="T47" fmla="*/ 146 h 224"/>
                    <a:gd name="T48" fmla="*/ 363 w 449"/>
                    <a:gd name="T49" fmla="*/ 160 h 224"/>
                    <a:gd name="T50" fmla="*/ 345 w 449"/>
                    <a:gd name="T51" fmla="*/ 157 h 224"/>
                    <a:gd name="T52" fmla="*/ 335 w 449"/>
                    <a:gd name="T53" fmla="*/ 171 h 224"/>
                    <a:gd name="T54" fmla="*/ 342 w 449"/>
                    <a:gd name="T55" fmla="*/ 182 h 224"/>
                    <a:gd name="T56" fmla="*/ 310 w 449"/>
                    <a:gd name="T57" fmla="*/ 207 h 224"/>
                    <a:gd name="T58" fmla="*/ 281 w 449"/>
                    <a:gd name="T59" fmla="*/ 207 h 224"/>
                    <a:gd name="T60" fmla="*/ 239 w 449"/>
                    <a:gd name="T61" fmla="*/ 224 h 224"/>
                    <a:gd name="T62" fmla="*/ 182 w 449"/>
                    <a:gd name="T63" fmla="*/ 196 h 224"/>
                    <a:gd name="T64" fmla="*/ 128 w 449"/>
                    <a:gd name="T65" fmla="*/ 203 h 224"/>
                    <a:gd name="T66" fmla="*/ 107 w 449"/>
                    <a:gd name="T67" fmla="*/ 167 h 224"/>
                    <a:gd name="T68" fmla="*/ 43 w 449"/>
                    <a:gd name="T69" fmla="*/ 150 h 224"/>
                    <a:gd name="T70" fmla="*/ 47 w 449"/>
                    <a:gd name="T71" fmla="*/ 135 h 224"/>
                    <a:gd name="T72" fmla="*/ 36 w 449"/>
                    <a:gd name="T73" fmla="*/ 100 h 224"/>
                    <a:gd name="T74" fmla="*/ 25 w 449"/>
                    <a:gd name="T75" fmla="*/ 93 h 224"/>
                    <a:gd name="T76" fmla="*/ 22 w 449"/>
                    <a:gd name="T77" fmla="*/ 100 h 224"/>
                    <a:gd name="T78" fmla="*/ 4 w 449"/>
                    <a:gd name="T79" fmla="*/ 75 h 224"/>
                    <a:gd name="T80" fmla="*/ 0 w 449"/>
                    <a:gd name="T81" fmla="*/ 75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49" h="224">
                      <a:moveTo>
                        <a:pt x="0" y="75"/>
                      </a:moveTo>
                      <a:lnTo>
                        <a:pt x="4" y="64"/>
                      </a:lnTo>
                      <a:lnTo>
                        <a:pt x="72" y="36"/>
                      </a:lnTo>
                      <a:lnTo>
                        <a:pt x="82" y="43"/>
                      </a:lnTo>
                      <a:lnTo>
                        <a:pt x="93" y="43"/>
                      </a:lnTo>
                      <a:lnTo>
                        <a:pt x="104" y="50"/>
                      </a:lnTo>
                      <a:lnTo>
                        <a:pt x="146" y="50"/>
                      </a:lnTo>
                      <a:lnTo>
                        <a:pt x="146" y="21"/>
                      </a:lnTo>
                      <a:lnTo>
                        <a:pt x="164" y="0"/>
                      </a:lnTo>
                      <a:lnTo>
                        <a:pt x="203" y="18"/>
                      </a:lnTo>
                      <a:lnTo>
                        <a:pt x="207" y="36"/>
                      </a:lnTo>
                      <a:lnTo>
                        <a:pt x="225" y="50"/>
                      </a:lnTo>
                      <a:lnTo>
                        <a:pt x="249" y="36"/>
                      </a:lnTo>
                      <a:lnTo>
                        <a:pt x="328" y="71"/>
                      </a:lnTo>
                      <a:lnTo>
                        <a:pt x="360" y="61"/>
                      </a:lnTo>
                      <a:lnTo>
                        <a:pt x="381" y="46"/>
                      </a:lnTo>
                      <a:lnTo>
                        <a:pt x="388" y="54"/>
                      </a:lnTo>
                      <a:lnTo>
                        <a:pt x="402" y="54"/>
                      </a:lnTo>
                      <a:lnTo>
                        <a:pt x="392" y="64"/>
                      </a:lnTo>
                      <a:lnTo>
                        <a:pt x="395" y="100"/>
                      </a:lnTo>
                      <a:lnTo>
                        <a:pt x="431" y="93"/>
                      </a:lnTo>
                      <a:lnTo>
                        <a:pt x="449" y="125"/>
                      </a:lnTo>
                      <a:lnTo>
                        <a:pt x="409" y="121"/>
                      </a:lnTo>
                      <a:lnTo>
                        <a:pt x="388" y="146"/>
                      </a:lnTo>
                      <a:lnTo>
                        <a:pt x="363" y="160"/>
                      </a:lnTo>
                      <a:lnTo>
                        <a:pt x="345" y="157"/>
                      </a:lnTo>
                      <a:lnTo>
                        <a:pt x="335" y="171"/>
                      </a:lnTo>
                      <a:lnTo>
                        <a:pt x="342" y="182"/>
                      </a:lnTo>
                      <a:lnTo>
                        <a:pt x="310" y="207"/>
                      </a:lnTo>
                      <a:lnTo>
                        <a:pt x="281" y="207"/>
                      </a:lnTo>
                      <a:lnTo>
                        <a:pt x="239" y="224"/>
                      </a:lnTo>
                      <a:lnTo>
                        <a:pt x="182" y="196"/>
                      </a:lnTo>
                      <a:lnTo>
                        <a:pt x="128" y="203"/>
                      </a:lnTo>
                      <a:lnTo>
                        <a:pt x="107" y="167"/>
                      </a:lnTo>
                      <a:lnTo>
                        <a:pt x="43" y="150"/>
                      </a:lnTo>
                      <a:lnTo>
                        <a:pt x="47" y="135"/>
                      </a:lnTo>
                      <a:lnTo>
                        <a:pt x="36" y="100"/>
                      </a:lnTo>
                      <a:lnTo>
                        <a:pt x="25" y="93"/>
                      </a:lnTo>
                      <a:lnTo>
                        <a:pt x="22" y="100"/>
                      </a:lnTo>
                      <a:lnTo>
                        <a:pt x="4" y="75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3" name="Freeform 272"/>
                <p:cNvSpPr>
                  <a:spLocks noEditPoints="1"/>
                </p:cNvSpPr>
                <p:nvPr/>
              </p:nvSpPr>
              <p:spPr bwMode="auto">
                <a:xfrm>
                  <a:off x="558840" y="3157072"/>
                  <a:ext cx="1333886" cy="1000415"/>
                </a:xfrm>
                <a:custGeom>
                  <a:avLst/>
                  <a:gdLst>
                    <a:gd name="T0" fmla="*/ 110 w 242"/>
                    <a:gd name="T1" fmla="*/ 162 h 181"/>
                    <a:gd name="T2" fmla="*/ 130 w 242"/>
                    <a:gd name="T3" fmla="*/ 161 h 181"/>
                    <a:gd name="T4" fmla="*/ 138 w 242"/>
                    <a:gd name="T5" fmla="*/ 166 h 181"/>
                    <a:gd name="T6" fmla="*/ 143 w 242"/>
                    <a:gd name="T7" fmla="*/ 172 h 181"/>
                    <a:gd name="T8" fmla="*/ 152 w 242"/>
                    <a:gd name="T9" fmla="*/ 165 h 181"/>
                    <a:gd name="T10" fmla="*/ 157 w 242"/>
                    <a:gd name="T11" fmla="*/ 161 h 181"/>
                    <a:gd name="T12" fmla="*/ 181 w 242"/>
                    <a:gd name="T13" fmla="*/ 144 h 181"/>
                    <a:gd name="T14" fmla="*/ 188 w 242"/>
                    <a:gd name="T15" fmla="*/ 137 h 181"/>
                    <a:gd name="T16" fmla="*/ 188 w 242"/>
                    <a:gd name="T17" fmla="*/ 128 h 181"/>
                    <a:gd name="T18" fmla="*/ 185 w 242"/>
                    <a:gd name="T19" fmla="*/ 119 h 181"/>
                    <a:gd name="T20" fmla="*/ 180 w 242"/>
                    <a:gd name="T21" fmla="*/ 107 h 181"/>
                    <a:gd name="T22" fmla="*/ 187 w 242"/>
                    <a:gd name="T23" fmla="*/ 98 h 181"/>
                    <a:gd name="T24" fmla="*/ 189 w 242"/>
                    <a:gd name="T25" fmla="*/ 94 h 181"/>
                    <a:gd name="T26" fmla="*/ 178 w 242"/>
                    <a:gd name="T27" fmla="*/ 92 h 181"/>
                    <a:gd name="T28" fmla="*/ 180 w 242"/>
                    <a:gd name="T29" fmla="*/ 84 h 181"/>
                    <a:gd name="T30" fmla="*/ 190 w 242"/>
                    <a:gd name="T31" fmla="*/ 76 h 181"/>
                    <a:gd name="T32" fmla="*/ 188 w 242"/>
                    <a:gd name="T33" fmla="*/ 87 h 181"/>
                    <a:gd name="T34" fmla="*/ 201 w 242"/>
                    <a:gd name="T35" fmla="*/ 81 h 181"/>
                    <a:gd name="T36" fmla="*/ 210 w 242"/>
                    <a:gd name="T37" fmla="*/ 72 h 181"/>
                    <a:gd name="T38" fmla="*/ 223 w 242"/>
                    <a:gd name="T39" fmla="*/ 64 h 181"/>
                    <a:gd name="T40" fmla="*/ 232 w 242"/>
                    <a:gd name="T41" fmla="*/ 51 h 181"/>
                    <a:gd name="T42" fmla="*/ 240 w 242"/>
                    <a:gd name="T43" fmla="*/ 39 h 181"/>
                    <a:gd name="T44" fmla="*/ 227 w 242"/>
                    <a:gd name="T45" fmla="*/ 37 h 181"/>
                    <a:gd name="T46" fmla="*/ 208 w 242"/>
                    <a:gd name="T47" fmla="*/ 8 h 181"/>
                    <a:gd name="T48" fmla="*/ 186 w 242"/>
                    <a:gd name="T49" fmla="*/ 3 h 181"/>
                    <a:gd name="T50" fmla="*/ 183 w 242"/>
                    <a:gd name="T51" fmla="*/ 14 h 181"/>
                    <a:gd name="T52" fmla="*/ 165 w 242"/>
                    <a:gd name="T53" fmla="*/ 27 h 181"/>
                    <a:gd name="T54" fmla="*/ 170 w 242"/>
                    <a:gd name="T55" fmla="*/ 43 h 181"/>
                    <a:gd name="T56" fmla="*/ 149 w 242"/>
                    <a:gd name="T57" fmla="*/ 57 h 181"/>
                    <a:gd name="T58" fmla="*/ 122 w 242"/>
                    <a:gd name="T59" fmla="*/ 72 h 181"/>
                    <a:gd name="T60" fmla="*/ 67 w 242"/>
                    <a:gd name="T61" fmla="*/ 51 h 181"/>
                    <a:gd name="T62" fmla="*/ 61 w 242"/>
                    <a:gd name="T63" fmla="*/ 37 h 181"/>
                    <a:gd name="T64" fmla="*/ 48 w 242"/>
                    <a:gd name="T65" fmla="*/ 33 h 181"/>
                    <a:gd name="T66" fmla="*/ 25 w 242"/>
                    <a:gd name="T67" fmla="*/ 53 h 181"/>
                    <a:gd name="T68" fmla="*/ 19 w 242"/>
                    <a:gd name="T69" fmla="*/ 72 h 181"/>
                    <a:gd name="T70" fmla="*/ 7 w 242"/>
                    <a:gd name="T71" fmla="*/ 77 h 181"/>
                    <a:gd name="T72" fmla="*/ 0 w 242"/>
                    <a:gd name="T73" fmla="*/ 88 h 181"/>
                    <a:gd name="T74" fmla="*/ 3 w 242"/>
                    <a:gd name="T75" fmla="*/ 95 h 181"/>
                    <a:gd name="T76" fmla="*/ 15 w 242"/>
                    <a:gd name="T77" fmla="*/ 102 h 181"/>
                    <a:gd name="T78" fmla="*/ 21 w 242"/>
                    <a:gd name="T79" fmla="*/ 111 h 181"/>
                    <a:gd name="T80" fmla="*/ 29 w 242"/>
                    <a:gd name="T81" fmla="*/ 127 h 181"/>
                    <a:gd name="T82" fmla="*/ 37 w 242"/>
                    <a:gd name="T83" fmla="*/ 130 h 181"/>
                    <a:gd name="T84" fmla="*/ 50 w 242"/>
                    <a:gd name="T85" fmla="*/ 138 h 181"/>
                    <a:gd name="T86" fmla="*/ 73 w 242"/>
                    <a:gd name="T87" fmla="*/ 144 h 181"/>
                    <a:gd name="T88" fmla="*/ 88 w 242"/>
                    <a:gd name="T89" fmla="*/ 131 h 181"/>
                    <a:gd name="T90" fmla="*/ 95 w 242"/>
                    <a:gd name="T91" fmla="*/ 136 h 181"/>
                    <a:gd name="T92" fmla="*/ 95 w 242"/>
                    <a:gd name="T93" fmla="*/ 156 h 181"/>
                    <a:gd name="T94" fmla="*/ 104 w 242"/>
                    <a:gd name="T95" fmla="*/ 165 h 181"/>
                    <a:gd name="T96" fmla="*/ 183 w 242"/>
                    <a:gd name="T97" fmla="*/ 157 h 181"/>
                    <a:gd name="T98" fmla="*/ 186 w 242"/>
                    <a:gd name="T99" fmla="*/ 164 h 181"/>
                    <a:gd name="T100" fmla="*/ 145 w 242"/>
                    <a:gd name="T101" fmla="*/ 178 h 181"/>
                    <a:gd name="T102" fmla="*/ 137 w 242"/>
                    <a:gd name="T103" fmla="*/ 175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2" h="181">
                      <a:moveTo>
                        <a:pt x="108" y="165"/>
                      </a:moveTo>
                      <a:cubicBezTo>
                        <a:pt x="109" y="167"/>
                        <a:pt x="109" y="167"/>
                        <a:pt x="109" y="167"/>
                      </a:cubicBezTo>
                      <a:cubicBezTo>
                        <a:pt x="111" y="167"/>
                        <a:pt x="111" y="167"/>
                        <a:pt x="111" y="167"/>
                      </a:cubicBezTo>
                      <a:cubicBezTo>
                        <a:pt x="110" y="162"/>
                        <a:pt x="110" y="162"/>
                        <a:pt x="110" y="162"/>
                      </a:cubicBezTo>
                      <a:cubicBezTo>
                        <a:pt x="122" y="161"/>
                        <a:pt x="122" y="161"/>
                        <a:pt x="122" y="161"/>
                      </a:cubicBezTo>
                      <a:cubicBezTo>
                        <a:pt x="124" y="159"/>
                        <a:pt x="124" y="159"/>
                        <a:pt x="124" y="159"/>
                      </a:cubicBezTo>
                      <a:cubicBezTo>
                        <a:pt x="127" y="161"/>
                        <a:pt x="127" y="161"/>
                        <a:pt x="127" y="161"/>
                      </a:cubicBezTo>
                      <a:cubicBezTo>
                        <a:pt x="130" y="161"/>
                        <a:pt x="130" y="161"/>
                        <a:pt x="130" y="161"/>
                      </a:cubicBezTo>
                      <a:cubicBezTo>
                        <a:pt x="130" y="164"/>
                        <a:pt x="130" y="164"/>
                        <a:pt x="130" y="164"/>
                      </a:cubicBezTo>
                      <a:cubicBezTo>
                        <a:pt x="132" y="166"/>
                        <a:pt x="132" y="166"/>
                        <a:pt x="132" y="166"/>
                      </a:cubicBezTo>
                      <a:cubicBezTo>
                        <a:pt x="135" y="166"/>
                        <a:pt x="135" y="166"/>
                        <a:pt x="135" y="166"/>
                      </a:cubicBezTo>
                      <a:cubicBezTo>
                        <a:pt x="138" y="166"/>
                        <a:pt x="138" y="166"/>
                        <a:pt x="138" y="166"/>
                      </a:cubicBezTo>
                      <a:cubicBezTo>
                        <a:pt x="140" y="167"/>
                        <a:pt x="140" y="167"/>
                        <a:pt x="140" y="167"/>
                      </a:cubicBezTo>
                      <a:cubicBezTo>
                        <a:pt x="142" y="166"/>
                        <a:pt x="142" y="166"/>
                        <a:pt x="142" y="166"/>
                      </a:cubicBezTo>
                      <a:cubicBezTo>
                        <a:pt x="141" y="169"/>
                        <a:pt x="141" y="169"/>
                        <a:pt x="141" y="169"/>
                      </a:cubicBezTo>
                      <a:cubicBezTo>
                        <a:pt x="143" y="172"/>
                        <a:pt x="143" y="172"/>
                        <a:pt x="143" y="172"/>
                      </a:cubicBezTo>
                      <a:cubicBezTo>
                        <a:pt x="144" y="172"/>
                        <a:pt x="144" y="172"/>
                        <a:pt x="144" y="172"/>
                      </a:cubicBezTo>
                      <a:cubicBezTo>
                        <a:pt x="144" y="169"/>
                        <a:pt x="144" y="169"/>
                        <a:pt x="144" y="169"/>
                      </a:cubicBezTo>
                      <a:cubicBezTo>
                        <a:pt x="144" y="167"/>
                        <a:pt x="144" y="167"/>
                        <a:pt x="144" y="167"/>
                      </a:cubicBezTo>
                      <a:cubicBezTo>
                        <a:pt x="152" y="165"/>
                        <a:pt x="152" y="165"/>
                        <a:pt x="152" y="165"/>
                      </a:cubicBezTo>
                      <a:cubicBezTo>
                        <a:pt x="155" y="164"/>
                        <a:pt x="155" y="164"/>
                        <a:pt x="155" y="164"/>
                      </a:cubicBezTo>
                      <a:cubicBezTo>
                        <a:pt x="155" y="162"/>
                        <a:pt x="155" y="162"/>
                        <a:pt x="155" y="162"/>
                      </a:cubicBezTo>
                      <a:cubicBezTo>
                        <a:pt x="157" y="163"/>
                        <a:pt x="157" y="163"/>
                        <a:pt x="157" y="163"/>
                      </a:cubicBezTo>
                      <a:cubicBezTo>
                        <a:pt x="157" y="161"/>
                        <a:pt x="157" y="161"/>
                        <a:pt x="157" y="161"/>
                      </a:cubicBezTo>
                      <a:cubicBezTo>
                        <a:pt x="159" y="162"/>
                        <a:pt x="159" y="162"/>
                        <a:pt x="159" y="162"/>
                      </a:cubicBezTo>
                      <a:cubicBezTo>
                        <a:pt x="169" y="160"/>
                        <a:pt x="169" y="160"/>
                        <a:pt x="169" y="160"/>
                      </a:cubicBezTo>
                      <a:cubicBezTo>
                        <a:pt x="181" y="149"/>
                        <a:pt x="181" y="149"/>
                        <a:pt x="181" y="149"/>
                      </a:cubicBezTo>
                      <a:cubicBezTo>
                        <a:pt x="181" y="144"/>
                        <a:pt x="181" y="144"/>
                        <a:pt x="181" y="144"/>
                      </a:cubicBezTo>
                      <a:cubicBezTo>
                        <a:pt x="182" y="144"/>
                        <a:pt x="182" y="144"/>
                        <a:pt x="182" y="144"/>
                      </a:cubicBezTo>
                      <a:cubicBezTo>
                        <a:pt x="183" y="144"/>
                        <a:pt x="183" y="144"/>
                        <a:pt x="183" y="144"/>
                      </a:cubicBezTo>
                      <a:cubicBezTo>
                        <a:pt x="188" y="137"/>
                        <a:pt x="188" y="137"/>
                        <a:pt x="188" y="137"/>
                      </a:cubicBezTo>
                      <a:cubicBezTo>
                        <a:pt x="188" y="137"/>
                        <a:pt x="188" y="137"/>
                        <a:pt x="188" y="137"/>
                      </a:cubicBezTo>
                      <a:cubicBezTo>
                        <a:pt x="189" y="133"/>
                        <a:pt x="189" y="133"/>
                        <a:pt x="189" y="133"/>
                      </a:cubicBezTo>
                      <a:cubicBezTo>
                        <a:pt x="190" y="132"/>
                        <a:pt x="190" y="132"/>
                        <a:pt x="190" y="132"/>
                      </a:cubicBezTo>
                      <a:cubicBezTo>
                        <a:pt x="190" y="130"/>
                        <a:pt x="190" y="130"/>
                        <a:pt x="190" y="130"/>
                      </a:cubicBezTo>
                      <a:cubicBezTo>
                        <a:pt x="188" y="128"/>
                        <a:pt x="188" y="128"/>
                        <a:pt x="188" y="128"/>
                      </a:cubicBezTo>
                      <a:cubicBezTo>
                        <a:pt x="185" y="128"/>
                        <a:pt x="185" y="128"/>
                        <a:pt x="185" y="128"/>
                      </a:cubicBezTo>
                      <a:cubicBezTo>
                        <a:pt x="187" y="127"/>
                        <a:pt x="187" y="127"/>
                        <a:pt x="187" y="127"/>
                      </a:cubicBezTo>
                      <a:cubicBezTo>
                        <a:pt x="191" y="125"/>
                        <a:pt x="191" y="125"/>
                        <a:pt x="191" y="125"/>
                      </a:cubicBezTo>
                      <a:cubicBezTo>
                        <a:pt x="185" y="119"/>
                        <a:pt x="185" y="119"/>
                        <a:pt x="185" y="119"/>
                      </a:cubicBezTo>
                      <a:cubicBezTo>
                        <a:pt x="190" y="121"/>
                        <a:pt x="190" y="121"/>
                        <a:pt x="190" y="121"/>
                      </a:cubicBezTo>
                      <a:cubicBezTo>
                        <a:pt x="186" y="114"/>
                        <a:pt x="186" y="114"/>
                        <a:pt x="186" y="114"/>
                      </a:cubicBezTo>
                      <a:cubicBezTo>
                        <a:pt x="185" y="109"/>
                        <a:pt x="185" y="109"/>
                        <a:pt x="185" y="109"/>
                      </a:cubicBezTo>
                      <a:cubicBezTo>
                        <a:pt x="180" y="107"/>
                        <a:pt x="180" y="107"/>
                        <a:pt x="180" y="107"/>
                      </a:cubicBezTo>
                      <a:cubicBezTo>
                        <a:pt x="184" y="101"/>
                        <a:pt x="184" y="101"/>
                        <a:pt x="184" y="101"/>
                      </a:cubicBezTo>
                      <a:cubicBezTo>
                        <a:pt x="184" y="99"/>
                        <a:pt x="184" y="99"/>
                        <a:pt x="184" y="99"/>
                      </a:cubicBezTo>
                      <a:cubicBezTo>
                        <a:pt x="186" y="100"/>
                        <a:pt x="186" y="100"/>
                        <a:pt x="186" y="100"/>
                      </a:cubicBezTo>
                      <a:cubicBezTo>
                        <a:pt x="187" y="98"/>
                        <a:pt x="187" y="98"/>
                        <a:pt x="187" y="98"/>
                      </a:cubicBezTo>
                      <a:cubicBezTo>
                        <a:pt x="192" y="96"/>
                        <a:pt x="192" y="96"/>
                        <a:pt x="192" y="96"/>
                      </a:cubicBezTo>
                      <a:cubicBezTo>
                        <a:pt x="192" y="97"/>
                        <a:pt x="192" y="97"/>
                        <a:pt x="192" y="97"/>
                      </a:cubicBezTo>
                      <a:cubicBezTo>
                        <a:pt x="193" y="94"/>
                        <a:pt x="193" y="94"/>
                        <a:pt x="193" y="94"/>
                      </a:cubicBez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6" y="92"/>
                        <a:pt x="186" y="92"/>
                        <a:pt x="186" y="92"/>
                      </a:cubicBezTo>
                      <a:cubicBezTo>
                        <a:pt x="182" y="95"/>
                        <a:pt x="182" y="95"/>
                        <a:pt x="182" y="95"/>
                      </a:cubicBezTo>
                      <a:cubicBezTo>
                        <a:pt x="179" y="94"/>
                        <a:pt x="179" y="94"/>
                        <a:pt x="179" y="94"/>
                      </a:cubicBezTo>
                      <a:cubicBezTo>
                        <a:pt x="178" y="92"/>
                        <a:pt x="178" y="92"/>
                        <a:pt x="178" y="92"/>
                      </a:cubicBezTo>
                      <a:cubicBezTo>
                        <a:pt x="174" y="88"/>
                        <a:pt x="174" y="88"/>
                        <a:pt x="174" y="88"/>
                      </a:cubicBezTo>
                      <a:cubicBezTo>
                        <a:pt x="175" y="85"/>
                        <a:pt x="175" y="85"/>
                        <a:pt x="175" y="85"/>
                      </a:cubicBezTo>
                      <a:cubicBezTo>
                        <a:pt x="177" y="85"/>
                        <a:pt x="177" y="85"/>
                        <a:pt x="177" y="85"/>
                      </a:cubicBezTo>
                      <a:cubicBezTo>
                        <a:pt x="180" y="84"/>
                        <a:pt x="180" y="84"/>
                        <a:pt x="180" y="84"/>
                      </a:cubicBezTo>
                      <a:cubicBezTo>
                        <a:pt x="181" y="82"/>
                        <a:pt x="181" y="82"/>
                        <a:pt x="181" y="82"/>
                      </a:cubicBezTo>
                      <a:cubicBezTo>
                        <a:pt x="185" y="79"/>
                        <a:pt x="185" y="79"/>
                        <a:pt x="185" y="79"/>
                      </a:cubicBezTo>
                      <a:cubicBezTo>
                        <a:pt x="188" y="76"/>
                        <a:pt x="188" y="76"/>
                        <a:pt x="188" y="76"/>
                      </a:cubicBezTo>
                      <a:cubicBezTo>
                        <a:pt x="190" y="76"/>
                        <a:pt x="190" y="76"/>
                        <a:pt x="190" y="76"/>
                      </a:cubicBezTo>
                      <a:cubicBezTo>
                        <a:pt x="192" y="78"/>
                        <a:pt x="192" y="78"/>
                        <a:pt x="192" y="78"/>
                      </a:cubicBezTo>
                      <a:cubicBezTo>
                        <a:pt x="189" y="83"/>
                        <a:pt x="189" y="83"/>
                        <a:pt x="189" y="83"/>
                      </a:cubicBezTo>
                      <a:cubicBezTo>
                        <a:pt x="190" y="84"/>
                        <a:pt x="190" y="84"/>
                        <a:pt x="190" y="84"/>
                      </a:cubicBezTo>
                      <a:cubicBezTo>
                        <a:pt x="188" y="87"/>
                        <a:pt x="188" y="87"/>
                        <a:pt x="188" y="87"/>
                      </a:cubicBezTo>
                      <a:cubicBezTo>
                        <a:pt x="192" y="85"/>
                        <a:pt x="192" y="85"/>
                        <a:pt x="192" y="85"/>
                      </a:cubicBezTo>
                      <a:cubicBezTo>
                        <a:pt x="193" y="84"/>
                        <a:pt x="193" y="84"/>
                        <a:pt x="193" y="84"/>
                      </a:cubicBezTo>
                      <a:cubicBezTo>
                        <a:pt x="197" y="82"/>
                        <a:pt x="197" y="82"/>
                        <a:pt x="197" y="82"/>
                      </a:cubicBezTo>
                      <a:cubicBezTo>
                        <a:pt x="201" y="81"/>
                        <a:pt x="201" y="81"/>
                        <a:pt x="201" y="81"/>
                      </a:cubicBezTo>
                      <a:cubicBezTo>
                        <a:pt x="201" y="81"/>
                        <a:pt x="201" y="81"/>
                        <a:pt x="201" y="81"/>
                      </a:cubicBezTo>
                      <a:cubicBezTo>
                        <a:pt x="202" y="79"/>
                        <a:pt x="202" y="79"/>
                        <a:pt x="202" y="79"/>
                      </a:cubicBezTo>
                      <a:cubicBezTo>
                        <a:pt x="207" y="76"/>
                        <a:pt x="207" y="76"/>
                        <a:pt x="207" y="76"/>
                      </a:cubicBezTo>
                      <a:cubicBezTo>
                        <a:pt x="210" y="72"/>
                        <a:pt x="210" y="72"/>
                        <a:pt x="210" y="72"/>
                      </a:cubicBezTo>
                      <a:cubicBezTo>
                        <a:pt x="216" y="73"/>
                        <a:pt x="216" y="73"/>
                        <a:pt x="216" y="73"/>
                      </a:cubicBezTo>
                      <a:cubicBezTo>
                        <a:pt x="216" y="70"/>
                        <a:pt x="216" y="70"/>
                        <a:pt x="216" y="70"/>
                      </a:cubicBezTo>
                      <a:cubicBezTo>
                        <a:pt x="219" y="69"/>
                        <a:pt x="219" y="69"/>
                        <a:pt x="219" y="69"/>
                      </a:cubicBezTo>
                      <a:cubicBezTo>
                        <a:pt x="223" y="64"/>
                        <a:pt x="223" y="64"/>
                        <a:pt x="223" y="64"/>
                      </a:cubicBezTo>
                      <a:cubicBezTo>
                        <a:pt x="225" y="66"/>
                        <a:pt x="225" y="66"/>
                        <a:pt x="225" y="66"/>
                      </a:cubicBezTo>
                      <a:cubicBezTo>
                        <a:pt x="228" y="61"/>
                        <a:pt x="228" y="61"/>
                        <a:pt x="228" y="61"/>
                      </a:cubicBezTo>
                      <a:cubicBezTo>
                        <a:pt x="227" y="55"/>
                        <a:pt x="227" y="55"/>
                        <a:pt x="227" y="55"/>
                      </a:cubicBezTo>
                      <a:cubicBezTo>
                        <a:pt x="232" y="51"/>
                        <a:pt x="232" y="51"/>
                        <a:pt x="232" y="51"/>
                      </a:cubicBezTo>
                      <a:cubicBezTo>
                        <a:pt x="234" y="53"/>
                        <a:pt x="234" y="53"/>
                        <a:pt x="234" y="53"/>
                      </a:cubicBezTo>
                      <a:cubicBezTo>
                        <a:pt x="235" y="52"/>
                        <a:pt x="235" y="52"/>
                        <a:pt x="235" y="52"/>
                      </a:cubicBezTo>
                      <a:cubicBezTo>
                        <a:pt x="239" y="46"/>
                        <a:pt x="239" y="46"/>
                        <a:pt x="239" y="46"/>
                      </a:cubicBezTo>
                      <a:cubicBezTo>
                        <a:pt x="240" y="39"/>
                        <a:pt x="240" y="39"/>
                        <a:pt x="240" y="39"/>
                      </a:cubicBezTo>
                      <a:cubicBezTo>
                        <a:pt x="242" y="38"/>
                        <a:pt x="242" y="38"/>
                        <a:pt x="242" y="38"/>
                      </a:cubicBezTo>
                      <a:cubicBezTo>
                        <a:pt x="242" y="33"/>
                        <a:pt x="242" y="33"/>
                        <a:pt x="242" y="33"/>
                      </a:cubicBezTo>
                      <a:cubicBezTo>
                        <a:pt x="231" y="38"/>
                        <a:pt x="231" y="38"/>
                        <a:pt x="231" y="38"/>
                      </a:cubicBezTo>
                      <a:cubicBezTo>
                        <a:pt x="227" y="37"/>
                        <a:pt x="227" y="37"/>
                        <a:pt x="227" y="37"/>
                      </a:cubicBezTo>
                      <a:cubicBezTo>
                        <a:pt x="225" y="29"/>
                        <a:pt x="225" y="29"/>
                        <a:pt x="225" y="29"/>
                      </a:cubicBezTo>
                      <a:cubicBezTo>
                        <a:pt x="217" y="25"/>
                        <a:pt x="217" y="25"/>
                        <a:pt x="217" y="25"/>
                      </a:cubicBezTo>
                      <a:cubicBezTo>
                        <a:pt x="214" y="26"/>
                        <a:pt x="214" y="26"/>
                        <a:pt x="214" y="26"/>
                      </a:cubicBezTo>
                      <a:cubicBezTo>
                        <a:pt x="208" y="8"/>
                        <a:pt x="208" y="8"/>
                        <a:pt x="208" y="8"/>
                      </a:cubicBezTo>
                      <a:cubicBezTo>
                        <a:pt x="203" y="3"/>
                        <a:pt x="203" y="3"/>
                        <a:pt x="203" y="3"/>
                      </a:cubicBezTo>
                      <a:cubicBezTo>
                        <a:pt x="201" y="4"/>
                        <a:pt x="201" y="4"/>
                        <a:pt x="201" y="4"/>
                      </a:cubicBezTo>
                      <a:cubicBezTo>
                        <a:pt x="197" y="0"/>
                        <a:pt x="197" y="0"/>
                        <a:pt x="197" y="0"/>
                      </a:cubicBezTo>
                      <a:cubicBezTo>
                        <a:pt x="186" y="3"/>
                        <a:pt x="186" y="3"/>
                        <a:pt x="186" y="3"/>
                      </a:cubicBezTo>
                      <a:cubicBezTo>
                        <a:pt x="183" y="7"/>
                        <a:pt x="183" y="7"/>
                        <a:pt x="183" y="7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6" y="11"/>
                        <a:pt x="186" y="11"/>
                        <a:pt x="186" y="11"/>
                      </a:cubicBezTo>
                      <a:cubicBezTo>
                        <a:pt x="183" y="14"/>
                        <a:pt x="183" y="14"/>
                        <a:pt x="183" y="14"/>
                      </a:cubicBezTo>
                      <a:cubicBezTo>
                        <a:pt x="180" y="24"/>
                        <a:pt x="180" y="24"/>
                        <a:pt x="180" y="24"/>
                      </a:cubicBezTo>
                      <a:cubicBezTo>
                        <a:pt x="174" y="26"/>
                        <a:pt x="174" y="26"/>
                        <a:pt x="174" y="26"/>
                      </a:cubicBezTo>
                      <a:cubicBezTo>
                        <a:pt x="169" y="23"/>
                        <a:pt x="169" y="23"/>
                        <a:pt x="169" y="23"/>
                      </a:cubicBezTo>
                      <a:cubicBezTo>
                        <a:pt x="165" y="27"/>
                        <a:pt x="165" y="27"/>
                        <a:pt x="165" y="27"/>
                      </a:cubicBezTo>
                      <a:cubicBezTo>
                        <a:pt x="166" y="37"/>
                        <a:pt x="166" y="37"/>
                        <a:pt x="166" y="37"/>
                      </a:cubicBezTo>
                      <a:cubicBezTo>
                        <a:pt x="176" y="35"/>
                        <a:pt x="176" y="35"/>
                        <a:pt x="176" y="35"/>
                      </a:cubicBezTo>
                      <a:cubicBezTo>
                        <a:pt x="181" y="44"/>
                        <a:pt x="181" y="44"/>
                        <a:pt x="181" y="44"/>
                      </a:cubicBezTo>
                      <a:cubicBezTo>
                        <a:pt x="170" y="43"/>
                        <a:pt x="170" y="43"/>
                        <a:pt x="170" y="43"/>
                      </a:cubicBezTo>
                      <a:cubicBezTo>
                        <a:pt x="164" y="50"/>
                        <a:pt x="164" y="50"/>
                        <a:pt x="164" y="50"/>
                      </a:cubicBezTo>
                      <a:cubicBezTo>
                        <a:pt x="157" y="54"/>
                        <a:pt x="157" y="54"/>
                        <a:pt x="157" y="54"/>
                      </a:cubicBezTo>
                      <a:cubicBezTo>
                        <a:pt x="152" y="53"/>
                        <a:pt x="152" y="53"/>
                        <a:pt x="152" y="53"/>
                      </a:cubicBezTo>
                      <a:cubicBezTo>
                        <a:pt x="149" y="57"/>
                        <a:pt x="149" y="57"/>
                        <a:pt x="149" y="57"/>
                      </a:cubicBezTo>
                      <a:cubicBezTo>
                        <a:pt x="151" y="60"/>
                        <a:pt x="151" y="60"/>
                        <a:pt x="151" y="60"/>
                      </a:cubicBezTo>
                      <a:cubicBezTo>
                        <a:pt x="142" y="67"/>
                        <a:pt x="142" y="67"/>
                        <a:pt x="142" y="67"/>
                      </a:cubicBezTo>
                      <a:cubicBezTo>
                        <a:pt x="134" y="67"/>
                        <a:pt x="134" y="67"/>
                        <a:pt x="134" y="67"/>
                      </a:cubicBezTo>
                      <a:cubicBezTo>
                        <a:pt x="122" y="72"/>
                        <a:pt x="122" y="72"/>
                        <a:pt x="122" y="72"/>
                      </a:cubicBezTo>
                      <a:cubicBezTo>
                        <a:pt x="106" y="64"/>
                        <a:pt x="106" y="64"/>
                        <a:pt x="106" y="64"/>
                      </a:cubicBezTo>
                      <a:cubicBezTo>
                        <a:pt x="91" y="66"/>
                        <a:pt x="91" y="66"/>
                        <a:pt x="91" y="66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67" y="51"/>
                        <a:pt x="67" y="51"/>
                        <a:pt x="67" y="51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5" y="37"/>
                        <a:pt x="65" y="37"/>
                        <a:pt x="65" y="37"/>
                      </a:cubicBezTo>
                      <a:cubicBezTo>
                        <a:pt x="62" y="35"/>
                        <a:pt x="62" y="35"/>
                        <a:pt x="62" y="35"/>
                      </a:cubicBezTo>
                      <a:cubicBezTo>
                        <a:pt x="61" y="37"/>
                        <a:pt x="61" y="37"/>
                        <a:pt x="61" y="37"/>
                      </a:cubicBezTo>
                      <a:cubicBezTo>
                        <a:pt x="56" y="30"/>
                        <a:pt x="56" y="30"/>
                        <a:pt x="56" y="30"/>
                      </a:cubicBezTo>
                      <a:cubicBezTo>
                        <a:pt x="53" y="30"/>
                        <a:pt x="53" y="30"/>
                        <a:pt x="53" y="30"/>
                      </a:cubicBezTo>
                      <a:cubicBezTo>
                        <a:pt x="51" y="33"/>
                        <a:pt x="51" y="33"/>
                        <a:pt x="51" y="33"/>
                      </a:cubicBezTo>
                      <a:cubicBezTo>
                        <a:pt x="48" y="33"/>
                        <a:pt x="48" y="33"/>
                        <a:pt x="48" y="33"/>
                      </a:cubicBezTo>
                      <a:cubicBezTo>
                        <a:pt x="47" y="41"/>
                        <a:pt x="47" y="41"/>
                        <a:pt x="47" y="41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4" y="52"/>
                        <a:pt x="34" y="52"/>
                        <a:pt x="34" y="52"/>
                      </a:cubicBezTo>
                      <a:cubicBezTo>
                        <a:pt x="25" y="53"/>
                        <a:pt x="25" y="53"/>
                        <a:pt x="25" y="53"/>
                      </a:cubicBezTo>
                      <a:cubicBezTo>
                        <a:pt x="28" y="62"/>
                        <a:pt x="28" y="62"/>
                        <a:pt x="28" y="62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17" y="75"/>
                        <a:pt x="17" y="75"/>
                        <a:pt x="17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7" y="77"/>
                        <a:pt x="7" y="77"/>
                        <a:pt x="7" y="77"/>
                      </a:cubicBezTo>
                      <a:cubicBezTo>
                        <a:pt x="1" y="80"/>
                        <a:pt x="1" y="80"/>
                        <a:pt x="1" y="80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4" y="87"/>
                        <a:pt x="4" y="87"/>
                        <a:pt x="4" y="87"/>
                      </a:cubicBezTo>
                      <a:cubicBezTo>
                        <a:pt x="5" y="93"/>
                        <a:pt x="5" y="93"/>
                        <a:pt x="5" y="93"/>
                      </a:cubicBezTo>
                      <a:cubicBezTo>
                        <a:pt x="5" y="93"/>
                        <a:pt x="5" y="93"/>
                        <a:pt x="5" y="93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9" y="96"/>
                        <a:pt x="9" y="96"/>
                        <a:pt x="9" y="96"/>
                      </a:cubicBezTo>
                      <a:cubicBezTo>
                        <a:pt x="9" y="100"/>
                        <a:pt x="9" y="100"/>
                        <a:pt x="9" y="100"/>
                      </a:cubicBezTo>
                      <a:cubicBezTo>
                        <a:pt x="15" y="102"/>
                        <a:pt x="15" y="102"/>
                        <a:pt x="15" y="102"/>
                      </a:cubicBezTo>
                      <a:cubicBezTo>
                        <a:pt x="15" y="102"/>
                        <a:pt x="15" y="102"/>
                        <a:pt x="15" y="102"/>
                      </a:cubicBezTo>
                      <a:cubicBezTo>
                        <a:pt x="17" y="103"/>
                        <a:pt x="17" y="103"/>
                        <a:pt x="17" y="103"/>
                      </a:cubicBezTo>
                      <a:cubicBezTo>
                        <a:pt x="22" y="100"/>
                        <a:pt x="22" y="100"/>
                        <a:pt x="22" y="100"/>
                      </a:cubicBezTo>
                      <a:cubicBezTo>
                        <a:pt x="27" y="103"/>
                        <a:pt x="27" y="103"/>
                        <a:pt x="27" y="103"/>
                      </a:cubicBezTo>
                      <a:cubicBezTo>
                        <a:pt x="21" y="111"/>
                        <a:pt x="21" y="111"/>
                        <a:pt x="21" y="111"/>
                      </a:cubicBezTo>
                      <a:cubicBezTo>
                        <a:pt x="22" y="116"/>
                        <a:pt x="22" y="116"/>
                        <a:pt x="22" y="116"/>
                      </a:cubicBezTo>
                      <a:cubicBezTo>
                        <a:pt x="20" y="118"/>
                        <a:pt x="20" y="118"/>
                        <a:pt x="20" y="118"/>
                      </a:cubicBezTo>
                      <a:cubicBezTo>
                        <a:pt x="21" y="124"/>
                        <a:pt x="21" y="124"/>
                        <a:pt x="21" y="124"/>
                      </a:cubicBezTo>
                      <a:cubicBezTo>
                        <a:pt x="29" y="127"/>
                        <a:pt x="29" y="127"/>
                        <a:pt x="29" y="127"/>
                      </a:cubicBezTo>
                      <a:cubicBezTo>
                        <a:pt x="28" y="128"/>
                        <a:pt x="28" y="128"/>
                        <a:pt x="28" y="128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1" y="127"/>
                        <a:pt x="31" y="127"/>
                        <a:pt x="31" y="127"/>
                      </a:cubicBezTo>
                      <a:cubicBezTo>
                        <a:pt x="37" y="130"/>
                        <a:pt x="37" y="130"/>
                        <a:pt x="37" y="130"/>
                      </a:cubicBezTo>
                      <a:cubicBezTo>
                        <a:pt x="39" y="133"/>
                        <a:pt x="39" y="133"/>
                        <a:pt x="39" y="133"/>
                      </a:cubicBezTo>
                      <a:cubicBezTo>
                        <a:pt x="41" y="132"/>
                        <a:pt x="41" y="132"/>
                        <a:pt x="41" y="132"/>
                      </a:cubicBezTo>
                      <a:cubicBezTo>
                        <a:pt x="42" y="135"/>
                        <a:pt x="42" y="135"/>
                        <a:pt x="42" y="135"/>
                      </a:cubicBezTo>
                      <a:cubicBezTo>
                        <a:pt x="50" y="138"/>
                        <a:pt x="50" y="138"/>
                        <a:pt x="50" y="138"/>
                      </a:cubicBezTo>
                      <a:cubicBezTo>
                        <a:pt x="57" y="138"/>
                        <a:pt x="57" y="138"/>
                        <a:pt x="57" y="138"/>
                      </a:cubicBezTo>
                      <a:cubicBezTo>
                        <a:pt x="59" y="137"/>
                        <a:pt x="59" y="137"/>
                        <a:pt x="59" y="137"/>
                      </a:cubicBezTo>
                      <a:cubicBezTo>
                        <a:pt x="61" y="143"/>
                        <a:pt x="61" y="143"/>
                        <a:pt x="61" y="143"/>
                      </a:cubicBezTo>
                      <a:cubicBezTo>
                        <a:pt x="73" y="144"/>
                        <a:pt x="73" y="144"/>
                        <a:pt x="73" y="144"/>
                      </a:cubicBezTo>
                      <a:cubicBezTo>
                        <a:pt x="72" y="139"/>
                        <a:pt x="72" y="139"/>
                        <a:pt x="72" y="139"/>
                      </a:cubicBezTo>
                      <a:cubicBezTo>
                        <a:pt x="83" y="131"/>
                        <a:pt x="83" y="131"/>
                        <a:pt x="83" y="131"/>
                      </a:cubicBezTo>
                      <a:cubicBezTo>
                        <a:pt x="85" y="132"/>
                        <a:pt x="85" y="132"/>
                        <a:pt x="85" y="132"/>
                      </a:cubicBezTo>
                      <a:cubicBezTo>
                        <a:pt x="88" y="131"/>
                        <a:pt x="88" y="131"/>
                        <a:pt x="88" y="131"/>
                      </a:cubicBezTo>
                      <a:cubicBezTo>
                        <a:pt x="90" y="136"/>
                        <a:pt x="90" y="136"/>
                        <a:pt x="90" y="136"/>
                      </a:cubicBezTo>
                      <a:cubicBezTo>
                        <a:pt x="94" y="137"/>
                        <a:pt x="94" y="137"/>
                        <a:pt x="94" y="137"/>
                      </a:cubicBezTo>
                      <a:cubicBezTo>
                        <a:pt x="94" y="137"/>
                        <a:pt x="94" y="137"/>
                        <a:pt x="94" y="137"/>
                      </a:cubicBezTo>
                      <a:cubicBezTo>
                        <a:pt x="95" y="136"/>
                        <a:pt x="95" y="136"/>
                        <a:pt x="95" y="136"/>
                      </a:cubicBezTo>
                      <a:cubicBezTo>
                        <a:pt x="99" y="141"/>
                        <a:pt x="99" y="141"/>
                        <a:pt x="99" y="141"/>
                      </a:cubicBezTo>
                      <a:cubicBezTo>
                        <a:pt x="98" y="148"/>
                        <a:pt x="98" y="148"/>
                        <a:pt x="98" y="148"/>
                      </a:cubicBezTo>
                      <a:cubicBezTo>
                        <a:pt x="95" y="153"/>
                        <a:pt x="95" y="153"/>
                        <a:pt x="95" y="153"/>
                      </a:cubicBezTo>
                      <a:cubicBezTo>
                        <a:pt x="95" y="156"/>
                        <a:pt x="95" y="156"/>
                        <a:pt x="95" y="156"/>
                      </a:cubicBezTo>
                      <a:cubicBezTo>
                        <a:pt x="100" y="155"/>
                        <a:pt x="100" y="155"/>
                        <a:pt x="100" y="155"/>
                      </a:cubicBezTo>
                      <a:cubicBezTo>
                        <a:pt x="101" y="160"/>
                        <a:pt x="101" y="160"/>
                        <a:pt x="101" y="160"/>
                      </a:cubicBezTo>
                      <a:cubicBezTo>
                        <a:pt x="101" y="163"/>
                        <a:pt x="101" y="163"/>
                        <a:pt x="101" y="163"/>
                      </a:cubicBezTo>
                      <a:cubicBezTo>
                        <a:pt x="104" y="165"/>
                        <a:pt x="104" y="165"/>
                        <a:pt x="104" y="165"/>
                      </a:cubicBezTo>
                      <a:cubicBezTo>
                        <a:pt x="108" y="165"/>
                        <a:pt x="108" y="165"/>
                        <a:pt x="108" y="165"/>
                      </a:cubicBezTo>
                      <a:cubicBezTo>
                        <a:pt x="108" y="165"/>
                        <a:pt x="108" y="165"/>
                        <a:pt x="108" y="165"/>
                      </a:cubicBezTo>
                      <a:close/>
                      <a:moveTo>
                        <a:pt x="186" y="164"/>
                      </a:moveTo>
                      <a:cubicBezTo>
                        <a:pt x="183" y="157"/>
                        <a:pt x="183" y="157"/>
                        <a:pt x="183" y="157"/>
                      </a:cubicBezTo>
                      <a:cubicBezTo>
                        <a:pt x="189" y="150"/>
                        <a:pt x="189" y="150"/>
                        <a:pt x="189" y="150"/>
                      </a:cubicBezTo>
                      <a:cubicBezTo>
                        <a:pt x="191" y="152"/>
                        <a:pt x="191" y="152"/>
                        <a:pt x="191" y="152"/>
                      </a:cubicBezTo>
                      <a:cubicBezTo>
                        <a:pt x="188" y="161"/>
                        <a:pt x="188" y="161"/>
                        <a:pt x="188" y="161"/>
                      </a:cubicBezTo>
                      <a:cubicBezTo>
                        <a:pt x="188" y="161"/>
                        <a:pt x="186" y="164"/>
                        <a:pt x="186" y="164"/>
                      </a:cubicBezTo>
                      <a:close/>
                      <a:moveTo>
                        <a:pt x="137" y="175"/>
                      </a:moveTo>
                      <a:cubicBezTo>
                        <a:pt x="138" y="179"/>
                        <a:pt x="138" y="179"/>
                        <a:pt x="138" y="179"/>
                      </a:cubicBezTo>
                      <a:cubicBezTo>
                        <a:pt x="142" y="181"/>
                        <a:pt x="142" y="181"/>
                        <a:pt x="142" y="181"/>
                      </a:cubicBezTo>
                      <a:cubicBezTo>
                        <a:pt x="145" y="178"/>
                        <a:pt x="145" y="178"/>
                        <a:pt x="145" y="178"/>
                      </a:cubicBezTo>
                      <a:cubicBezTo>
                        <a:pt x="147" y="174"/>
                        <a:pt x="147" y="174"/>
                        <a:pt x="147" y="174"/>
                      </a:cubicBezTo>
                      <a:cubicBezTo>
                        <a:pt x="147" y="173"/>
                        <a:pt x="147" y="173"/>
                        <a:pt x="147" y="173"/>
                      </a:cubicBezTo>
                      <a:cubicBezTo>
                        <a:pt x="141" y="173"/>
                        <a:pt x="141" y="173"/>
                        <a:pt x="141" y="173"/>
                      </a:cubicBezTo>
                      <a:lnTo>
                        <a:pt x="137" y="17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4" name="Freeform 273"/>
                <p:cNvSpPr>
                  <a:spLocks/>
                </p:cNvSpPr>
                <p:nvPr/>
              </p:nvSpPr>
              <p:spPr bwMode="auto">
                <a:xfrm>
                  <a:off x="960557" y="3907771"/>
                  <a:ext cx="193879" cy="424982"/>
                </a:xfrm>
                <a:custGeom>
                  <a:avLst/>
                  <a:gdLst>
                    <a:gd name="T0" fmla="*/ 0 w 125"/>
                    <a:gd name="T1" fmla="*/ 118 h 274"/>
                    <a:gd name="T2" fmla="*/ 22 w 125"/>
                    <a:gd name="T3" fmla="*/ 136 h 274"/>
                    <a:gd name="T4" fmla="*/ 22 w 125"/>
                    <a:gd name="T5" fmla="*/ 146 h 274"/>
                    <a:gd name="T6" fmla="*/ 25 w 125"/>
                    <a:gd name="T7" fmla="*/ 146 h 274"/>
                    <a:gd name="T8" fmla="*/ 32 w 125"/>
                    <a:gd name="T9" fmla="*/ 164 h 274"/>
                    <a:gd name="T10" fmla="*/ 29 w 125"/>
                    <a:gd name="T11" fmla="*/ 189 h 274"/>
                    <a:gd name="T12" fmla="*/ 43 w 125"/>
                    <a:gd name="T13" fmla="*/ 193 h 274"/>
                    <a:gd name="T14" fmla="*/ 61 w 125"/>
                    <a:gd name="T15" fmla="*/ 182 h 274"/>
                    <a:gd name="T16" fmla="*/ 64 w 125"/>
                    <a:gd name="T17" fmla="*/ 171 h 274"/>
                    <a:gd name="T18" fmla="*/ 75 w 125"/>
                    <a:gd name="T19" fmla="*/ 185 h 274"/>
                    <a:gd name="T20" fmla="*/ 79 w 125"/>
                    <a:gd name="T21" fmla="*/ 203 h 274"/>
                    <a:gd name="T22" fmla="*/ 89 w 125"/>
                    <a:gd name="T23" fmla="*/ 246 h 274"/>
                    <a:gd name="T24" fmla="*/ 86 w 125"/>
                    <a:gd name="T25" fmla="*/ 274 h 274"/>
                    <a:gd name="T26" fmla="*/ 89 w 125"/>
                    <a:gd name="T27" fmla="*/ 274 h 274"/>
                    <a:gd name="T28" fmla="*/ 93 w 125"/>
                    <a:gd name="T29" fmla="*/ 264 h 274"/>
                    <a:gd name="T30" fmla="*/ 104 w 125"/>
                    <a:gd name="T31" fmla="*/ 253 h 274"/>
                    <a:gd name="T32" fmla="*/ 107 w 125"/>
                    <a:gd name="T33" fmla="*/ 253 h 274"/>
                    <a:gd name="T34" fmla="*/ 82 w 125"/>
                    <a:gd name="T35" fmla="*/ 207 h 274"/>
                    <a:gd name="T36" fmla="*/ 93 w 125"/>
                    <a:gd name="T37" fmla="*/ 189 h 274"/>
                    <a:gd name="T38" fmla="*/ 75 w 125"/>
                    <a:gd name="T39" fmla="*/ 157 h 274"/>
                    <a:gd name="T40" fmla="*/ 79 w 125"/>
                    <a:gd name="T41" fmla="*/ 139 h 274"/>
                    <a:gd name="T42" fmla="*/ 93 w 125"/>
                    <a:gd name="T43" fmla="*/ 136 h 274"/>
                    <a:gd name="T44" fmla="*/ 125 w 125"/>
                    <a:gd name="T45" fmla="*/ 104 h 274"/>
                    <a:gd name="T46" fmla="*/ 111 w 125"/>
                    <a:gd name="T47" fmla="*/ 104 h 274"/>
                    <a:gd name="T48" fmla="*/ 100 w 125"/>
                    <a:gd name="T49" fmla="*/ 96 h 274"/>
                    <a:gd name="T50" fmla="*/ 100 w 125"/>
                    <a:gd name="T51" fmla="*/ 86 h 274"/>
                    <a:gd name="T52" fmla="*/ 97 w 125"/>
                    <a:gd name="T53" fmla="*/ 68 h 274"/>
                    <a:gd name="T54" fmla="*/ 79 w 125"/>
                    <a:gd name="T55" fmla="*/ 72 h 274"/>
                    <a:gd name="T56" fmla="*/ 79 w 125"/>
                    <a:gd name="T57" fmla="*/ 61 h 274"/>
                    <a:gd name="T58" fmla="*/ 89 w 125"/>
                    <a:gd name="T59" fmla="*/ 43 h 274"/>
                    <a:gd name="T60" fmla="*/ 93 w 125"/>
                    <a:gd name="T61" fmla="*/ 18 h 274"/>
                    <a:gd name="T62" fmla="*/ 79 w 125"/>
                    <a:gd name="T63" fmla="*/ 0 h 274"/>
                    <a:gd name="T64" fmla="*/ 75 w 125"/>
                    <a:gd name="T65" fmla="*/ 4 h 274"/>
                    <a:gd name="T66" fmla="*/ 64 w 125"/>
                    <a:gd name="T67" fmla="*/ 18 h 274"/>
                    <a:gd name="T68" fmla="*/ 40 w 125"/>
                    <a:gd name="T69" fmla="*/ 36 h 274"/>
                    <a:gd name="T70" fmla="*/ 25 w 125"/>
                    <a:gd name="T71" fmla="*/ 72 h 274"/>
                    <a:gd name="T72" fmla="*/ 18 w 125"/>
                    <a:gd name="T73" fmla="*/ 72 h 274"/>
                    <a:gd name="T74" fmla="*/ 11 w 125"/>
                    <a:gd name="T75" fmla="*/ 96 h 274"/>
                    <a:gd name="T76" fmla="*/ 11 w 125"/>
                    <a:gd name="T77" fmla="*/ 100 h 274"/>
                    <a:gd name="T78" fmla="*/ 0 w 125"/>
                    <a:gd name="T79" fmla="*/ 11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5" h="274">
                      <a:moveTo>
                        <a:pt x="0" y="118"/>
                      </a:moveTo>
                      <a:lnTo>
                        <a:pt x="22" y="136"/>
                      </a:lnTo>
                      <a:lnTo>
                        <a:pt x="22" y="146"/>
                      </a:lnTo>
                      <a:lnTo>
                        <a:pt x="25" y="146"/>
                      </a:lnTo>
                      <a:lnTo>
                        <a:pt x="32" y="164"/>
                      </a:lnTo>
                      <a:lnTo>
                        <a:pt x="29" y="189"/>
                      </a:lnTo>
                      <a:lnTo>
                        <a:pt x="43" y="193"/>
                      </a:lnTo>
                      <a:lnTo>
                        <a:pt x="61" y="182"/>
                      </a:lnTo>
                      <a:lnTo>
                        <a:pt x="64" y="171"/>
                      </a:lnTo>
                      <a:lnTo>
                        <a:pt x="75" y="185"/>
                      </a:lnTo>
                      <a:lnTo>
                        <a:pt x="79" y="203"/>
                      </a:lnTo>
                      <a:lnTo>
                        <a:pt x="89" y="246"/>
                      </a:lnTo>
                      <a:lnTo>
                        <a:pt x="86" y="274"/>
                      </a:lnTo>
                      <a:lnTo>
                        <a:pt x="89" y="274"/>
                      </a:lnTo>
                      <a:lnTo>
                        <a:pt x="93" y="264"/>
                      </a:lnTo>
                      <a:lnTo>
                        <a:pt x="104" y="253"/>
                      </a:lnTo>
                      <a:lnTo>
                        <a:pt x="107" y="253"/>
                      </a:lnTo>
                      <a:lnTo>
                        <a:pt x="82" y="207"/>
                      </a:lnTo>
                      <a:lnTo>
                        <a:pt x="93" y="189"/>
                      </a:lnTo>
                      <a:lnTo>
                        <a:pt x="75" y="157"/>
                      </a:lnTo>
                      <a:lnTo>
                        <a:pt x="79" y="139"/>
                      </a:lnTo>
                      <a:lnTo>
                        <a:pt x="93" y="136"/>
                      </a:lnTo>
                      <a:lnTo>
                        <a:pt x="125" y="104"/>
                      </a:lnTo>
                      <a:lnTo>
                        <a:pt x="111" y="104"/>
                      </a:lnTo>
                      <a:lnTo>
                        <a:pt x="100" y="96"/>
                      </a:lnTo>
                      <a:lnTo>
                        <a:pt x="100" y="86"/>
                      </a:lnTo>
                      <a:lnTo>
                        <a:pt x="97" y="68"/>
                      </a:lnTo>
                      <a:lnTo>
                        <a:pt x="79" y="72"/>
                      </a:lnTo>
                      <a:lnTo>
                        <a:pt x="79" y="61"/>
                      </a:lnTo>
                      <a:lnTo>
                        <a:pt x="89" y="43"/>
                      </a:lnTo>
                      <a:lnTo>
                        <a:pt x="93" y="18"/>
                      </a:lnTo>
                      <a:lnTo>
                        <a:pt x="79" y="0"/>
                      </a:lnTo>
                      <a:lnTo>
                        <a:pt x="75" y="4"/>
                      </a:lnTo>
                      <a:lnTo>
                        <a:pt x="64" y="18"/>
                      </a:lnTo>
                      <a:lnTo>
                        <a:pt x="40" y="36"/>
                      </a:lnTo>
                      <a:lnTo>
                        <a:pt x="25" y="72"/>
                      </a:lnTo>
                      <a:lnTo>
                        <a:pt x="18" y="72"/>
                      </a:lnTo>
                      <a:lnTo>
                        <a:pt x="11" y="96"/>
                      </a:lnTo>
                      <a:lnTo>
                        <a:pt x="11" y="10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5" name="Freeform 274"/>
                <p:cNvSpPr>
                  <a:spLocks/>
                </p:cNvSpPr>
                <p:nvPr/>
              </p:nvSpPr>
              <p:spPr bwMode="auto">
                <a:xfrm>
                  <a:off x="889210" y="3907771"/>
                  <a:ext cx="71347" cy="44980"/>
                </a:xfrm>
                <a:custGeom>
                  <a:avLst/>
                  <a:gdLst>
                    <a:gd name="T0" fmla="*/ 0 w 46"/>
                    <a:gd name="T1" fmla="*/ 18 h 29"/>
                    <a:gd name="T2" fmla="*/ 4 w 46"/>
                    <a:gd name="T3" fmla="*/ 25 h 29"/>
                    <a:gd name="T4" fmla="*/ 46 w 46"/>
                    <a:gd name="T5" fmla="*/ 29 h 29"/>
                    <a:gd name="T6" fmla="*/ 43 w 46"/>
                    <a:gd name="T7" fmla="*/ 11 h 29"/>
                    <a:gd name="T8" fmla="*/ 46 w 46"/>
                    <a:gd name="T9" fmla="*/ 11 h 29"/>
                    <a:gd name="T10" fmla="*/ 22 w 46"/>
                    <a:gd name="T11" fmla="*/ 7 h 29"/>
                    <a:gd name="T12" fmla="*/ 14 w 46"/>
                    <a:gd name="T13" fmla="*/ 0 h 29"/>
                    <a:gd name="T14" fmla="*/ 0 w 46"/>
                    <a:gd name="T15" fmla="*/ 1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29">
                      <a:moveTo>
                        <a:pt x="0" y="18"/>
                      </a:moveTo>
                      <a:lnTo>
                        <a:pt x="4" y="25"/>
                      </a:lnTo>
                      <a:lnTo>
                        <a:pt x="46" y="29"/>
                      </a:lnTo>
                      <a:lnTo>
                        <a:pt x="43" y="11"/>
                      </a:lnTo>
                      <a:lnTo>
                        <a:pt x="46" y="11"/>
                      </a:lnTo>
                      <a:lnTo>
                        <a:pt x="22" y="7"/>
                      </a:lnTo>
                      <a:lnTo>
                        <a:pt x="14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6" name="Freeform 275"/>
                <p:cNvSpPr>
                  <a:spLocks/>
                </p:cNvSpPr>
                <p:nvPr/>
              </p:nvSpPr>
              <p:spPr bwMode="auto">
                <a:xfrm>
                  <a:off x="696882" y="3858138"/>
                  <a:ext cx="176817" cy="99266"/>
                </a:xfrm>
                <a:custGeom>
                  <a:avLst/>
                  <a:gdLst>
                    <a:gd name="T0" fmla="*/ 10 w 114"/>
                    <a:gd name="T1" fmla="*/ 4 h 64"/>
                    <a:gd name="T2" fmla="*/ 0 w 114"/>
                    <a:gd name="T3" fmla="*/ 25 h 64"/>
                    <a:gd name="T4" fmla="*/ 42 w 114"/>
                    <a:gd name="T5" fmla="*/ 50 h 64"/>
                    <a:gd name="T6" fmla="*/ 60 w 114"/>
                    <a:gd name="T7" fmla="*/ 54 h 64"/>
                    <a:gd name="T8" fmla="*/ 71 w 114"/>
                    <a:gd name="T9" fmla="*/ 57 h 64"/>
                    <a:gd name="T10" fmla="*/ 106 w 114"/>
                    <a:gd name="T11" fmla="*/ 64 h 64"/>
                    <a:gd name="T12" fmla="*/ 110 w 114"/>
                    <a:gd name="T13" fmla="*/ 43 h 64"/>
                    <a:gd name="T14" fmla="*/ 114 w 114"/>
                    <a:gd name="T15" fmla="*/ 39 h 64"/>
                    <a:gd name="T16" fmla="*/ 89 w 114"/>
                    <a:gd name="T17" fmla="*/ 39 h 64"/>
                    <a:gd name="T18" fmla="*/ 60 w 114"/>
                    <a:gd name="T19" fmla="*/ 29 h 64"/>
                    <a:gd name="T20" fmla="*/ 57 w 114"/>
                    <a:gd name="T21" fmla="*/ 18 h 64"/>
                    <a:gd name="T22" fmla="*/ 50 w 114"/>
                    <a:gd name="T23" fmla="*/ 22 h 64"/>
                    <a:gd name="T24" fmla="*/ 42 w 114"/>
                    <a:gd name="T25" fmla="*/ 11 h 64"/>
                    <a:gd name="T26" fmla="*/ 21 w 114"/>
                    <a:gd name="T27" fmla="*/ 0 h 64"/>
                    <a:gd name="T28" fmla="*/ 18 w 114"/>
                    <a:gd name="T29" fmla="*/ 7 h 64"/>
                    <a:gd name="T30" fmla="*/ 10 w 114"/>
                    <a:gd name="T31" fmla="*/ 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4" h="64">
                      <a:moveTo>
                        <a:pt x="10" y="4"/>
                      </a:moveTo>
                      <a:lnTo>
                        <a:pt x="0" y="25"/>
                      </a:lnTo>
                      <a:lnTo>
                        <a:pt x="42" y="50"/>
                      </a:lnTo>
                      <a:lnTo>
                        <a:pt x="60" y="54"/>
                      </a:lnTo>
                      <a:lnTo>
                        <a:pt x="71" y="57"/>
                      </a:lnTo>
                      <a:lnTo>
                        <a:pt x="106" y="64"/>
                      </a:lnTo>
                      <a:lnTo>
                        <a:pt x="110" y="43"/>
                      </a:lnTo>
                      <a:lnTo>
                        <a:pt x="114" y="39"/>
                      </a:lnTo>
                      <a:lnTo>
                        <a:pt x="89" y="39"/>
                      </a:lnTo>
                      <a:lnTo>
                        <a:pt x="60" y="29"/>
                      </a:lnTo>
                      <a:lnTo>
                        <a:pt x="57" y="18"/>
                      </a:lnTo>
                      <a:lnTo>
                        <a:pt x="50" y="22"/>
                      </a:lnTo>
                      <a:lnTo>
                        <a:pt x="42" y="11"/>
                      </a:lnTo>
                      <a:lnTo>
                        <a:pt x="21" y="0"/>
                      </a:lnTo>
                      <a:lnTo>
                        <a:pt x="18" y="7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7" name="Freeform 276"/>
                <p:cNvSpPr>
                  <a:spLocks/>
                </p:cNvSpPr>
                <p:nvPr/>
              </p:nvSpPr>
              <p:spPr bwMode="auto">
                <a:xfrm>
                  <a:off x="873699" y="3952751"/>
                  <a:ext cx="103919" cy="138042"/>
                </a:xfrm>
                <a:custGeom>
                  <a:avLst/>
                  <a:gdLst>
                    <a:gd name="T0" fmla="*/ 10 w 67"/>
                    <a:gd name="T1" fmla="*/ 78 h 89"/>
                    <a:gd name="T2" fmla="*/ 28 w 67"/>
                    <a:gd name="T3" fmla="*/ 75 h 89"/>
                    <a:gd name="T4" fmla="*/ 35 w 67"/>
                    <a:gd name="T5" fmla="*/ 57 h 89"/>
                    <a:gd name="T6" fmla="*/ 46 w 67"/>
                    <a:gd name="T7" fmla="*/ 60 h 89"/>
                    <a:gd name="T8" fmla="*/ 56 w 67"/>
                    <a:gd name="T9" fmla="*/ 85 h 89"/>
                    <a:gd name="T10" fmla="*/ 56 w 67"/>
                    <a:gd name="T11" fmla="*/ 89 h 89"/>
                    <a:gd name="T12" fmla="*/ 67 w 67"/>
                    <a:gd name="T13" fmla="*/ 71 h 89"/>
                    <a:gd name="T14" fmla="*/ 67 w 67"/>
                    <a:gd name="T15" fmla="*/ 67 h 89"/>
                    <a:gd name="T16" fmla="*/ 67 w 67"/>
                    <a:gd name="T17" fmla="*/ 67 h 89"/>
                    <a:gd name="T18" fmla="*/ 53 w 67"/>
                    <a:gd name="T19" fmla="*/ 46 h 89"/>
                    <a:gd name="T20" fmla="*/ 46 w 67"/>
                    <a:gd name="T21" fmla="*/ 53 h 89"/>
                    <a:gd name="T22" fmla="*/ 42 w 67"/>
                    <a:gd name="T23" fmla="*/ 46 h 89"/>
                    <a:gd name="T24" fmla="*/ 53 w 67"/>
                    <a:gd name="T25" fmla="*/ 21 h 89"/>
                    <a:gd name="T26" fmla="*/ 24 w 67"/>
                    <a:gd name="T27" fmla="*/ 21 h 89"/>
                    <a:gd name="T28" fmla="*/ 0 w 67"/>
                    <a:gd name="T29" fmla="*/ 0 h 89"/>
                    <a:gd name="T30" fmla="*/ 0 w 67"/>
                    <a:gd name="T31" fmla="*/ 14 h 89"/>
                    <a:gd name="T32" fmla="*/ 10 w 67"/>
                    <a:gd name="T33" fmla="*/ 78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9">
                      <a:moveTo>
                        <a:pt x="10" y="78"/>
                      </a:moveTo>
                      <a:lnTo>
                        <a:pt x="28" y="75"/>
                      </a:lnTo>
                      <a:lnTo>
                        <a:pt x="35" y="57"/>
                      </a:lnTo>
                      <a:lnTo>
                        <a:pt x="46" y="60"/>
                      </a:lnTo>
                      <a:lnTo>
                        <a:pt x="56" y="85"/>
                      </a:lnTo>
                      <a:lnTo>
                        <a:pt x="56" y="89"/>
                      </a:lnTo>
                      <a:lnTo>
                        <a:pt x="67" y="71"/>
                      </a:lnTo>
                      <a:lnTo>
                        <a:pt x="67" y="67"/>
                      </a:lnTo>
                      <a:lnTo>
                        <a:pt x="67" y="67"/>
                      </a:lnTo>
                      <a:lnTo>
                        <a:pt x="53" y="46"/>
                      </a:lnTo>
                      <a:lnTo>
                        <a:pt x="46" y="53"/>
                      </a:lnTo>
                      <a:lnTo>
                        <a:pt x="42" y="46"/>
                      </a:lnTo>
                      <a:lnTo>
                        <a:pt x="53" y="21"/>
                      </a:lnTo>
                      <a:lnTo>
                        <a:pt x="24" y="21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10" y="7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8" name="Freeform 277"/>
                <p:cNvSpPr>
                  <a:spLocks/>
                </p:cNvSpPr>
                <p:nvPr/>
              </p:nvSpPr>
              <p:spPr bwMode="auto">
                <a:xfrm>
                  <a:off x="686024" y="4345161"/>
                  <a:ext cx="43429" cy="88409"/>
                </a:xfrm>
                <a:custGeom>
                  <a:avLst/>
                  <a:gdLst>
                    <a:gd name="T0" fmla="*/ 3 w 28"/>
                    <a:gd name="T1" fmla="*/ 0 h 57"/>
                    <a:gd name="T2" fmla="*/ 7 w 28"/>
                    <a:gd name="T3" fmla="*/ 7 h 57"/>
                    <a:gd name="T4" fmla="*/ 0 w 28"/>
                    <a:gd name="T5" fmla="*/ 21 h 57"/>
                    <a:gd name="T6" fmla="*/ 0 w 28"/>
                    <a:gd name="T7" fmla="*/ 21 h 57"/>
                    <a:gd name="T8" fmla="*/ 3 w 28"/>
                    <a:gd name="T9" fmla="*/ 49 h 57"/>
                    <a:gd name="T10" fmla="*/ 10 w 28"/>
                    <a:gd name="T11" fmla="*/ 57 h 57"/>
                    <a:gd name="T12" fmla="*/ 17 w 28"/>
                    <a:gd name="T13" fmla="*/ 53 h 57"/>
                    <a:gd name="T14" fmla="*/ 28 w 28"/>
                    <a:gd name="T15" fmla="*/ 42 h 57"/>
                    <a:gd name="T16" fmla="*/ 28 w 28"/>
                    <a:gd name="T17" fmla="*/ 28 h 57"/>
                    <a:gd name="T18" fmla="*/ 28 w 28"/>
                    <a:gd name="T19" fmla="*/ 28 h 57"/>
                    <a:gd name="T20" fmla="*/ 25 w 28"/>
                    <a:gd name="T21" fmla="*/ 17 h 57"/>
                    <a:gd name="T22" fmla="*/ 17 w 28"/>
                    <a:gd name="T23" fmla="*/ 10 h 57"/>
                    <a:gd name="T24" fmla="*/ 17 w 28"/>
                    <a:gd name="T25" fmla="*/ 7 h 57"/>
                    <a:gd name="T26" fmla="*/ 7 w 28"/>
                    <a:gd name="T27" fmla="*/ 0 h 57"/>
                    <a:gd name="T28" fmla="*/ 3 w 28"/>
                    <a:gd name="T29" fmla="*/ 0 h 57"/>
                    <a:gd name="T30" fmla="*/ 3 w 28"/>
                    <a:gd name="T31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57">
                      <a:moveTo>
                        <a:pt x="3" y="0"/>
                      </a:moveTo>
                      <a:lnTo>
                        <a:pt x="7" y="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3" y="49"/>
                      </a:lnTo>
                      <a:lnTo>
                        <a:pt x="10" y="57"/>
                      </a:lnTo>
                      <a:lnTo>
                        <a:pt x="17" y="53"/>
                      </a:lnTo>
                      <a:lnTo>
                        <a:pt x="28" y="42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5" y="17"/>
                      </a:lnTo>
                      <a:lnTo>
                        <a:pt x="17" y="10"/>
                      </a:lnTo>
                      <a:lnTo>
                        <a:pt x="17" y="7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99" name="Freeform 278"/>
                <p:cNvSpPr>
                  <a:spLocks/>
                </p:cNvSpPr>
                <p:nvPr/>
              </p:nvSpPr>
              <p:spPr bwMode="auto">
                <a:xfrm>
                  <a:off x="431656" y="3709239"/>
                  <a:ext cx="645228" cy="674698"/>
                </a:xfrm>
                <a:custGeom>
                  <a:avLst/>
                  <a:gdLst>
                    <a:gd name="T0" fmla="*/ 0 w 416"/>
                    <a:gd name="T1" fmla="*/ 203 h 435"/>
                    <a:gd name="T2" fmla="*/ 25 w 416"/>
                    <a:gd name="T3" fmla="*/ 217 h 435"/>
                    <a:gd name="T4" fmla="*/ 29 w 416"/>
                    <a:gd name="T5" fmla="*/ 221 h 435"/>
                    <a:gd name="T6" fmla="*/ 32 w 416"/>
                    <a:gd name="T7" fmla="*/ 246 h 435"/>
                    <a:gd name="T8" fmla="*/ 57 w 416"/>
                    <a:gd name="T9" fmla="*/ 232 h 435"/>
                    <a:gd name="T10" fmla="*/ 68 w 416"/>
                    <a:gd name="T11" fmla="*/ 224 h 435"/>
                    <a:gd name="T12" fmla="*/ 68 w 416"/>
                    <a:gd name="T13" fmla="*/ 281 h 435"/>
                    <a:gd name="T14" fmla="*/ 89 w 416"/>
                    <a:gd name="T15" fmla="*/ 338 h 435"/>
                    <a:gd name="T16" fmla="*/ 107 w 416"/>
                    <a:gd name="T17" fmla="*/ 381 h 435"/>
                    <a:gd name="T18" fmla="*/ 132 w 416"/>
                    <a:gd name="T19" fmla="*/ 435 h 435"/>
                    <a:gd name="T20" fmla="*/ 142 w 416"/>
                    <a:gd name="T21" fmla="*/ 420 h 435"/>
                    <a:gd name="T22" fmla="*/ 160 w 416"/>
                    <a:gd name="T23" fmla="*/ 402 h 435"/>
                    <a:gd name="T24" fmla="*/ 164 w 416"/>
                    <a:gd name="T25" fmla="*/ 378 h 435"/>
                    <a:gd name="T26" fmla="*/ 167 w 416"/>
                    <a:gd name="T27" fmla="*/ 328 h 435"/>
                    <a:gd name="T28" fmla="*/ 181 w 416"/>
                    <a:gd name="T29" fmla="*/ 324 h 435"/>
                    <a:gd name="T30" fmla="*/ 199 w 416"/>
                    <a:gd name="T31" fmla="*/ 310 h 435"/>
                    <a:gd name="T32" fmla="*/ 238 w 416"/>
                    <a:gd name="T33" fmla="*/ 271 h 435"/>
                    <a:gd name="T34" fmla="*/ 267 w 416"/>
                    <a:gd name="T35" fmla="*/ 249 h 435"/>
                    <a:gd name="T36" fmla="*/ 277 w 416"/>
                    <a:gd name="T37" fmla="*/ 235 h 435"/>
                    <a:gd name="T38" fmla="*/ 288 w 416"/>
                    <a:gd name="T39" fmla="*/ 239 h 435"/>
                    <a:gd name="T40" fmla="*/ 285 w 416"/>
                    <a:gd name="T41" fmla="*/ 171 h 435"/>
                    <a:gd name="T42" fmla="*/ 309 w 416"/>
                    <a:gd name="T43" fmla="*/ 178 h 435"/>
                    <a:gd name="T44" fmla="*/ 327 w 416"/>
                    <a:gd name="T45" fmla="*/ 203 h 435"/>
                    <a:gd name="T46" fmla="*/ 338 w 416"/>
                    <a:gd name="T47" fmla="*/ 203 h 435"/>
                    <a:gd name="T48" fmla="*/ 359 w 416"/>
                    <a:gd name="T49" fmla="*/ 200 h 435"/>
                    <a:gd name="T50" fmla="*/ 381 w 416"/>
                    <a:gd name="T51" fmla="*/ 164 h 435"/>
                    <a:gd name="T52" fmla="*/ 416 w 416"/>
                    <a:gd name="T53" fmla="*/ 132 h 435"/>
                    <a:gd name="T54" fmla="*/ 395 w 416"/>
                    <a:gd name="T55" fmla="*/ 110 h 435"/>
                    <a:gd name="T56" fmla="*/ 377 w 416"/>
                    <a:gd name="T57" fmla="*/ 110 h 435"/>
                    <a:gd name="T58" fmla="*/ 341 w 416"/>
                    <a:gd name="T59" fmla="*/ 157 h 435"/>
                    <a:gd name="T60" fmla="*/ 292 w 416"/>
                    <a:gd name="T61" fmla="*/ 132 h 435"/>
                    <a:gd name="T62" fmla="*/ 277 w 416"/>
                    <a:gd name="T63" fmla="*/ 160 h 435"/>
                    <a:gd name="T64" fmla="*/ 231 w 416"/>
                    <a:gd name="T65" fmla="*/ 150 h 435"/>
                    <a:gd name="T66" fmla="*/ 171 w 416"/>
                    <a:gd name="T67" fmla="*/ 121 h 435"/>
                    <a:gd name="T68" fmla="*/ 157 w 416"/>
                    <a:gd name="T69" fmla="*/ 86 h 435"/>
                    <a:gd name="T70" fmla="*/ 160 w 416"/>
                    <a:gd name="T71" fmla="*/ 57 h 435"/>
                    <a:gd name="T72" fmla="*/ 178 w 416"/>
                    <a:gd name="T73" fmla="*/ 11 h 435"/>
                    <a:gd name="T74" fmla="*/ 142 w 416"/>
                    <a:gd name="T75" fmla="*/ 11 h 435"/>
                    <a:gd name="T76" fmla="*/ 135 w 416"/>
                    <a:gd name="T77" fmla="*/ 7 h 435"/>
                    <a:gd name="T78" fmla="*/ 103 w 416"/>
                    <a:gd name="T79" fmla="*/ 25 h 435"/>
                    <a:gd name="T80" fmla="*/ 85 w 416"/>
                    <a:gd name="T81" fmla="*/ 50 h 435"/>
                    <a:gd name="T82" fmla="*/ 96 w 416"/>
                    <a:gd name="T83" fmla="*/ 82 h 435"/>
                    <a:gd name="T84" fmla="*/ 32 w 416"/>
                    <a:gd name="T85" fmla="*/ 132 h 435"/>
                    <a:gd name="T86" fmla="*/ 43 w 416"/>
                    <a:gd name="T87" fmla="*/ 192 h 435"/>
                    <a:gd name="T88" fmla="*/ 0 w 416"/>
                    <a:gd name="T89" fmla="*/ 203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6" h="435">
                      <a:moveTo>
                        <a:pt x="0" y="203"/>
                      </a:moveTo>
                      <a:lnTo>
                        <a:pt x="0" y="203"/>
                      </a:lnTo>
                      <a:lnTo>
                        <a:pt x="11" y="217"/>
                      </a:lnTo>
                      <a:lnTo>
                        <a:pt x="25" y="217"/>
                      </a:lnTo>
                      <a:lnTo>
                        <a:pt x="32" y="210"/>
                      </a:lnTo>
                      <a:lnTo>
                        <a:pt x="29" y="221"/>
                      </a:lnTo>
                      <a:lnTo>
                        <a:pt x="14" y="224"/>
                      </a:lnTo>
                      <a:lnTo>
                        <a:pt x="32" y="246"/>
                      </a:lnTo>
                      <a:lnTo>
                        <a:pt x="53" y="242"/>
                      </a:lnTo>
                      <a:lnTo>
                        <a:pt x="57" y="232"/>
                      </a:lnTo>
                      <a:lnTo>
                        <a:pt x="57" y="224"/>
                      </a:lnTo>
                      <a:lnTo>
                        <a:pt x="68" y="224"/>
                      </a:lnTo>
                      <a:lnTo>
                        <a:pt x="64" y="228"/>
                      </a:lnTo>
                      <a:lnTo>
                        <a:pt x="68" y="281"/>
                      </a:lnTo>
                      <a:lnTo>
                        <a:pt x="75" y="313"/>
                      </a:lnTo>
                      <a:lnTo>
                        <a:pt x="89" y="338"/>
                      </a:lnTo>
                      <a:lnTo>
                        <a:pt x="100" y="374"/>
                      </a:lnTo>
                      <a:lnTo>
                        <a:pt x="107" y="381"/>
                      </a:lnTo>
                      <a:lnTo>
                        <a:pt x="121" y="420"/>
                      </a:lnTo>
                      <a:lnTo>
                        <a:pt x="132" y="435"/>
                      </a:lnTo>
                      <a:lnTo>
                        <a:pt x="142" y="427"/>
                      </a:lnTo>
                      <a:lnTo>
                        <a:pt x="142" y="420"/>
                      </a:lnTo>
                      <a:lnTo>
                        <a:pt x="149" y="417"/>
                      </a:lnTo>
                      <a:lnTo>
                        <a:pt x="160" y="402"/>
                      </a:lnTo>
                      <a:lnTo>
                        <a:pt x="164" y="402"/>
                      </a:lnTo>
                      <a:lnTo>
                        <a:pt x="164" y="378"/>
                      </a:lnTo>
                      <a:lnTo>
                        <a:pt x="174" y="360"/>
                      </a:lnTo>
                      <a:lnTo>
                        <a:pt x="167" y="328"/>
                      </a:lnTo>
                      <a:lnTo>
                        <a:pt x="178" y="321"/>
                      </a:lnTo>
                      <a:lnTo>
                        <a:pt x="181" y="324"/>
                      </a:lnTo>
                      <a:lnTo>
                        <a:pt x="185" y="317"/>
                      </a:lnTo>
                      <a:lnTo>
                        <a:pt x="199" y="310"/>
                      </a:lnTo>
                      <a:lnTo>
                        <a:pt x="199" y="306"/>
                      </a:lnTo>
                      <a:lnTo>
                        <a:pt x="238" y="271"/>
                      </a:lnTo>
                      <a:lnTo>
                        <a:pt x="256" y="264"/>
                      </a:lnTo>
                      <a:lnTo>
                        <a:pt x="267" y="249"/>
                      </a:lnTo>
                      <a:lnTo>
                        <a:pt x="267" y="239"/>
                      </a:lnTo>
                      <a:lnTo>
                        <a:pt x="277" y="235"/>
                      </a:lnTo>
                      <a:lnTo>
                        <a:pt x="281" y="228"/>
                      </a:lnTo>
                      <a:lnTo>
                        <a:pt x="288" y="239"/>
                      </a:lnTo>
                      <a:lnTo>
                        <a:pt x="295" y="235"/>
                      </a:lnTo>
                      <a:lnTo>
                        <a:pt x="285" y="171"/>
                      </a:lnTo>
                      <a:lnTo>
                        <a:pt x="285" y="157"/>
                      </a:lnTo>
                      <a:lnTo>
                        <a:pt x="309" y="178"/>
                      </a:lnTo>
                      <a:lnTo>
                        <a:pt x="338" y="178"/>
                      </a:lnTo>
                      <a:lnTo>
                        <a:pt x="327" y="203"/>
                      </a:lnTo>
                      <a:lnTo>
                        <a:pt x="331" y="210"/>
                      </a:lnTo>
                      <a:lnTo>
                        <a:pt x="338" y="203"/>
                      </a:lnTo>
                      <a:lnTo>
                        <a:pt x="352" y="224"/>
                      </a:lnTo>
                      <a:lnTo>
                        <a:pt x="359" y="200"/>
                      </a:lnTo>
                      <a:lnTo>
                        <a:pt x="366" y="200"/>
                      </a:lnTo>
                      <a:lnTo>
                        <a:pt x="381" y="164"/>
                      </a:lnTo>
                      <a:lnTo>
                        <a:pt x="405" y="146"/>
                      </a:lnTo>
                      <a:lnTo>
                        <a:pt x="416" y="132"/>
                      </a:lnTo>
                      <a:lnTo>
                        <a:pt x="402" y="128"/>
                      </a:lnTo>
                      <a:lnTo>
                        <a:pt x="395" y="110"/>
                      </a:lnTo>
                      <a:lnTo>
                        <a:pt x="384" y="114"/>
                      </a:lnTo>
                      <a:lnTo>
                        <a:pt x="377" y="110"/>
                      </a:lnTo>
                      <a:lnTo>
                        <a:pt x="338" y="139"/>
                      </a:lnTo>
                      <a:lnTo>
                        <a:pt x="341" y="157"/>
                      </a:lnTo>
                      <a:lnTo>
                        <a:pt x="299" y="153"/>
                      </a:lnTo>
                      <a:lnTo>
                        <a:pt x="292" y="132"/>
                      </a:lnTo>
                      <a:lnTo>
                        <a:pt x="281" y="139"/>
                      </a:lnTo>
                      <a:lnTo>
                        <a:pt x="277" y="160"/>
                      </a:lnTo>
                      <a:lnTo>
                        <a:pt x="242" y="153"/>
                      </a:lnTo>
                      <a:lnTo>
                        <a:pt x="231" y="150"/>
                      </a:lnTo>
                      <a:lnTo>
                        <a:pt x="213" y="146"/>
                      </a:lnTo>
                      <a:lnTo>
                        <a:pt x="171" y="121"/>
                      </a:lnTo>
                      <a:lnTo>
                        <a:pt x="185" y="96"/>
                      </a:lnTo>
                      <a:lnTo>
                        <a:pt x="157" y="86"/>
                      </a:lnTo>
                      <a:lnTo>
                        <a:pt x="153" y="64"/>
                      </a:lnTo>
                      <a:lnTo>
                        <a:pt x="160" y="57"/>
                      </a:lnTo>
                      <a:lnTo>
                        <a:pt x="157" y="39"/>
                      </a:lnTo>
                      <a:lnTo>
                        <a:pt x="178" y="11"/>
                      </a:lnTo>
                      <a:lnTo>
                        <a:pt x="160" y="0"/>
                      </a:lnTo>
                      <a:lnTo>
                        <a:pt x="142" y="11"/>
                      </a:lnTo>
                      <a:lnTo>
                        <a:pt x="135" y="7"/>
                      </a:lnTo>
                      <a:lnTo>
                        <a:pt x="135" y="7"/>
                      </a:lnTo>
                      <a:lnTo>
                        <a:pt x="135" y="7"/>
                      </a:lnTo>
                      <a:lnTo>
                        <a:pt x="103" y="25"/>
                      </a:lnTo>
                      <a:lnTo>
                        <a:pt x="82" y="21"/>
                      </a:lnTo>
                      <a:lnTo>
                        <a:pt x="85" y="50"/>
                      </a:lnTo>
                      <a:lnTo>
                        <a:pt x="103" y="64"/>
                      </a:lnTo>
                      <a:lnTo>
                        <a:pt x="96" y="82"/>
                      </a:lnTo>
                      <a:lnTo>
                        <a:pt x="53" y="135"/>
                      </a:lnTo>
                      <a:lnTo>
                        <a:pt x="32" y="132"/>
                      </a:lnTo>
                      <a:lnTo>
                        <a:pt x="21" y="153"/>
                      </a:lnTo>
                      <a:lnTo>
                        <a:pt x="43" y="192"/>
                      </a:lnTo>
                      <a:lnTo>
                        <a:pt x="11" y="192"/>
                      </a:ln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0" name="Freeform 279"/>
                <p:cNvSpPr>
                  <a:spLocks/>
                </p:cNvSpPr>
                <p:nvPr/>
              </p:nvSpPr>
              <p:spPr bwMode="auto">
                <a:xfrm>
                  <a:off x="427003" y="3566544"/>
                  <a:ext cx="159757" cy="125634"/>
                </a:xfrm>
                <a:custGeom>
                  <a:avLst/>
                  <a:gdLst>
                    <a:gd name="T0" fmla="*/ 85 w 103"/>
                    <a:gd name="T1" fmla="*/ 32 h 81"/>
                    <a:gd name="T2" fmla="*/ 56 w 103"/>
                    <a:gd name="T3" fmla="*/ 32 h 81"/>
                    <a:gd name="T4" fmla="*/ 56 w 103"/>
                    <a:gd name="T5" fmla="*/ 28 h 81"/>
                    <a:gd name="T6" fmla="*/ 24 w 103"/>
                    <a:gd name="T7" fmla="*/ 28 h 81"/>
                    <a:gd name="T8" fmla="*/ 24 w 103"/>
                    <a:gd name="T9" fmla="*/ 21 h 81"/>
                    <a:gd name="T10" fmla="*/ 42 w 103"/>
                    <a:gd name="T11" fmla="*/ 17 h 81"/>
                    <a:gd name="T12" fmla="*/ 49 w 103"/>
                    <a:gd name="T13" fmla="*/ 14 h 81"/>
                    <a:gd name="T14" fmla="*/ 42 w 103"/>
                    <a:gd name="T15" fmla="*/ 14 h 81"/>
                    <a:gd name="T16" fmla="*/ 39 w 103"/>
                    <a:gd name="T17" fmla="*/ 0 h 81"/>
                    <a:gd name="T18" fmla="*/ 24 w 103"/>
                    <a:gd name="T19" fmla="*/ 3 h 81"/>
                    <a:gd name="T20" fmla="*/ 10 w 103"/>
                    <a:gd name="T21" fmla="*/ 28 h 81"/>
                    <a:gd name="T22" fmla="*/ 0 w 103"/>
                    <a:gd name="T23" fmla="*/ 32 h 81"/>
                    <a:gd name="T24" fmla="*/ 10 w 103"/>
                    <a:gd name="T25" fmla="*/ 53 h 81"/>
                    <a:gd name="T26" fmla="*/ 0 w 103"/>
                    <a:gd name="T27" fmla="*/ 74 h 81"/>
                    <a:gd name="T28" fmla="*/ 7 w 103"/>
                    <a:gd name="T29" fmla="*/ 74 h 81"/>
                    <a:gd name="T30" fmla="*/ 35 w 103"/>
                    <a:gd name="T31" fmla="*/ 64 h 81"/>
                    <a:gd name="T32" fmla="*/ 46 w 103"/>
                    <a:gd name="T33" fmla="*/ 49 h 81"/>
                    <a:gd name="T34" fmla="*/ 56 w 103"/>
                    <a:gd name="T35" fmla="*/ 81 h 81"/>
                    <a:gd name="T36" fmla="*/ 81 w 103"/>
                    <a:gd name="T37" fmla="*/ 67 h 81"/>
                    <a:gd name="T38" fmla="*/ 103 w 103"/>
                    <a:gd name="T39" fmla="*/ 67 h 81"/>
                    <a:gd name="T40" fmla="*/ 99 w 103"/>
                    <a:gd name="T41" fmla="*/ 46 h 81"/>
                    <a:gd name="T42" fmla="*/ 85 w 103"/>
                    <a:gd name="T43" fmla="*/ 49 h 81"/>
                    <a:gd name="T44" fmla="*/ 85 w 103"/>
                    <a:gd name="T45" fmla="*/ 32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3" h="81">
                      <a:moveTo>
                        <a:pt x="85" y="32"/>
                      </a:moveTo>
                      <a:lnTo>
                        <a:pt x="56" y="32"/>
                      </a:lnTo>
                      <a:lnTo>
                        <a:pt x="56" y="28"/>
                      </a:lnTo>
                      <a:lnTo>
                        <a:pt x="24" y="28"/>
                      </a:lnTo>
                      <a:lnTo>
                        <a:pt x="24" y="21"/>
                      </a:lnTo>
                      <a:lnTo>
                        <a:pt x="42" y="17"/>
                      </a:lnTo>
                      <a:lnTo>
                        <a:pt x="49" y="14"/>
                      </a:lnTo>
                      <a:lnTo>
                        <a:pt x="42" y="14"/>
                      </a:lnTo>
                      <a:lnTo>
                        <a:pt x="39" y="0"/>
                      </a:lnTo>
                      <a:lnTo>
                        <a:pt x="24" y="3"/>
                      </a:lnTo>
                      <a:lnTo>
                        <a:pt x="10" y="28"/>
                      </a:lnTo>
                      <a:lnTo>
                        <a:pt x="0" y="32"/>
                      </a:lnTo>
                      <a:lnTo>
                        <a:pt x="10" y="53"/>
                      </a:lnTo>
                      <a:lnTo>
                        <a:pt x="0" y="74"/>
                      </a:lnTo>
                      <a:lnTo>
                        <a:pt x="7" y="74"/>
                      </a:lnTo>
                      <a:lnTo>
                        <a:pt x="35" y="64"/>
                      </a:lnTo>
                      <a:lnTo>
                        <a:pt x="46" y="49"/>
                      </a:lnTo>
                      <a:lnTo>
                        <a:pt x="56" y="81"/>
                      </a:lnTo>
                      <a:lnTo>
                        <a:pt x="81" y="67"/>
                      </a:lnTo>
                      <a:lnTo>
                        <a:pt x="103" y="67"/>
                      </a:lnTo>
                      <a:lnTo>
                        <a:pt x="99" y="46"/>
                      </a:lnTo>
                      <a:lnTo>
                        <a:pt x="85" y="49"/>
                      </a:lnTo>
                      <a:lnTo>
                        <a:pt x="85" y="3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1" name="Freeform 280"/>
                <p:cNvSpPr>
                  <a:spLocks noEditPoints="1"/>
                </p:cNvSpPr>
                <p:nvPr/>
              </p:nvSpPr>
              <p:spPr bwMode="auto">
                <a:xfrm>
                  <a:off x="-36755" y="3085725"/>
                  <a:ext cx="887189" cy="480819"/>
                </a:xfrm>
                <a:custGeom>
                  <a:avLst/>
                  <a:gdLst>
                    <a:gd name="T0" fmla="*/ 9 w 161"/>
                    <a:gd name="T1" fmla="*/ 56 h 87"/>
                    <a:gd name="T2" fmla="*/ 25 w 161"/>
                    <a:gd name="T3" fmla="*/ 53 h 87"/>
                    <a:gd name="T4" fmla="*/ 33 w 161"/>
                    <a:gd name="T5" fmla="*/ 65 h 87"/>
                    <a:gd name="T6" fmla="*/ 23 w 161"/>
                    <a:gd name="T7" fmla="*/ 63 h 87"/>
                    <a:gd name="T8" fmla="*/ 19 w 161"/>
                    <a:gd name="T9" fmla="*/ 68 h 87"/>
                    <a:gd name="T10" fmla="*/ 19 w 161"/>
                    <a:gd name="T11" fmla="*/ 76 h 87"/>
                    <a:gd name="T12" fmla="*/ 24 w 161"/>
                    <a:gd name="T13" fmla="*/ 83 h 87"/>
                    <a:gd name="T14" fmla="*/ 35 w 161"/>
                    <a:gd name="T15" fmla="*/ 86 h 87"/>
                    <a:gd name="T16" fmla="*/ 48 w 161"/>
                    <a:gd name="T17" fmla="*/ 62 h 87"/>
                    <a:gd name="T18" fmla="*/ 51 w 161"/>
                    <a:gd name="T19" fmla="*/ 61 h 87"/>
                    <a:gd name="T20" fmla="*/ 53 w 161"/>
                    <a:gd name="T21" fmla="*/ 59 h 87"/>
                    <a:gd name="T22" fmla="*/ 54 w 161"/>
                    <a:gd name="T23" fmla="*/ 56 h 87"/>
                    <a:gd name="T24" fmla="*/ 57 w 161"/>
                    <a:gd name="T25" fmla="*/ 57 h 87"/>
                    <a:gd name="T26" fmla="*/ 58 w 161"/>
                    <a:gd name="T27" fmla="*/ 62 h 87"/>
                    <a:gd name="T28" fmla="*/ 58 w 161"/>
                    <a:gd name="T29" fmla="*/ 68 h 87"/>
                    <a:gd name="T30" fmla="*/ 61 w 161"/>
                    <a:gd name="T31" fmla="*/ 74 h 87"/>
                    <a:gd name="T32" fmla="*/ 88 w 161"/>
                    <a:gd name="T33" fmla="*/ 87 h 87"/>
                    <a:gd name="T34" fmla="*/ 97 w 161"/>
                    <a:gd name="T35" fmla="*/ 78 h 87"/>
                    <a:gd name="T36" fmla="*/ 108 w 161"/>
                    <a:gd name="T37" fmla="*/ 75 h 87"/>
                    <a:gd name="T38" fmla="*/ 134 w 161"/>
                    <a:gd name="T39" fmla="*/ 80 h 87"/>
                    <a:gd name="T40" fmla="*/ 142 w 161"/>
                    <a:gd name="T41" fmla="*/ 65 h 87"/>
                    <a:gd name="T42" fmla="*/ 156 w 161"/>
                    <a:gd name="T43" fmla="*/ 46 h 87"/>
                    <a:gd name="T44" fmla="*/ 160 w 161"/>
                    <a:gd name="T45" fmla="*/ 39 h 87"/>
                    <a:gd name="T46" fmla="*/ 139 w 161"/>
                    <a:gd name="T47" fmla="*/ 31 h 87"/>
                    <a:gd name="T48" fmla="*/ 125 w 161"/>
                    <a:gd name="T49" fmla="*/ 15 h 87"/>
                    <a:gd name="T50" fmla="*/ 107 w 161"/>
                    <a:gd name="T51" fmla="*/ 13 h 87"/>
                    <a:gd name="T52" fmla="*/ 98 w 161"/>
                    <a:gd name="T53" fmla="*/ 9 h 87"/>
                    <a:gd name="T54" fmla="*/ 75 w 161"/>
                    <a:gd name="T55" fmla="*/ 7 h 87"/>
                    <a:gd name="T56" fmla="*/ 53 w 161"/>
                    <a:gd name="T57" fmla="*/ 23 h 87"/>
                    <a:gd name="T58" fmla="*/ 53 w 161"/>
                    <a:gd name="T59" fmla="*/ 33 h 87"/>
                    <a:gd name="T60" fmla="*/ 38 w 161"/>
                    <a:gd name="T61" fmla="*/ 33 h 87"/>
                    <a:gd name="T62" fmla="*/ 21 w 161"/>
                    <a:gd name="T63" fmla="*/ 27 h 87"/>
                    <a:gd name="T64" fmla="*/ 10 w 161"/>
                    <a:gd name="T65" fmla="*/ 36 h 87"/>
                    <a:gd name="T66" fmla="*/ 0 w 161"/>
                    <a:gd name="T67" fmla="*/ 44 h 87"/>
                    <a:gd name="T68" fmla="*/ 9 w 161"/>
                    <a:gd name="T69" fmla="*/ 55 h 87"/>
                    <a:gd name="T70" fmla="*/ 9 w 161"/>
                    <a:gd name="T71" fmla="*/ 58 h 87"/>
                    <a:gd name="T72" fmla="*/ 146 w 161"/>
                    <a:gd name="T73" fmla="*/ 48 h 87"/>
                    <a:gd name="T74" fmla="*/ 146 w 161"/>
                    <a:gd name="T75" fmla="*/ 45 h 87"/>
                    <a:gd name="T76" fmla="*/ 146 w 161"/>
                    <a:gd name="T77" fmla="*/ 38 h 87"/>
                    <a:gd name="T78" fmla="*/ 150 w 161"/>
                    <a:gd name="T79" fmla="*/ 41 h 87"/>
                    <a:gd name="T80" fmla="*/ 147 w 161"/>
                    <a:gd name="T81" fmla="*/ 46 h 87"/>
                    <a:gd name="T82" fmla="*/ 149 w 161"/>
                    <a:gd name="T83" fmla="*/ 48 h 87"/>
                    <a:gd name="T84" fmla="*/ 150 w 161"/>
                    <a:gd name="T85" fmla="*/ 49 h 87"/>
                    <a:gd name="T86" fmla="*/ 107 w 161"/>
                    <a:gd name="T87" fmla="*/ 63 h 87"/>
                    <a:gd name="T88" fmla="*/ 108 w 161"/>
                    <a:gd name="T89" fmla="*/ 59 h 87"/>
                    <a:gd name="T90" fmla="*/ 116 w 161"/>
                    <a:gd name="T91" fmla="*/ 55 h 87"/>
                    <a:gd name="T92" fmla="*/ 126 w 161"/>
                    <a:gd name="T93" fmla="*/ 57 h 87"/>
                    <a:gd name="T94" fmla="*/ 129 w 161"/>
                    <a:gd name="T95" fmla="*/ 57 h 87"/>
                    <a:gd name="T96" fmla="*/ 125 w 161"/>
                    <a:gd name="T97" fmla="*/ 58 h 87"/>
                    <a:gd name="T98" fmla="*/ 115 w 161"/>
                    <a:gd name="T99" fmla="*/ 57 h 87"/>
                    <a:gd name="T100" fmla="*/ 112 w 161"/>
                    <a:gd name="T101" fmla="*/ 58 h 87"/>
                    <a:gd name="T102" fmla="*/ 109 w 161"/>
                    <a:gd name="T103" fmla="*/ 6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1" h="87">
                      <a:moveTo>
                        <a:pt x="9" y="58"/>
                      </a:moveTo>
                      <a:cubicBezTo>
                        <a:pt x="10" y="57"/>
                        <a:pt x="10" y="57"/>
                        <a:pt x="10" y="57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8" y="52"/>
                        <a:pt x="18" y="52"/>
                        <a:pt x="18" y="52"/>
                      </a:cubicBezTo>
                      <a:cubicBezTo>
                        <a:pt x="25" y="53"/>
                        <a:pt x="25" y="53"/>
                        <a:pt x="25" y="53"/>
                      </a:cubicBezTo>
                      <a:cubicBezTo>
                        <a:pt x="29" y="61"/>
                        <a:pt x="29" y="61"/>
                        <a:pt x="29" y="61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28" y="63"/>
                        <a:pt x="28" y="63"/>
                        <a:pt x="28" y="63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3" y="63"/>
                        <a:pt x="23" y="63"/>
                        <a:pt x="23" y="63"/>
                      </a:cubicBezTo>
                      <a:cubicBezTo>
                        <a:pt x="20" y="65"/>
                        <a:pt x="20" y="65"/>
                        <a:pt x="20" y="65"/>
                      </a:cubicBezTo>
                      <a:cubicBezTo>
                        <a:pt x="19" y="64"/>
                        <a:pt x="19" y="64"/>
                        <a:pt x="19" y="64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19" y="73"/>
                        <a:pt x="19" y="73"/>
                        <a:pt x="19" y="73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4" y="79"/>
                        <a:pt x="24" y="79"/>
                        <a:pt x="24" y="79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24" y="83"/>
                        <a:pt x="24" y="83"/>
                        <a:pt x="24" y="83"/>
                      </a:cubicBezTo>
                      <a:cubicBezTo>
                        <a:pt x="25" y="81"/>
                        <a:pt x="25" y="81"/>
                        <a:pt x="25" y="81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35" y="86"/>
                        <a:pt x="35" y="86"/>
                        <a:pt x="35" y="86"/>
                      </a:cubicBezTo>
                      <a:cubicBezTo>
                        <a:pt x="38" y="86"/>
                        <a:pt x="38" y="86"/>
                        <a:pt x="38" y="86"/>
                      </a:cubicBezTo>
                      <a:cubicBezTo>
                        <a:pt x="38" y="66"/>
                        <a:pt x="38" y="66"/>
                        <a:pt x="38" y="66"/>
                      </a:cubicBezTo>
                      <a:cubicBezTo>
                        <a:pt x="48" y="62"/>
                        <a:pt x="48" y="62"/>
                        <a:pt x="48" y="62"/>
                      </a:cubicBezTo>
                      <a:cubicBezTo>
                        <a:pt x="49" y="61"/>
                        <a:pt x="49" y="61"/>
                        <a:pt x="49" y="61"/>
                      </a:cubicBezTo>
                      <a:cubicBezTo>
                        <a:pt x="51" y="60"/>
                        <a:pt x="51" y="60"/>
                        <a:pt x="51" y="60"/>
                      </a:cubicBezTo>
                      <a:cubicBezTo>
                        <a:pt x="51" y="61"/>
                        <a:pt x="51" y="61"/>
                        <a:pt x="51" y="61"/>
                      </a:cubicBezTo>
                      <a:cubicBezTo>
                        <a:pt x="52" y="60"/>
                        <a:pt x="52" y="60"/>
                        <a:pt x="52" y="60"/>
                      </a:cubicBezTo>
                      <a:cubicBezTo>
                        <a:pt x="52" y="58"/>
                        <a:pt x="52" y="58"/>
                        <a:pt x="52" y="58"/>
                      </a:cubicBezTo>
                      <a:cubicBezTo>
                        <a:pt x="53" y="59"/>
                        <a:pt x="53" y="59"/>
                        <a:pt x="53" y="59"/>
                      </a:cubicBezTo>
                      <a:cubicBezTo>
                        <a:pt x="54" y="58"/>
                        <a:pt x="54" y="58"/>
                        <a:pt x="54" y="58"/>
                      </a:cubicBezTo>
                      <a:cubicBezTo>
                        <a:pt x="54" y="57"/>
                        <a:pt x="54" y="57"/>
                        <a:pt x="54" y="57"/>
                      </a:cubicBezTo>
                      <a:cubicBezTo>
                        <a:pt x="54" y="56"/>
                        <a:pt x="54" y="56"/>
                        <a:pt x="54" y="56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7" y="56"/>
                        <a:pt x="57" y="56"/>
                        <a:pt x="57" y="56"/>
                      </a:cubicBezTo>
                      <a:cubicBezTo>
                        <a:pt x="57" y="57"/>
                        <a:pt x="57" y="57"/>
                        <a:pt x="57" y="57"/>
                      </a:cubicBezTo>
                      <a:cubicBezTo>
                        <a:pt x="60" y="55"/>
                        <a:pt x="60" y="55"/>
                        <a:pt x="60" y="55"/>
                      </a:cubicBezTo>
                      <a:cubicBezTo>
                        <a:pt x="57" y="59"/>
                        <a:pt x="57" y="59"/>
                        <a:pt x="57" y="59"/>
                      </a:cubicBezTo>
                      <a:cubicBezTo>
                        <a:pt x="58" y="62"/>
                        <a:pt x="58" y="62"/>
                        <a:pt x="58" y="62"/>
                      </a:cubicBezTo>
                      <a:cubicBezTo>
                        <a:pt x="60" y="64"/>
                        <a:pt x="60" y="64"/>
                        <a:pt x="60" y="64"/>
                      </a:cubicBezTo>
                      <a:cubicBezTo>
                        <a:pt x="60" y="66"/>
                        <a:pt x="60" y="66"/>
                        <a:pt x="60" y="66"/>
                      </a:cubicBezTo>
                      <a:cubicBezTo>
                        <a:pt x="58" y="68"/>
                        <a:pt x="58" y="68"/>
                        <a:pt x="58" y="68"/>
                      </a:cubicBezTo>
                      <a:cubicBezTo>
                        <a:pt x="57" y="70"/>
                        <a:pt x="57" y="70"/>
                        <a:pt x="57" y="70"/>
                      </a:cubicBezTo>
                      <a:cubicBezTo>
                        <a:pt x="57" y="70"/>
                        <a:pt x="57" y="70"/>
                        <a:pt x="57" y="70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80" y="86"/>
                        <a:pt x="80" y="86"/>
                        <a:pt x="80" y="86"/>
                      </a:cubicBezTo>
                      <a:cubicBezTo>
                        <a:pt x="88" y="87"/>
                        <a:pt x="88" y="87"/>
                        <a:pt x="88" y="87"/>
                      </a:cubicBezTo>
                      <a:cubicBezTo>
                        <a:pt x="90" y="84"/>
                        <a:pt x="90" y="84"/>
                        <a:pt x="90" y="84"/>
                      </a:cubicBezTo>
                      <a:cubicBezTo>
                        <a:pt x="97" y="81"/>
                        <a:pt x="97" y="81"/>
                        <a:pt x="97" y="81"/>
                      </a:cubicBezTo>
                      <a:cubicBezTo>
                        <a:pt x="97" y="78"/>
                        <a:pt x="97" y="78"/>
                        <a:pt x="97" y="78"/>
                      </a:cubicBezTo>
                      <a:cubicBezTo>
                        <a:pt x="99" y="77"/>
                        <a:pt x="99" y="77"/>
                        <a:pt x="99" y="77"/>
                      </a:cubicBezTo>
                      <a:cubicBezTo>
                        <a:pt x="106" y="79"/>
                        <a:pt x="106" y="79"/>
                        <a:pt x="106" y="79"/>
                      </a:cubicBezTo>
                      <a:cubicBezTo>
                        <a:pt x="108" y="75"/>
                        <a:pt x="108" y="75"/>
                        <a:pt x="108" y="75"/>
                      </a:cubicBezTo>
                      <a:cubicBezTo>
                        <a:pt x="115" y="77"/>
                        <a:pt x="115" y="77"/>
                        <a:pt x="115" y="77"/>
                      </a:cubicBezTo>
                      <a:cubicBezTo>
                        <a:pt x="129" y="77"/>
                        <a:pt x="129" y="77"/>
                        <a:pt x="129" y="77"/>
                      </a:cubicBezTo>
                      <a:cubicBezTo>
                        <a:pt x="134" y="80"/>
                        <a:pt x="134" y="80"/>
                        <a:pt x="134" y="80"/>
                      </a:cubicBezTo>
                      <a:cubicBezTo>
                        <a:pt x="136" y="75"/>
                        <a:pt x="136" y="75"/>
                        <a:pt x="136" y="75"/>
                      </a:cubicBezTo>
                      <a:cubicBezTo>
                        <a:pt x="133" y="66"/>
                        <a:pt x="133" y="66"/>
                        <a:pt x="133" y="66"/>
                      </a:cubicBezTo>
                      <a:cubicBezTo>
                        <a:pt x="142" y="65"/>
                        <a:pt x="142" y="65"/>
                        <a:pt x="142" y="65"/>
                      </a:cubicBezTo>
                      <a:cubicBezTo>
                        <a:pt x="145" y="53"/>
                        <a:pt x="145" y="53"/>
                        <a:pt x="145" y="53"/>
                      </a:cubicBezTo>
                      <a:cubicBezTo>
                        <a:pt x="155" y="54"/>
                        <a:pt x="155" y="54"/>
                        <a:pt x="155" y="54"/>
                      </a:cubicBezTo>
                      <a:cubicBezTo>
                        <a:pt x="156" y="46"/>
                        <a:pt x="156" y="46"/>
                        <a:pt x="156" y="46"/>
                      </a:cubicBezTo>
                      <a:cubicBezTo>
                        <a:pt x="159" y="46"/>
                        <a:pt x="159" y="46"/>
                        <a:pt x="159" y="46"/>
                      </a:cubicBezTo>
                      <a:cubicBezTo>
                        <a:pt x="161" y="41"/>
                        <a:pt x="161" y="41"/>
                        <a:pt x="161" y="41"/>
                      </a:cubicBezTo>
                      <a:cubicBezTo>
                        <a:pt x="160" y="39"/>
                        <a:pt x="160" y="39"/>
                        <a:pt x="160" y="39"/>
                      </a:cubicBezTo>
                      <a:cubicBezTo>
                        <a:pt x="158" y="39"/>
                        <a:pt x="158" y="39"/>
                        <a:pt x="158" y="39"/>
                      </a:cubicBezTo>
                      <a:cubicBezTo>
                        <a:pt x="148" y="30"/>
                        <a:pt x="148" y="30"/>
                        <a:pt x="148" y="30"/>
                      </a:cubicBezTo>
                      <a:cubicBezTo>
                        <a:pt x="139" y="31"/>
                        <a:pt x="139" y="31"/>
                        <a:pt x="139" y="31"/>
                      </a:cubicBezTo>
                      <a:cubicBezTo>
                        <a:pt x="135" y="28"/>
                        <a:pt x="135" y="28"/>
                        <a:pt x="135" y="28"/>
                      </a:cubicBezTo>
                      <a:cubicBezTo>
                        <a:pt x="133" y="31"/>
                        <a:pt x="133" y="31"/>
                        <a:pt x="133" y="31"/>
                      </a:cubicBezTo>
                      <a:cubicBezTo>
                        <a:pt x="125" y="15"/>
                        <a:pt x="125" y="15"/>
                        <a:pt x="125" y="15"/>
                      </a:cubicBezTo>
                      <a:cubicBezTo>
                        <a:pt x="120" y="11"/>
                        <a:pt x="120" y="11"/>
                        <a:pt x="120" y="11"/>
                      </a:cubicBezTo>
                      <a:cubicBezTo>
                        <a:pt x="120" y="7"/>
                        <a:pt x="120" y="7"/>
                        <a:pt x="120" y="7"/>
                      </a:cubicBezTo>
                      <a:cubicBezTo>
                        <a:pt x="107" y="13"/>
                        <a:pt x="107" y="13"/>
                        <a:pt x="107" y="13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1" y="9"/>
                        <a:pt x="101" y="9"/>
                        <a:pt x="101" y="9"/>
                      </a:cubicBezTo>
                      <a:cubicBezTo>
                        <a:pt x="98" y="9"/>
                        <a:pt x="98" y="9"/>
                        <a:pt x="98" y="9"/>
                      </a:cubicBezTo>
                      <a:cubicBezTo>
                        <a:pt x="97" y="1"/>
                        <a:pt x="97" y="1"/>
                        <a:pt x="97" y="1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58" y="10"/>
                        <a:pt x="58" y="10"/>
                        <a:pt x="58" y="10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53" y="23"/>
                        <a:pt x="53" y="23"/>
                        <a:pt x="53" y="23"/>
                      </a:cubicBezTo>
                      <a:cubicBezTo>
                        <a:pt x="60" y="27"/>
                        <a:pt x="60" y="27"/>
                        <a:pt x="60" y="27"/>
                      </a:cubicBezTo>
                      <a:cubicBezTo>
                        <a:pt x="59" y="31"/>
                        <a:pt x="59" y="31"/>
                        <a:pt x="59" y="31"/>
                      </a:cubicBezTo>
                      <a:cubicBezTo>
                        <a:pt x="53" y="33"/>
                        <a:pt x="53" y="33"/>
                        <a:pt x="53" y="33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2" y="30"/>
                        <a:pt x="42" y="30"/>
                        <a:pt x="42" y="30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1" y="27"/>
                        <a:pt x="21" y="27"/>
                        <a:pt x="21" y="27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0" y="36"/>
                        <a:pt x="8" y="37"/>
                        <a:pt x="7" y="37"/>
                      </a:cubicBezTo>
                      <a:cubicBezTo>
                        <a:pt x="7" y="37"/>
                        <a:pt x="4" y="32"/>
                        <a:pt x="4" y="32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6" y="48"/>
                        <a:pt x="6" y="48"/>
                        <a:pt x="6" y="48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7" y="55"/>
                        <a:pt x="7" y="55"/>
                        <a:pt x="7" y="55"/>
                      </a:cubicBezTo>
                      <a:cubicBezTo>
                        <a:pt x="6" y="56"/>
                        <a:pt x="6" y="56"/>
                        <a:pt x="6" y="56"/>
                      </a:cubicBezTo>
                      <a:cubicBezTo>
                        <a:pt x="9" y="58"/>
                        <a:pt x="9" y="58"/>
                        <a:pt x="9" y="58"/>
                      </a:cubicBezTo>
                      <a:close/>
                      <a:moveTo>
                        <a:pt x="150" y="50"/>
                      </a:moveTo>
                      <a:cubicBezTo>
                        <a:pt x="147" y="48"/>
                        <a:pt x="147" y="48"/>
                        <a:pt x="147" y="48"/>
                      </a:cubicBezTo>
                      <a:cubicBezTo>
                        <a:pt x="146" y="48"/>
                        <a:pt x="146" y="48"/>
                        <a:pt x="146" y="48"/>
                      </a:cubicBezTo>
                      <a:cubicBezTo>
                        <a:pt x="145" y="47"/>
                        <a:pt x="145" y="47"/>
                        <a:pt x="145" y="47"/>
                      </a:cubicBezTo>
                      <a:cubicBezTo>
                        <a:pt x="147" y="46"/>
                        <a:pt x="147" y="46"/>
                        <a:pt x="147" y="46"/>
                      </a:cubicBezTo>
                      <a:cubicBezTo>
                        <a:pt x="146" y="45"/>
                        <a:pt x="146" y="45"/>
                        <a:pt x="146" y="45"/>
                      </a:cubicBezTo>
                      <a:cubicBezTo>
                        <a:pt x="147" y="42"/>
                        <a:pt x="147" y="42"/>
                        <a:pt x="147" y="42"/>
                      </a:cubicBezTo>
                      <a:cubicBezTo>
                        <a:pt x="149" y="41"/>
                        <a:pt x="149" y="41"/>
                        <a:pt x="149" y="41"/>
                      </a:cubicBezTo>
                      <a:cubicBezTo>
                        <a:pt x="146" y="38"/>
                        <a:pt x="146" y="38"/>
                        <a:pt x="146" y="38"/>
                      </a:cubicBezTo>
                      <a:cubicBezTo>
                        <a:pt x="148" y="39"/>
                        <a:pt x="148" y="39"/>
                        <a:pt x="148" y="39"/>
                      </a:cubicBezTo>
                      <a:cubicBezTo>
                        <a:pt x="149" y="41"/>
                        <a:pt x="149" y="41"/>
                        <a:pt x="149" y="41"/>
                      </a:cubicBezTo>
                      <a:cubicBezTo>
                        <a:pt x="150" y="41"/>
                        <a:pt x="150" y="41"/>
                        <a:pt x="150" y="41"/>
                      </a:cubicBezTo>
                      <a:cubicBezTo>
                        <a:pt x="147" y="43"/>
                        <a:pt x="147" y="43"/>
                        <a:pt x="147" y="43"/>
                      </a:cubicBezTo>
                      <a:cubicBezTo>
                        <a:pt x="147" y="44"/>
                        <a:pt x="147" y="44"/>
                        <a:pt x="147" y="44"/>
                      </a:cubicBezTo>
                      <a:cubicBezTo>
                        <a:pt x="147" y="46"/>
                        <a:pt x="147" y="46"/>
                        <a:pt x="147" y="46"/>
                      </a:cubicBezTo>
                      <a:cubicBezTo>
                        <a:pt x="148" y="46"/>
                        <a:pt x="148" y="46"/>
                        <a:pt x="148" y="46"/>
                      </a:cubicBezTo>
                      <a:cubicBezTo>
                        <a:pt x="147" y="47"/>
                        <a:pt x="147" y="47"/>
                        <a:pt x="147" y="47"/>
                      </a:cubicBezTo>
                      <a:cubicBezTo>
                        <a:pt x="149" y="48"/>
                        <a:pt x="149" y="48"/>
                        <a:pt x="149" y="48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cubicBezTo>
                        <a:pt x="151" y="49"/>
                        <a:pt x="151" y="49"/>
                        <a:pt x="151" y="49"/>
                      </a:cubicBezTo>
                      <a:cubicBezTo>
                        <a:pt x="150" y="49"/>
                        <a:pt x="150" y="49"/>
                        <a:pt x="150" y="49"/>
                      </a:cubicBezTo>
                      <a:cubicBezTo>
                        <a:pt x="150" y="50"/>
                        <a:pt x="150" y="50"/>
                        <a:pt x="150" y="50"/>
                      </a:cubicBezTo>
                      <a:close/>
                      <a:moveTo>
                        <a:pt x="109" y="67"/>
                      </a:moveTo>
                      <a:cubicBezTo>
                        <a:pt x="107" y="63"/>
                        <a:pt x="107" y="63"/>
                        <a:pt x="107" y="63"/>
                      </a:cubicBezTo>
                      <a:cubicBezTo>
                        <a:pt x="107" y="63"/>
                        <a:pt x="107" y="63"/>
                        <a:pt x="107" y="63"/>
                      </a:cubicBezTo>
                      <a:cubicBezTo>
                        <a:pt x="107" y="59"/>
                        <a:pt x="107" y="59"/>
                        <a:pt x="107" y="59"/>
                      </a:cubicBezTo>
                      <a:cubicBezTo>
                        <a:pt x="108" y="59"/>
                        <a:pt x="108" y="59"/>
                        <a:pt x="108" y="59"/>
                      </a:cubicBezTo>
                      <a:cubicBezTo>
                        <a:pt x="112" y="55"/>
                        <a:pt x="112" y="55"/>
                        <a:pt x="112" y="55"/>
                      </a:cubicBezTo>
                      <a:cubicBezTo>
                        <a:pt x="114" y="56"/>
                        <a:pt x="114" y="56"/>
                        <a:pt x="114" y="56"/>
                      </a:cubicBezTo>
                      <a:cubicBezTo>
                        <a:pt x="116" y="55"/>
                        <a:pt x="116" y="55"/>
                        <a:pt x="116" y="55"/>
                      </a:cubicBezTo>
                      <a:cubicBezTo>
                        <a:pt x="122" y="57"/>
                        <a:pt x="122" y="57"/>
                        <a:pt x="122" y="57"/>
                      </a:cubicBezTo>
                      <a:cubicBezTo>
                        <a:pt x="124" y="56"/>
                        <a:pt x="124" y="56"/>
                        <a:pt x="124" y="56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8" y="55"/>
                        <a:pt x="128" y="55"/>
                        <a:pt x="128" y="55"/>
                      </a:cubicBezTo>
                      <a:cubicBezTo>
                        <a:pt x="129" y="56"/>
                        <a:pt x="129" y="56"/>
                        <a:pt x="129" y="56"/>
                      </a:cubicBezTo>
                      <a:cubicBezTo>
                        <a:pt x="129" y="57"/>
                        <a:pt x="129" y="57"/>
                        <a:pt x="129" y="57"/>
                      </a:cubicBezTo>
                      <a:cubicBezTo>
                        <a:pt x="128" y="58"/>
                        <a:pt x="128" y="58"/>
                        <a:pt x="128" y="58"/>
                      </a:cubicBezTo>
                      <a:cubicBezTo>
                        <a:pt x="127" y="57"/>
                        <a:pt x="127" y="57"/>
                        <a:pt x="127" y="57"/>
                      </a:cubicBezTo>
                      <a:cubicBezTo>
                        <a:pt x="125" y="58"/>
                        <a:pt x="125" y="58"/>
                        <a:pt x="125" y="58"/>
                      </a:cubicBezTo>
                      <a:cubicBezTo>
                        <a:pt x="122" y="57"/>
                        <a:pt x="122" y="57"/>
                        <a:pt x="122" y="57"/>
                      </a:cubicBezTo>
                      <a:cubicBezTo>
                        <a:pt x="119" y="57"/>
                        <a:pt x="119" y="57"/>
                        <a:pt x="119" y="57"/>
                      </a:cubicBezTo>
                      <a:cubicBezTo>
                        <a:pt x="115" y="57"/>
                        <a:pt x="115" y="57"/>
                        <a:pt x="115" y="57"/>
                      </a:cubicBezTo>
                      <a:cubicBezTo>
                        <a:pt x="114" y="56"/>
                        <a:pt x="114" y="56"/>
                        <a:pt x="114" y="56"/>
                      </a:cubicBezTo>
                      <a:cubicBezTo>
                        <a:pt x="114" y="57"/>
                        <a:pt x="114" y="57"/>
                        <a:pt x="114" y="57"/>
                      </a:cubicBezTo>
                      <a:cubicBezTo>
                        <a:pt x="112" y="58"/>
                        <a:pt x="112" y="58"/>
                        <a:pt x="112" y="58"/>
                      </a:cubicBezTo>
                      <a:cubicBezTo>
                        <a:pt x="111" y="60"/>
                        <a:pt x="111" y="60"/>
                        <a:pt x="111" y="60"/>
                      </a:cubicBezTo>
                      <a:cubicBezTo>
                        <a:pt x="110" y="60"/>
                        <a:pt x="110" y="60"/>
                        <a:pt x="110" y="60"/>
                      </a:cubicBezTo>
                      <a:cubicBezTo>
                        <a:pt x="109" y="64"/>
                        <a:pt x="109" y="64"/>
                        <a:pt x="109" y="64"/>
                      </a:cubicBezTo>
                      <a:cubicBezTo>
                        <a:pt x="110" y="67"/>
                        <a:pt x="110" y="67"/>
                        <a:pt x="110" y="67"/>
                      </a:cubicBezTo>
                      <a:lnTo>
                        <a:pt x="109" y="6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2" name="Freeform 281"/>
                <p:cNvSpPr>
                  <a:spLocks/>
                </p:cNvSpPr>
                <p:nvPr/>
              </p:nvSpPr>
              <p:spPr bwMode="auto">
                <a:xfrm>
                  <a:off x="464228" y="3499850"/>
                  <a:ext cx="237308" cy="116328"/>
                </a:xfrm>
                <a:custGeom>
                  <a:avLst/>
                  <a:gdLst>
                    <a:gd name="T0" fmla="*/ 22 w 153"/>
                    <a:gd name="T1" fmla="*/ 21 h 75"/>
                    <a:gd name="T2" fmla="*/ 22 w 153"/>
                    <a:gd name="T3" fmla="*/ 21 h 75"/>
                    <a:gd name="T4" fmla="*/ 15 w 153"/>
                    <a:gd name="T5" fmla="*/ 32 h 75"/>
                    <a:gd name="T6" fmla="*/ 54 w 153"/>
                    <a:gd name="T7" fmla="*/ 50 h 75"/>
                    <a:gd name="T8" fmla="*/ 25 w 153"/>
                    <a:gd name="T9" fmla="*/ 57 h 75"/>
                    <a:gd name="T10" fmla="*/ 18 w 153"/>
                    <a:gd name="T11" fmla="*/ 60 h 75"/>
                    <a:gd name="T12" fmla="*/ 0 w 153"/>
                    <a:gd name="T13" fmla="*/ 64 h 75"/>
                    <a:gd name="T14" fmla="*/ 0 w 153"/>
                    <a:gd name="T15" fmla="*/ 71 h 75"/>
                    <a:gd name="T16" fmla="*/ 32 w 153"/>
                    <a:gd name="T17" fmla="*/ 71 h 75"/>
                    <a:gd name="T18" fmla="*/ 32 w 153"/>
                    <a:gd name="T19" fmla="*/ 75 h 75"/>
                    <a:gd name="T20" fmla="*/ 61 w 153"/>
                    <a:gd name="T21" fmla="*/ 75 h 75"/>
                    <a:gd name="T22" fmla="*/ 64 w 153"/>
                    <a:gd name="T23" fmla="*/ 64 h 75"/>
                    <a:gd name="T24" fmla="*/ 86 w 153"/>
                    <a:gd name="T25" fmla="*/ 53 h 75"/>
                    <a:gd name="T26" fmla="*/ 96 w 153"/>
                    <a:gd name="T27" fmla="*/ 60 h 75"/>
                    <a:gd name="T28" fmla="*/ 107 w 153"/>
                    <a:gd name="T29" fmla="*/ 46 h 75"/>
                    <a:gd name="T30" fmla="*/ 121 w 153"/>
                    <a:gd name="T31" fmla="*/ 46 h 75"/>
                    <a:gd name="T32" fmla="*/ 128 w 153"/>
                    <a:gd name="T33" fmla="*/ 35 h 75"/>
                    <a:gd name="T34" fmla="*/ 153 w 153"/>
                    <a:gd name="T35" fmla="*/ 18 h 75"/>
                    <a:gd name="T36" fmla="*/ 136 w 153"/>
                    <a:gd name="T37" fmla="*/ 7 h 75"/>
                    <a:gd name="T38" fmla="*/ 86 w 153"/>
                    <a:gd name="T39" fmla="*/ 7 h 75"/>
                    <a:gd name="T40" fmla="*/ 61 w 153"/>
                    <a:gd name="T41" fmla="*/ 0 h 75"/>
                    <a:gd name="T42" fmla="*/ 54 w 153"/>
                    <a:gd name="T43" fmla="*/ 14 h 75"/>
                    <a:gd name="T44" fmla="*/ 29 w 153"/>
                    <a:gd name="T45" fmla="*/ 7 h 75"/>
                    <a:gd name="T46" fmla="*/ 22 w 153"/>
                    <a:gd name="T47" fmla="*/ 10 h 75"/>
                    <a:gd name="T48" fmla="*/ 22 w 153"/>
                    <a:gd name="T49" fmla="*/ 2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3" h="75">
                      <a:moveTo>
                        <a:pt x="22" y="21"/>
                      </a:moveTo>
                      <a:lnTo>
                        <a:pt x="22" y="21"/>
                      </a:lnTo>
                      <a:lnTo>
                        <a:pt x="15" y="32"/>
                      </a:lnTo>
                      <a:lnTo>
                        <a:pt x="54" y="50"/>
                      </a:lnTo>
                      <a:lnTo>
                        <a:pt x="25" y="57"/>
                      </a:lnTo>
                      <a:lnTo>
                        <a:pt x="18" y="60"/>
                      </a:lnTo>
                      <a:lnTo>
                        <a:pt x="0" y="64"/>
                      </a:lnTo>
                      <a:lnTo>
                        <a:pt x="0" y="71"/>
                      </a:lnTo>
                      <a:lnTo>
                        <a:pt x="32" y="71"/>
                      </a:lnTo>
                      <a:lnTo>
                        <a:pt x="32" y="75"/>
                      </a:lnTo>
                      <a:lnTo>
                        <a:pt x="61" y="75"/>
                      </a:lnTo>
                      <a:lnTo>
                        <a:pt x="64" y="64"/>
                      </a:lnTo>
                      <a:lnTo>
                        <a:pt x="86" y="53"/>
                      </a:lnTo>
                      <a:lnTo>
                        <a:pt x="96" y="60"/>
                      </a:lnTo>
                      <a:lnTo>
                        <a:pt x="107" y="46"/>
                      </a:lnTo>
                      <a:lnTo>
                        <a:pt x="121" y="46"/>
                      </a:lnTo>
                      <a:lnTo>
                        <a:pt x="128" y="35"/>
                      </a:lnTo>
                      <a:lnTo>
                        <a:pt x="153" y="18"/>
                      </a:lnTo>
                      <a:lnTo>
                        <a:pt x="136" y="7"/>
                      </a:lnTo>
                      <a:lnTo>
                        <a:pt x="86" y="7"/>
                      </a:lnTo>
                      <a:lnTo>
                        <a:pt x="61" y="0"/>
                      </a:lnTo>
                      <a:lnTo>
                        <a:pt x="54" y="14"/>
                      </a:lnTo>
                      <a:lnTo>
                        <a:pt x="29" y="7"/>
                      </a:lnTo>
                      <a:lnTo>
                        <a:pt x="22" y="10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3" name="Freeform 282"/>
                <p:cNvSpPr>
                  <a:spLocks/>
                </p:cNvSpPr>
                <p:nvPr/>
              </p:nvSpPr>
              <p:spPr bwMode="auto">
                <a:xfrm>
                  <a:off x="172634" y="3428503"/>
                  <a:ext cx="375349" cy="252818"/>
                </a:xfrm>
                <a:custGeom>
                  <a:avLst/>
                  <a:gdLst>
                    <a:gd name="T0" fmla="*/ 0 w 242"/>
                    <a:gd name="T1" fmla="*/ 85 h 163"/>
                    <a:gd name="T2" fmla="*/ 11 w 242"/>
                    <a:gd name="T3" fmla="*/ 85 h 163"/>
                    <a:gd name="T4" fmla="*/ 11 w 242"/>
                    <a:gd name="T5" fmla="*/ 71 h 163"/>
                    <a:gd name="T6" fmla="*/ 32 w 242"/>
                    <a:gd name="T7" fmla="*/ 56 h 163"/>
                    <a:gd name="T8" fmla="*/ 57 w 242"/>
                    <a:gd name="T9" fmla="*/ 67 h 163"/>
                    <a:gd name="T10" fmla="*/ 57 w 242"/>
                    <a:gd name="T11" fmla="*/ 85 h 163"/>
                    <a:gd name="T12" fmla="*/ 78 w 242"/>
                    <a:gd name="T13" fmla="*/ 81 h 163"/>
                    <a:gd name="T14" fmla="*/ 92 w 242"/>
                    <a:gd name="T15" fmla="*/ 110 h 163"/>
                    <a:gd name="T16" fmla="*/ 132 w 242"/>
                    <a:gd name="T17" fmla="*/ 142 h 163"/>
                    <a:gd name="T18" fmla="*/ 146 w 242"/>
                    <a:gd name="T19" fmla="*/ 142 h 163"/>
                    <a:gd name="T20" fmla="*/ 149 w 242"/>
                    <a:gd name="T21" fmla="*/ 160 h 163"/>
                    <a:gd name="T22" fmla="*/ 164 w 242"/>
                    <a:gd name="T23" fmla="*/ 163 h 163"/>
                    <a:gd name="T24" fmla="*/ 174 w 242"/>
                    <a:gd name="T25" fmla="*/ 142 h 163"/>
                    <a:gd name="T26" fmla="*/ 164 w 242"/>
                    <a:gd name="T27" fmla="*/ 121 h 163"/>
                    <a:gd name="T28" fmla="*/ 174 w 242"/>
                    <a:gd name="T29" fmla="*/ 117 h 163"/>
                    <a:gd name="T30" fmla="*/ 188 w 242"/>
                    <a:gd name="T31" fmla="*/ 92 h 163"/>
                    <a:gd name="T32" fmla="*/ 203 w 242"/>
                    <a:gd name="T33" fmla="*/ 89 h 163"/>
                    <a:gd name="T34" fmla="*/ 206 w 242"/>
                    <a:gd name="T35" fmla="*/ 103 h 163"/>
                    <a:gd name="T36" fmla="*/ 242 w 242"/>
                    <a:gd name="T37" fmla="*/ 96 h 163"/>
                    <a:gd name="T38" fmla="*/ 203 w 242"/>
                    <a:gd name="T39" fmla="*/ 78 h 163"/>
                    <a:gd name="T40" fmla="*/ 210 w 242"/>
                    <a:gd name="T41" fmla="*/ 67 h 163"/>
                    <a:gd name="T42" fmla="*/ 185 w 242"/>
                    <a:gd name="T43" fmla="*/ 78 h 163"/>
                    <a:gd name="T44" fmla="*/ 178 w 242"/>
                    <a:gd name="T45" fmla="*/ 89 h 163"/>
                    <a:gd name="T46" fmla="*/ 149 w 242"/>
                    <a:gd name="T47" fmla="*/ 85 h 163"/>
                    <a:gd name="T48" fmla="*/ 135 w 242"/>
                    <a:gd name="T49" fmla="*/ 42 h 163"/>
                    <a:gd name="T50" fmla="*/ 82 w 242"/>
                    <a:gd name="T51" fmla="*/ 42 h 163"/>
                    <a:gd name="T52" fmla="*/ 68 w 242"/>
                    <a:gd name="T53" fmla="*/ 28 h 163"/>
                    <a:gd name="T54" fmla="*/ 64 w 242"/>
                    <a:gd name="T55" fmla="*/ 32 h 163"/>
                    <a:gd name="T56" fmla="*/ 60 w 242"/>
                    <a:gd name="T57" fmla="*/ 39 h 163"/>
                    <a:gd name="T58" fmla="*/ 53 w 242"/>
                    <a:gd name="T59" fmla="*/ 42 h 163"/>
                    <a:gd name="T60" fmla="*/ 46 w 242"/>
                    <a:gd name="T61" fmla="*/ 39 h 163"/>
                    <a:gd name="T62" fmla="*/ 43 w 242"/>
                    <a:gd name="T63" fmla="*/ 39 h 163"/>
                    <a:gd name="T64" fmla="*/ 36 w 242"/>
                    <a:gd name="T65" fmla="*/ 39 h 163"/>
                    <a:gd name="T66" fmla="*/ 32 w 242"/>
                    <a:gd name="T67" fmla="*/ 39 h 163"/>
                    <a:gd name="T68" fmla="*/ 32 w 242"/>
                    <a:gd name="T69" fmla="*/ 39 h 163"/>
                    <a:gd name="T70" fmla="*/ 28 w 242"/>
                    <a:gd name="T71" fmla="*/ 14 h 163"/>
                    <a:gd name="T72" fmla="*/ 36 w 242"/>
                    <a:gd name="T73" fmla="*/ 7 h 163"/>
                    <a:gd name="T74" fmla="*/ 36 w 242"/>
                    <a:gd name="T75" fmla="*/ 0 h 163"/>
                    <a:gd name="T76" fmla="*/ 0 w 242"/>
                    <a:gd name="T77" fmla="*/ 14 h 163"/>
                    <a:gd name="T78" fmla="*/ 0 w 242"/>
                    <a:gd name="T79" fmla="*/ 85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2" h="163">
                      <a:moveTo>
                        <a:pt x="0" y="85"/>
                      </a:moveTo>
                      <a:lnTo>
                        <a:pt x="11" y="85"/>
                      </a:lnTo>
                      <a:lnTo>
                        <a:pt x="11" y="71"/>
                      </a:lnTo>
                      <a:lnTo>
                        <a:pt x="32" y="56"/>
                      </a:lnTo>
                      <a:lnTo>
                        <a:pt x="57" y="67"/>
                      </a:lnTo>
                      <a:lnTo>
                        <a:pt x="57" y="85"/>
                      </a:lnTo>
                      <a:lnTo>
                        <a:pt x="78" y="81"/>
                      </a:lnTo>
                      <a:lnTo>
                        <a:pt x="92" y="110"/>
                      </a:lnTo>
                      <a:lnTo>
                        <a:pt x="132" y="142"/>
                      </a:lnTo>
                      <a:lnTo>
                        <a:pt x="146" y="142"/>
                      </a:lnTo>
                      <a:lnTo>
                        <a:pt x="149" y="160"/>
                      </a:lnTo>
                      <a:lnTo>
                        <a:pt x="164" y="163"/>
                      </a:lnTo>
                      <a:lnTo>
                        <a:pt x="174" y="142"/>
                      </a:lnTo>
                      <a:lnTo>
                        <a:pt x="164" y="121"/>
                      </a:lnTo>
                      <a:lnTo>
                        <a:pt x="174" y="117"/>
                      </a:lnTo>
                      <a:lnTo>
                        <a:pt x="188" y="92"/>
                      </a:lnTo>
                      <a:lnTo>
                        <a:pt x="203" y="89"/>
                      </a:lnTo>
                      <a:lnTo>
                        <a:pt x="206" y="103"/>
                      </a:lnTo>
                      <a:lnTo>
                        <a:pt x="242" y="96"/>
                      </a:lnTo>
                      <a:lnTo>
                        <a:pt x="203" y="78"/>
                      </a:lnTo>
                      <a:lnTo>
                        <a:pt x="210" y="67"/>
                      </a:lnTo>
                      <a:lnTo>
                        <a:pt x="185" y="78"/>
                      </a:lnTo>
                      <a:lnTo>
                        <a:pt x="178" y="89"/>
                      </a:lnTo>
                      <a:lnTo>
                        <a:pt x="149" y="85"/>
                      </a:lnTo>
                      <a:lnTo>
                        <a:pt x="135" y="42"/>
                      </a:lnTo>
                      <a:lnTo>
                        <a:pt x="82" y="42"/>
                      </a:lnTo>
                      <a:lnTo>
                        <a:pt x="68" y="28"/>
                      </a:lnTo>
                      <a:lnTo>
                        <a:pt x="64" y="32"/>
                      </a:lnTo>
                      <a:lnTo>
                        <a:pt x="60" y="39"/>
                      </a:lnTo>
                      <a:lnTo>
                        <a:pt x="53" y="42"/>
                      </a:lnTo>
                      <a:lnTo>
                        <a:pt x="46" y="39"/>
                      </a:lnTo>
                      <a:lnTo>
                        <a:pt x="43" y="39"/>
                      </a:lnTo>
                      <a:lnTo>
                        <a:pt x="36" y="39"/>
                      </a:lnTo>
                      <a:lnTo>
                        <a:pt x="32" y="39"/>
                      </a:lnTo>
                      <a:lnTo>
                        <a:pt x="32" y="39"/>
                      </a:lnTo>
                      <a:lnTo>
                        <a:pt x="28" y="14"/>
                      </a:lnTo>
                      <a:lnTo>
                        <a:pt x="36" y="7"/>
                      </a:lnTo>
                      <a:lnTo>
                        <a:pt x="36" y="0"/>
                      </a:lnTo>
                      <a:lnTo>
                        <a:pt x="0" y="14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4" name="Freeform 283"/>
                <p:cNvSpPr>
                  <a:spLocks/>
                </p:cNvSpPr>
                <p:nvPr/>
              </p:nvSpPr>
              <p:spPr bwMode="auto">
                <a:xfrm>
                  <a:off x="95083" y="3515361"/>
                  <a:ext cx="308655" cy="215594"/>
                </a:xfrm>
                <a:custGeom>
                  <a:avLst/>
                  <a:gdLst>
                    <a:gd name="T0" fmla="*/ 0 w 199"/>
                    <a:gd name="T1" fmla="*/ 18 h 139"/>
                    <a:gd name="T2" fmla="*/ 4 w 199"/>
                    <a:gd name="T3" fmla="*/ 29 h 139"/>
                    <a:gd name="T4" fmla="*/ 4 w 199"/>
                    <a:gd name="T5" fmla="*/ 22 h 139"/>
                    <a:gd name="T6" fmla="*/ 14 w 199"/>
                    <a:gd name="T7" fmla="*/ 15 h 139"/>
                    <a:gd name="T8" fmla="*/ 22 w 199"/>
                    <a:gd name="T9" fmla="*/ 25 h 139"/>
                    <a:gd name="T10" fmla="*/ 29 w 199"/>
                    <a:gd name="T11" fmla="*/ 33 h 139"/>
                    <a:gd name="T12" fmla="*/ 25 w 199"/>
                    <a:gd name="T13" fmla="*/ 40 h 139"/>
                    <a:gd name="T14" fmla="*/ 7 w 199"/>
                    <a:gd name="T15" fmla="*/ 40 h 139"/>
                    <a:gd name="T16" fmla="*/ 4 w 199"/>
                    <a:gd name="T17" fmla="*/ 33 h 139"/>
                    <a:gd name="T18" fmla="*/ 4 w 199"/>
                    <a:gd name="T19" fmla="*/ 40 h 139"/>
                    <a:gd name="T20" fmla="*/ 0 w 199"/>
                    <a:gd name="T21" fmla="*/ 47 h 139"/>
                    <a:gd name="T22" fmla="*/ 7 w 199"/>
                    <a:gd name="T23" fmla="*/ 57 h 139"/>
                    <a:gd name="T24" fmla="*/ 18 w 199"/>
                    <a:gd name="T25" fmla="*/ 54 h 139"/>
                    <a:gd name="T26" fmla="*/ 11 w 199"/>
                    <a:gd name="T27" fmla="*/ 65 h 139"/>
                    <a:gd name="T28" fmla="*/ 22 w 199"/>
                    <a:gd name="T29" fmla="*/ 72 h 139"/>
                    <a:gd name="T30" fmla="*/ 18 w 199"/>
                    <a:gd name="T31" fmla="*/ 79 h 139"/>
                    <a:gd name="T32" fmla="*/ 18 w 199"/>
                    <a:gd name="T33" fmla="*/ 100 h 139"/>
                    <a:gd name="T34" fmla="*/ 18 w 199"/>
                    <a:gd name="T35" fmla="*/ 100 h 139"/>
                    <a:gd name="T36" fmla="*/ 61 w 199"/>
                    <a:gd name="T37" fmla="*/ 82 h 139"/>
                    <a:gd name="T38" fmla="*/ 125 w 199"/>
                    <a:gd name="T39" fmla="*/ 114 h 139"/>
                    <a:gd name="T40" fmla="*/ 118 w 199"/>
                    <a:gd name="T41" fmla="*/ 132 h 139"/>
                    <a:gd name="T42" fmla="*/ 146 w 199"/>
                    <a:gd name="T43" fmla="*/ 139 h 139"/>
                    <a:gd name="T44" fmla="*/ 150 w 199"/>
                    <a:gd name="T45" fmla="*/ 129 h 139"/>
                    <a:gd name="T46" fmla="*/ 167 w 199"/>
                    <a:gd name="T47" fmla="*/ 118 h 139"/>
                    <a:gd name="T48" fmla="*/ 174 w 199"/>
                    <a:gd name="T49" fmla="*/ 104 h 139"/>
                    <a:gd name="T50" fmla="*/ 185 w 199"/>
                    <a:gd name="T51" fmla="*/ 100 h 139"/>
                    <a:gd name="T52" fmla="*/ 199 w 199"/>
                    <a:gd name="T53" fmla="*/ 104 h 139"/>
                    <a:gd name="T54" fmla="*/ 196 w 199"/>
                    <a:gd name="T55" fmla="*/ 86 h 139"/>
                    <a:gd name="T56" fmla="*/ 182 w 199"/>
                    <a:gd name="T57" fmla="*/ 86 h 139"/>
                    <a:gd name="T58" fmla="*/ 142 w 199"/>
                    <a:gd name="T59" fmla="*/ 54 h 139"/>
                    <a:gd name="T60" fmla="*/ 128 w 199"/>
                    <a:gd name="T61" fmla="*/ 25 h 139"/>
                    <a:gd name="T62" fmla="*/ 107 w 199"/>
                    <a:gd name="T63" fmla="*/ 29 h 139"/>
                    <a:gd name="T64" fmla="*/ 107 w 199"/>
                    <a:gd name="T65" fmla="*/ 11 h 139"/>
                    <a:gd name="T66" fmla="*/ 82 w 199"/>
                    <a:gd name="T67" fmla="*/ 0 h 139"/>
                    <a:gd name="T68" fmla="*/ 61 w 199"/>
                    <a:gd name="T69" fmla="*/ 15 h 139"/>
                    <a:gd name="T70" fmla="*/ 61 w 199"/>
                    <a:gd name="T71" fmla="*/ 29 h 139"/>
                    <a:gd name="T72" fmla="*/ 39 w 199"/>
                    <a:gd name="T73" fmla="*/ 29 h 139"/>
                    <a:gd name="T74" fmla="*/ 22 w 199"/>
                    <a:gd name="T75" fmla="*/ 8 h 139"/>
                    <a:gd name="T76" fmla="*/ 4 w 199"/>
                    <a:gd name="T77" fmla="*/ 11 h 139"/>
                    <a:gd name="T78" fmla="*/ 0 w 199"/>
                    <a:gd name="T79" fmla="*/ 1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9" h="139">
                      <a:moveTo>
                        <a:pt x="0" y="18"/>
                      </a:moveTo>
                      <a:lnTo>
                        <a:pt x="4" y="29"/>
                      </a:lnTo>
                      <a:lnTo>
                        <a:pt x="4" y="22"/>
                      </a:lnTo>
                      <a:lnTo>
                        <a:pt x="14" y="15"/>
                      </a:lnTo>
                      <a:lnTo>
                        <a:pt x="22" y="25"/>
                      </a:lnTo>
                      <a:lnTo>
                        <a:pt x="29" y="33"/>
                      </a:lnTo>
                      <a:lnTo>
                        <a:pt x="25" y="40"/>
                      </a:lnTo>
                      <a:lnTo>
                        <a:pt x="7" y="40"/>
                      </a:lnTo>
                      <a:lnTo>
                        <a:pt x="4" y="33"/>
                      </a:lnTo>
                      <a:lnTo>
                        <a:pt x="4" y="40"/>
                      </a:lnTo>
                      <a:lnTo>
                        <a:pt x="0" y="47"/>
                      </a:lnTo>
                      <a:lnTo>
                        <a:pt x="7" y="57"/>
                      </a:lnTo>
                      <a:lnTo>
                        <a:pt x="18" y="54"/>
                      </a:lnTo>
                      <a:lnTo>
                        <a:pt x="11" y="65"/>
                      </a:lnTo>
                      <a:lnTo>
                        <a:pt x="22" y="72"/>
                      </a:lnTo>
                      <a:lnTo>
                        <a:pt x="18" y="79"/>
                      </a:lnTo>
                      <a:lnTo>
                        <a:pt x="18" y="100"/>
                      </a:lnTo>
                      <a:lnTo>
                        <a:pt x="18" y="100"/>
                      </a:lnTo>
                      <a:lnTo>
                        <a:pt x="61" y="82"/>
                      </a:lnTo>
                      <a:lnTo>
                        <a:pt x="125" y="114"/>
                      </a:lnTo>
                      <a:lnTo>
                        <a:pt x="118" y="132"/>
                      </a:lnTo>
                      <a:lnTo>
                        <a:pt x="146" y="139"/>
                      </a:lnTo>
                      <a:lnTo>
                        <a:pt x="150" y="129"/>
                      </a:lnTo>
                      <a:lnTo>
                        <a:pt x="167" y="118"/>
                      </a:lnTo>
                      <a:lnTo>
                        <a:pt x="174" y="104"/>
                      </a:lnTo>
                      <a:lnTo>
                        <a:pt x="185" y="100"/>
                      </a:lnTo>
                      <a:lnTo>
                        <a:pt x="199" y="104"/>
                      </a:lnTo>
                      <a:lnTo>
                        <a:pt x="196" y="86"/>
                      </a:lnTo>
                      <a:lnTo>
                        <a:pt x="182" y="86"/>
                      </a:lnTo>
                      <a:lnTo>
                        <a:pt x="142" y="54"/>
                      </a:lnTo>
                      <a:lnTo>
                        <a:pt x="128" y="25"/>
                      </a:lnTo>
                      <a:lnTo>
                        <a:pt x="107" y="29"/>
                      </a:lnTo>
                      <a:lnTo>
                        <a:pt x="107" y="11"/>
                      </a:lnTo>
                      <a:lnTo>
                        <a:pt x="82" y="0"/>
                      </a:lnTo>
                      <a:lnTo>
                        <a:pt x="61" y="15"/>
                      </a:lnTo>
                      <a:lnTo>
                        <a:pt x="61" y="29"/>
                      </a:lnTo>
                      <a:lnTo>
                        <a:pt x="39" y="29"/>
                      </a:lnTo>
                      <a:lnTo>
                        <a:pt x="22" y="8"/>
                      </a:lnTo>
                      <a:lnTo>
                        <a:pt x="4" y="11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5" name="Freeform 328"/>
                <p:cNvSpPr>
                  <a:spLocks/>
                </p:cNvSpPr>
                <p:nvPr/>
              </p:nvSpPr>
              <p:spPr bwMode="auto">
                <a:xfrm>
                  <a:off x="278104" y="3681320"/>
                  <a:ext cx="362941" cy="342778"/>
                </a:xfrm>
                <a:custGeom>
                  <a:avLst/>
                  <a:gdLst>
                    <a:gd name="T0" fmla="*/ 10 w 234"/>
                    <a:gd name="T1" fmla="*/ 200 h 221"/>
                    <a:gd name="T2" fmla="*/ 10 w 234"/>
                    <a:gd name="T3" fmla="*/ 200 h 221"/>
                    <a:gd name="T4" fmla="*/ 74 w 234"/>
                    <a:gd name="T5" fmla="*/ 193 h 221"/>
                    <a:gd name="T6" fmla="*/ 81 w 234"/>
                    <a:gd name="T7" fmla="*/ 196 h 221"/>
                    <a:gd name="T8" fmla="*/ 81 w 234"/>
                    <a:gd name="T9" fmla="*/ 203 h 221"/>
                    <a:gd name="T10" fmla="*/ 85 w 234"/>
                    <a:gd name="T11" fmla="*/ 207 h 221"/>
                    <a:gd name="T12" fmla="*/ 92 w 234"/>
                    <a:gd name="T13" fmla="*/ 218 h 221"/>
                    <a:gd name="T14" fmla="*/ 99 w 234"/>
                    <a:gd name="T15" fmla="*/ 221 h 221"/>
                    <a:gd name="T16" fmla="*/ 110 w 234"/>
                    <a:gd name="T17" fmla="*/ 210 h 221"/>
                    <a:gd name="T18" fmla="*/ 142 w 234"/>
                    <a:gd name="T19" fmla="*/ 210 h 221"/>
                    <a:gd name="T20" fmla="*/ 120 w 234"/>
                    <a:gd name="T21" fmla="*/ 171 h 221"/>
                    <a:gd name="T22" fmla="*/ 131 w 234"/>
                    <a:gd name="T23" fmla="*/ 150 h 221"/>
                    <a:gd name="T24" fmla="*/ 152 w 234"/>
                    <a:gd name="T25" fmla="*/ 153 h 221"/>
                    <a:gd name="T26" fmla="*/ 195 w 234"/>
                    <a:gd name="T27" fmla="*/ 100 h 221"/>
                    <a:gd name="T28" fmla="*/ 202 w 234"/>
                    <a:gd name="T29" fmla="*/ 82 h 221"/>
                    <a:gd name="T30" fmla="*/ 184 w 234"/>
                    <a:gd name="T31" fmla="*/ 68 h 221"/>
                    <a:gd name="T32" fmla="*/ 181 w 234"/>
                    <a:gd name="T33" fmla="*/ 39 h 221"/>
                    <a:gd name="T34" fmla="*/ 202 w 234"/>
                    <a:gd name="T35" fmla="*/ 43 h 221"/>
                    <a:gd name="T36" fmla="*/ 234 w 234"/>
                    <a:gd name="T37" fmla="*/ 25 h 221"/>
                    <a:gd name="T38" fmla="*/ 213 w 234"/>
                    <a:gd name="T39" fmla="*/ 18 h 221"/>
                    <a:gd name="T40" fmla="*/ 213 w 234"/>
                    <a:gd name="T41" fmla="*/ 4 h 221"/>
                    <a:gd name="T42" fmla="*/ 192 w 234"/>
                    <a:gd name="T43" fmla="*/ 0 h 221"/>
                    <a:gd name="T44" fmla="*/ 192 w 234"/>
                    <a:gd name="T45" fmla="*/ 0 h 221"/>
                    <a:gd name="T46" fmla="*/ 167 w 234"/>
                    <a:gd name="T47" fmla="*/ 0 h 221"/>
                    <a:gd name="T48" fmla="*/ 145 w 234"/>
                    <a:gd name="T49" fmla="*/ 15 h 221"/>
                    <a:gd name="T50" fmla="*/ 149 w 234"/>
                    <a:gd name="T51" fmla="*/ 32 h 221"/>
                    <a:gd name="T52" fmla="*/ 117 w 234"/>
                    <a:gd name="T53" fmla="*/ 75 h 221"/>
                    <a:gd name="T54" fmla="*/ 113 w 234"/>
                    <a:gd name="T55" fmla="*/ 93 h 221"/>
                    <a:gd name="T56" fmla="*/ 78 w 234"/>
                    <a:gd name="T57" fmla="*/ 104 h 221"/>
                    <a:gd name="T58" fmla="*/ 74 w 234"/>
                    <a:gd name="T59" fmla="*/ 121 h 221"/>
                    <a:gd name="T60" fmla="*/ 17 w 234"/>
                    <a:gd name="T61" fmla="*/ 128 h 221"/>
                    <a:gd name="T62" fmla="*/ 0 w 234"/>
                    <a:gd name="T63" fmla="*/ 121 h 221"/>
                    <a:gd name="T64" fmla="*/ 10 w 234"/>
                    <a:gd name="T65" fmla="*/ 143 h 221"/>
                    <a:gd name="T66" fmla="*/ 24 w 234"/>
                    <a:gd name="T67" fmla="*/ 150 h 221"/>
                    <a:gd name="T68" fmla="*/ 24 w 234"/>
                    <a:gd name="T69" fmla="*/ 164 h 221"/>
                    <a:gd name="T70" fmla="*/ 35 w 234"/>
                    <a:gd name="T71" fmla="*/ 168 h 221"/>
                    <a:gd name="T72" fmla="*/ 14 w 234"/>
                    <a:gd name="T73" fmla="*/ 182 h 221"/>
                    <a:gd name="T74" fmla="*/ 10 w 234"/>
                    <a:gd name="T75" fmla="*/ 20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34" h="221">
                      <a:moveTo>
                        <a:pt x="10" y="200"/>
                      </a:moveTo>
                      <a:lnTo>
                        <a:pt x="10" y="200"/>
                      </a:lnTo>
                      <a:lnTo>
                        <a:pt x="74" y="193"/>
                      </a:lnTo>
                      <a:lnTo>
                        <a:pt x="81" y="196"/>
                      </a:lnTo>
                      <a:lnTo>
                        <a:pt x="81" y="203"/>
                      </a:lnTo>
                      <a:lnTo>
                        <a:pt x="85" y="207"/>
                      </a:lnTo>
                      <a:lnTo>
                        <a:pt x="92" y="218"/>
                      </a:lnTo>
                      <a:lnTo>
                        <a:pt x="99" y="221"/>
                      </a:lnTo>
                      <a:lnTo>
                        <a:pt x="110" y="210"/>
                      </a:lnTo>
                      <a:lnTo>
                        <a:pt x="142" y="210"/>
                      </a:lnTo>
                      <a:lnTo>
                        <a:pt x="120" y="171"/>
                      </a:lnTo>
                      <a:lnTo>
                        <a:pt x="131" y="150"/>
                      </a:lnTo>
                      <a:lnTo>
                        <a:pt x="152" y="153"/>
                      </a:lnTo>
                      <a:lnTo>
                        <a:pt x="195" y="100"/>
                      </a:lnTo>
                      <a:lnTo>
                        <a:pt x="202" y="82"/>
                      </a:lnTo>
                      <a:lnTo>
                        <a:pt x="184" y="68"/>
                      </a:lnTo>
                      <a:lnTo>
                        <a:pt x="181" y="39"/>
                      </a:lnTo>
                      <a:lnTo>
                        <a:pt x="202" y="43"/>
                      </a:lnTo>
                      <a:lnTo>
                        <a:pt x="234" y="25"/>
                      </a:lnTo>
                      <a:lnTo>
                        <a:pt x="213" y="18"/>
                      </a:lnTo>
                      <a:lnTo>
                        <a:pt x="213" y="4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67" y="0"/>
                      </a:lnTo>
                      <a:lnTo>
                        <a:pt x="145" y="15"/>
                      </a:lnTo>
                      <a:lnTo>
                        <a:pt x="149" y="32"/>
                      </a:lnTo>
                      <a:lnTo>
                        <a:pt x="117" y="75"/>
                      </a:lnTo>
                      <a:lnTo>
                        <a:pt x="113" y="93"/>
                      </a:lnTo>
                      <a:lnTo>
                        <a:pt x="78" y="104"/>
                      </a:lnTo>
                      <a:lnTo>
                        <a:pt x="74" y="121"/>
                      </a:lnTo>
                      <a:lnTo>
                        <a:pt x="17" y="128"/>
                      </a:lnTo>
                      <a:lnTo>
                        <a:pt x="0" y="121"/>
                      </a:lnTo>
                      <a:lnTo>
                        <a:pt x="10" y="143"/>
                      </a:lnTo>
                      <a:lnTo>
                        <a:pt x="24" y="150"/>
                      </a:lnTo>
                      <a:lnTo>
                        <a:pt x="24" y="164"/>
                      </a:lnTo>
                      <a:lnTo>
                        <a:pt x="35" y="168"/>
                      </a:lnTo>
                      <a:lnTo>
                        <a:pt x="14" y="182"/>
                      </a:lnTo>
                      <a:lnTo>
                        <a:pt x="10" y="20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6" name="Freeform 329"/>
                <p:cNvSpPr>
                  <a:spLocks/>
                </p:cNvSpPr>
                <p:nvPr/>
              </p:nvSpPr>
              <p:spPr bwMode="auto">
                <a:xfrm>
                  <a:off x="265696" y="3642545"/>
                  <a:ext cx="321064" cy="237308"/>
                </a:xfrm>
                <a:custGeom>
                  <a:avLst/>
                  <a:gdLst>
                    <a:gd name="T0" fmla="*/ 8 w 207"/>
                    <a:gd name="T1" fmla="*/ 50 h 153"/>
                    <a:gd name="T2" fmla="*/ 0 w 207"/>
                    <a:gd name="T3" fmla="*/ 75 h 153"/>
                    <a:gd name="T4" fmla="*/ 8 w 207"/>
                    <a:gd name="T5" fmla="*/ 114 h 153"/>
                    <a:gd name="T6" fmla="*/ 15 w 207"/>
                    <a:gd name="T7" fmla="*/ 118 h 153"/>
                    <a:gd name="T8" fmla="*/ 18 w 207"/>
                    <a:gd name="T9" fmla="*/ 129 h 153"/>
                    <a:gd name="T10" fmla="*/ 8 w 207"/>
                    <a:gd name="T11" fmla="*/ 143 h 153"/>
                    <a:gd name="T12" fmla="*/ 8 w 207"/>
                    <a:gd name="T13" fmla="*/ 146 h 153"/>
                    <a:gd name="T14" fmla="*/ 25 w 207"/>
                    <a:gd name="T15" fmla="*/ 153 h 153"/>
                    <a:gd name="T16" fmla="*/ 82 w 207"/>
                    <a:gd name="T17" fmla="*/ 146 h 153"/>
                    <a:gd name="T18" fmla="*/ 86 w 207"/>
                    <a:gd name="T19" fmla="*/ 129 h 153"/>
                    <a:gd name="T20" fmla="*/ 121 w 207"/>
                    <a:gd name="T21" fmla="*/ 118 h 153"/>
                    <a:gd name="T22" fmla="*/ 125 w 207"/>
                    <a:gd name="T23" fmla="*/ 100 h 153"/>
                    <a:gd name="T24" fmla="*/ 157 w 207"/>
                    <a:gd name="T25" fmla="*/ 57 h 153"/>
                    <a:gd name="T26" fmla="*/ 153 w 207"/>
                    <a:gd name="T27" fmla="*/ 40 h 153"/>
                    <a:gd name="T28" fmla="*/ 175 w 207"/>
                    <a:gd name="T29" fmla="*/ 25 h 153"/>
                    <a:gd name="T30" fmla="*/ 200 w 207"/>
                    <a:gd name="T31" fmla="*/ 25 h 153"/>
                    <a:gd name="T32" fmla="*/ 207 w 207"/>
                    <a:gd name="T33" fmla="*/ 18 h 153"/>
                    <a:gd name="T34" fmla="*/ 185 w 207"/>
                    <a:gd name="T35" fmla="*/ 18 h 153"/>
                    <a:gd name="T36" fmla="*/ 160 w 207"/>
                    <a:gd name="T37" fmla="*/ 32 h 153"/>
                    <a:gd name="T38" fmla="*/ 150 w 207"/>
                    <a:gd name="T39" fmla="*/ 0 h 153"/>
                    <a:gd name="T40" fmla="*/ 139 w 207"/>
                    <a:gd name="T41" fmla="*/ 15 h 153"/>
                    <a:gd name="T42" fmla="*/ 111 w 207"/>
                    <a:gd name="T43" fmla="*/ 25 h 153"/>
                    <a:gd name="T44" fmla="*/ 75 w 207"/>
                    <a:gd name="T45" fmla="*/ 18 h 153"/>
                    <a:gd name="T46" fmla="*/ 64 w 207"/>
                    <a:gd name="T47" fmla="*/ 22 h 153"/>
                    <a:gd name="T48" fmla="*/ 57 w 207"/>
                    <a:gd name="T49" fmla="*/ 36 h 153"/>
                    <a:gd name="T50" fmla="*/ 40 w 207"/>
                    <a:gd name="T51" fmla="*/ 47 h 153"/>
                    <a:gd name="T52" fmla="*/ 36 w 207"/>
                    <a:gd name="T53" fmla="*/ 57 h 153"/>
                    <a:gd name="T54" fmla="*/ 8 w 207"/>
                    <a:gd name="T55" fmla="*/ 5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07" h="153">
                      <a:moveTo>
                        <a:pt x="8" y="50"/>
                      </a:moveTo>
                      <a:lnTo>
                        <a:pt x="0" y="75"/>
                      </a:lnTo>
                      <a:lnTo>
                        <a:pt x="8" y="114"/>
                      </a:lnTo>
                      <a:lnTo>
                        <a:pt x="15" y="118"/>
                      </a:lnTo>
                      <a:lnTo>
                        <a:pt x="18" y="129"/>
                      </a:lnTo>
                      <a:lnTo>
                        <a:pt x="8" y="143"/>
                      </a:lnTo>
                      <a:lnTo>
                        <a:pt x="8" y="146"/>
                      </a:lnTo>
                      <a:lnTo>
                        <a:pt x="25" y="153"/>
                      </a:lnTo>
                      <a:lnTo>
                        <a:pt x="82" y="146"/>
                      </a:lnTo>
                      <a:lnTo>
                        <a:pt x="86" y="129"/>
                      </a:lnTo>
                      <a:lnTo>
                        <a:pt x="121" y="118"/>
                      </a:lnTo>
                      <a:lnTo>
                        <a:pt x="125" y="100"/>
                      </a:lnTo>
                      <a:lnTo>
                        <a:pt x="157" y="57"/>
                      </a:lnTo>
                      <a:lnTo>
                        <a:pt x="153" y="40"/>
                      </a:lnTo>
                      <a:lnTo>
                        <a:pt x="175" y="25"/>
                      </a:lnTo>
                      <a:lnTo>
                        <a:pt x="200" y="25"/>
                      </a:lnTo>
                      <a:lnTo>
                        <a:pt x="207" y="18"/>
                      </a:lnTo>
                      <a:lnTo>
                        <a:pt x="185" y="18"/>
                      </a:lnTo>
                      <a:lnTo>
                        <a:pt x="160" y="32"/>
                      </a:lnTo>
                      <a:lnTo>
                        <a:pt x="150" y="0"/>
                      </a:lnTo>
                      <a:lnTo>
                        <a:pt x="139" y="15"/>
                      </a:lnTo>
                      <a:lnTo>
                        <a:pt x="111" y="25"/>
                      </a:lnTo>
                      <a:lnTo>
                        <a:pt x="75" y="18"/>
                      </a:lnTo>
                      <a:lnTo>
                        <a:pt x="64" y="22"/>
                      </a:lnTo>
                      <a:lnTo>
                        <a:pt x="57" y="36"/>
                      </a:lnTo>
                      <a:lnTo>
                        <a:pt x="40" y="47"/>
                      </a:lnTo>
                      <a:lnTo>
                        <a:pt x="36" y="57"/>
                      </a:lnTo>
                      <a:lnTo>
                        <a:pt x="8" y="5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7" name="Freeform 330"/>
                <p:cNvSpPr>
                  <a:spLocks/>
                </p:cNvSpPr>
                <p:nvPr/>
              </p:nvSpPr>
              <p:spPr bwMode="auto">
                <a:xfrm>
                  <a:off x="-86388" y="3603769"/>
                  <a:ext cx="418778" cy="387757"/>
                </a:xfrm>
                <a:custGeom>
                  <a:avLst/>
                  <a:gdLst>
                    <a:gd name="T0" fmla="*/ 60 w 270"/>
                    <a:gd name="T1" fmla="*/ 168 h 250"/>
                    <a:gd name="T2" fmla="*/ 67 w 270"/>
                    <a:gd name="T3" fmla="*/ 161 h 250"/>
                    <a:gd name="T4" fmla="*/ 71 w 270"/>
                    <a:gd name="T5" fmla="*/ 171 h 250"/>
                    <a:gd name="T6" fmla="*/ 78 w 270"/>
                    <a:gd name="T7" fmla="*/ 168 h 250"/>
                    <a:gd name="T8" fmla="*/ 99 w 270"/>
                    <a:gd name="T9" fmla="*/ 207 h 250"/>
                    <a:gd name="T10" fmla="*/ 114 w 270"/>
                    <a:gd name="T11" fmla="*/ 211 h 250"/>
                    <a:gd name="T12" fmla="*/ 117 w 270"/>
                    <a:gd name="T13" fmla="*/ 218 h 250"/>
                    <a:gd name="T14" fmla="*/ 146 w 270"/>
                    <a:gd name="T15" fmla="*/ 228 h 250"/>
                    <a:gd name="T16" fmla="*/ 171 w 270"/>
                    <a:gd name="T17" fmla="*/ 214 h 250"/>
                    <a:gd name="T18" fmla="*/ 178 w 270"/>
                    <a:gd name="T19" fmla="*/ 221 h 250"/>
                    <a:gd name="T20" fmla="*/ 185 w 270"/>
                    <a:gd name="T21" fmla="*/ 239 h 250"/>
                    <a:gd name="T22" fmla="*/ 245 w 270"/>
                    <a:gd name="T23" fmla="*/ 250 h 250"/>
                    <a:gd name="T24" fmla="*/ 249 w 270"/>
                    <a:gd name="T25" fmla="*/ 232 h 250"/>
                    <a:gd name="T26" fmla="*/ 270 w 270"/>
                    <a:gd name="T27" fmla="*/ 218 h 250"/>
                    <a:gd name="T28" fmla="*/ 259 w 270"/>
                    <a:gd name="T29" fmla="*/ 214 h 250"/>
                    <a:gd name="T30" fmla="*/ 259 w 270"/>
                    <a:gd name="T31" fmla="*/ 200 h 250"/>
                    <a:gd name="T32" fmla="*/ 245 w 270"/>
                    <a:gd name="T33" fmla="*/ 193 h 250"/>
                    <a:gd name="T34" fmla="*/ 235 w 270"/>
                    <a:gd name="T35" fmla="*/ 168 h 250"/>
                    <a:gd name="T36" fmla="*/ 245 w 270"/>
                    <a:gd name="T37" fmla="*/ 154 h 250"/>
                    <a:gd name="T38" fmla="*/ 242 w 270"/>
                    <a:gd name="T39" fmla="*/ 143 h 250"/>
                    <a:gd name="T40" fmla="*/ 235 w 270"/>
                    <a:gd name="T41" fmla="*/ 139 h 250"/>
                    <a:gd name="T42" fmla="*/ 227 w 270"/>
                    <a:gd name="T43" fmla="*/ 100 h 250"/>
                    <a:gd name="T44" fmla="*/ 242 w 270"/>
                    <a:gd name="T45" fmla="*/ 57 h 250"/>
                    <a:gd name="T46" fmla="*/ 178 w 270"/>
                    <a:gd name="T47" fmla="*/ 25 h 250"/>
                    <a:gd name="T48" fmla="*/ 135 w 270"/>
                    <a:gd name="T49" fmla="*/ 43 h 250"/>
                    <a:gd name="T50" fmla="*/ 139 w 270"/>
                    <a:gd name="T51" fmla="*/ 54 h 250"/>
                    <a:gd name="T52" fmla="*/ 107 w 270"/>
                    <a:gd name="T53" fmla="*/ 57 h 250"/>
                    <a:gd name="T54" fmla="*/ 85 w 270"/>
                    <a:gd name="T55" fmla="*/ 50 h 250"/>
                    <a:gd name="T56" fmla="*/ 82 w 270"/>
                    <a:gd name="T57" fmla="*/ 43 h 250"/>
                    <a:gd name="T58" fmla="*/ 67 w 270"/>
                    <a:gd name="T59" fmla="*/ 40 h 250"/>
                    <a:gd name="T60" fmla="*/ 64 w 270"/>
                    <a:gd name="T61" fmla="*/ 25 h 250"/>
                    <a:gd name="T62" fmla="*/ 53 w 270"/>
                    <a:gd name="T63" fmla="*/ 18 h 250"/>
                    <a:gd name="T64" fmla="*/ 53 w 270"/>
                    <a:gd name="T65" fmla="*/ 4 h 250"/>
                    <a:gd name="T66" fmla="*/ 32 w 270"/>
                    <a:gd name="T67" fmla="*/ 18 h 250"/>
                    <a:gd name="T68" fmla="*/ 14 w 270"/>
                    <a:gd name="T69" fmla="*/ 15 h 250"/>
                    <a:gd name="T70" fmla="*/ 3 w 270"/>
                    <a:gd name="T71" fmla="*/ 0 h 250"/>
                    <a:gd name="T72" fmla="*/ 0 w 270"/>
                    <a:gd name="T73" fmla="*/ 11 h 250"/>
                    <a:gd name="T74" fmla="*/ 0 w 270"/>
                    <a:gd name="T75" fmla="*/ 36 h 250"/>
                    <a:gd name="T76" fmla="*/ 7 w 270"/>
                    <a:gd name="T77" fmla="*/ 47 h 250"/>
                    <a:gd name="T78" fmla="*/ 7 w 270"/>
                    <a:gd name="T79" fmla="*/ 50 h 250"/>
                    <a:gd name="T80" fmla="*/ 14 w 270"/>
                    <a:gd name="T81" fmla="*/ 65 h 250"/>
                    <a:gd name="T82" fmla="*/ 28 w 270"/>
                    <a:gd name="T83" fmla="*/ 72 h 250"/>
                    <a:gd name="T84" fmla="*/ 28 w 270"/>
                    <a:gd name="T85" fmla="*/ 82 h 250"/>
                    <a:gd name="T86" fmla="*/ 14 w 270"/>
                    <a:gd name="T87" fmla="*/ 107 h 250"/>
                    <a:gd name="T88" fmla="*/ 32 w 270"/>
                    <a:gd name="T89" fmla="*/ 125 h 250"/>
                    <a:gd name="T90" fmla="*/ 43 w 270"/>
                    <a:gd name="T91" fmla="*/ 129 h 250"/>
                    <a:gd name="T92" fmla="*/ 50 w 270"/>
                    <a:gd name="T93" fmla="*/ 143 h 250"/>
                    <a:gd name="T94" fmla="*/ 46 w 270"/>
                    <a:gd name="T95" fmla="*/ 154 h 250"/>
                    <a:gd name="T96" fmla="*/ 60 w 270"/>
                    <a:gd name="T97" fmla="*/ 168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70" h="250">
                      <a:moveTo>
                        <a:pt x="60" y="168"/>
                      </a:moveTo>
                      <a:lnTo>
                        <a:pt x="67" y="161"/>
                      </a:lnTo>
                      <a:lnTo>
                        <a:pt x="71" y="171"/>
                      </a:lnTo>
                      <a:lnTo>
                        <a:pt x="78" y="168"/>
                      </a:lnTo>
                      <a:lnTo>
                        <a:pt x="99" y="207"/>
                      </a:lnTo>
                      <a:lnTo>
                        <a:pt x="114" y="211"/>
                      </a:lnTo>
                      <a:lnTo>
                        <a:pt x="117" y="218"/>
                      </a:lnTo>
                      <a:lnTo>
                        <a:pt x="146" y="228"/>
                      </a:lnTo>
                      <a:lnTo>
                        <a:pt x="171" y="214"/>
                      </a:lnTo>
                      <a:lnTo>
                        <a:pt x="178" y="221"/>
                      </a:lnTo>
                      <a:lnTo>
                        <a:pt x="185" y="239"/>
                      </a:lnTo>
                      <a:lnTo>
                        <a:pt x="245" y="250"/>
                      </a:lnTo>
                      <a:lnTo>
                        <a:pt x="249" y="232"/>
                      </a:lnTo>
                      <a:lnTo>
                        <a:pt x="270" y="218"/>
                      </a:lnTo>
                      <a:lnTo>
                        <a:pt x="259" y="214"/>
                      </a:lnTo>
                      <a:lnTo>
                        <a:pt x="259" y="200"/>
                      </a:lnTo>
                      <a:lnTo>
                        <a:pt x="245" y="193"/>
                      </a:lnTo>
                      <a:lnTo>
                        <a:pt x="235" y="168"/>
                      </a:lnTo>
                      <a:lnTo>
                        <a:pt x="245" y="154"/>
                      </a:lnTo>
                      <a:lnTo>
                        <a:pt x="242" y="143"/>
                      </a:lnTo>
                      <a:lnTo>
                        <a:pt x="235" y="139"/>
                      </a:lnTo>
                      <a:lnTo>
                        <a:pt x="227" y="100"/>
                      </a:lnTo>
                      <a:lnTo>
                        <a:pt x="242" y="57"/>
                      </a:lnTo>
                      <a:lnTo>
                        <a:pt x="178" y="25"/>
                      </a:lnTo>
                      <a:lnTo>
                        <a:pt x="135" y="43"/>
                      </a:lnTo>
                      <a:lnTo>
                        <a:pt x="139" y="54"/>
                      </a:lnTo>
                      <a:lnTo>
                        <a:pt x="107" y="57"/>
                      </a:lnTo>
                      <a:lnTo>
                        <a:pt x="85" y="50"/>
                      </a:lnTo>
                      <a:lnTo>
                        <a:pt x="82" y="43"/>
                      </a:lnTo>
                      <a:lnTo>
                        <a:pt x="67" y="40"/>
                      </a:lnTo>
                      <a:lnTo>
                        <a:pt x="64" y="25"/>
                      </a:lnTo>
                      <a:lnTo>
                        <a:pt x="53" y="18"/>
                      </a:lnTo>
                      <a:lnTo>
                        <a:pt x="53" y="4"/>
                      </a:lnTo>
                      <a:lnTo>
                        <a:pt x="32" y="18"/>
                      </a:lnTo>
                      <a:lnTo>
                        <a:pt x="14" y="15"/>
                      </a:lnTo>
                      <a:lnTo>
                        <a:pt x="3" y="0"/>
                      </a:lnTo>
                      <a:lnTo>
                        <a:pt x="0" y="11"/>
                      </a:lnTo>
                      <a:lnTo>
                        <a:pt x="0" y="36"/>
                      </a:lnTo>
                      <a:lnTo>
                        <a:pt x="7" y="47"/>
                      </a:lnTo>
                      <a:lnTo>
                        <a:pt x="7" y="50"/>
                      </a:lnTo>
                      <a:lnTo>
                        <a:pt x="14" y="65"/>
                      </a:lnTo>
                      <a:lnTo>
                        <a:pt x="28" y="72"/>
                      </a:lnTo>
                      <a:lnTo>
                        <a:pt x="28" y="82"/>
                      </a:lnTo>
                      <a:lnTo>
                        <a:pt x="14" y="107"/>
                      </a:lnTo>
                      <a:lnTo>
                        <a:pt x="32" y="125"/>
                      </a:lnTo>
                      <a:lnTo>
                        <a:pt x="43" y="129"/>
                      </a:lnTo>
                      <a:lnTo>
                        <a:pt x="50" y="143"/>
                      </a:lnTo>
                      <a:lnTo>
                        <a:pt x="46" y="154"/>
                      </a:lnTo>
                      <a:lnTo>
                        <a:pt x="60" y="16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8" name="Freeform 348"/>
                <p:cNvSpPr>
                  <a:spLocks noEditPoints="1"/>
                </p:cNvSpPr>
                <p:nvPr/>
              </p:nvSpPr>
              <p:spPr bwMode="auto">
                <a:xfrm>
                  <a:off x="144715" y="5007451"/>
                  <a:ext cx="60491" cy="38776"/>
                </a:xfrm>
                <a:custGeom>
                  <a:avLst/>
                  <a:gdLst>
                    <a:gd name="T0" fmla="*/ 32 w 39"/>
                    <a:gd name="T1" fmla="*/ 11 h 25"/>
                    <a:gd name="T2" fmla="*/ 36 w 39"/>
                    <a:gd name="T3" fmla="*/ 0 h 25"/>
                    <a:gd name="T4" fmla="*/ 39 w 39"/>
                    <a:gd name="T5" fmla="*/ 7 h 25"/>
                    <a:gd name="T6" fmla="*/ 32 w 39"/>
                    <a:gd name="T7" fmla="*/ 11 h 25"/>
                    <a:gd name="T8" fmla="*/ 32 w 39"/>
                    <a:gd name="T9" fmla="*/ 11 h 25"/>
                    <a:gd name="T10" fmla="*/ 0 w 39"/>
                    <a:gd name="T11" fmla="*/ 14 h 25"/>
                    <a:gd name="T12" fmla="*/ 11 w 39"/>
                    <a:gd name="T13" fmla="*/ 25 h 25"/>
                    <a:gd name="T14" fmla="*/ 11 w 39"/>
                    <a:gd name="T15" fmla="*/ 14 h 25"/>
                    <a:gd name="T16" fmla="*/ 0 w 39"/>
                    <a:gd name="T17" fmla="*/ 1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25">
                      <a:moveTo>
                        <a:pt x="32" y="11"/>
                      </a:moveTo>
                      <a:lnTo>
                        <a:pt x="36" y="0"/>
                      </a:lnTo>
                      <a:lnTo>
                        <a:pt x="39" y="7"/>
                      </a:lnTo>
                      <a:lnTo>
                        <a:pt x="32" y="11"/>
                      </a:lnTo>
                      <a:lnTo>
                        <a:pt x="32" y="11"/>
                      </a:lnTo>
                      <a:close/>
                      <a:moveTo>
                        <a:pt x="0" y="14"/>
                      </a:moveTo>
                      <a:lnTo>
                        <a:pt x="11" y="25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09" name="Freeform 349"/>
                <p:cNvSpPr>
                  <a:spLocks/>
                </p:cNvSpPr>
                <p:nvPr/>
              </p:nvSpPr>
              <p:spPr bwMode="auto">
                <a:xfrm>
                  <a:off x="-75531" y="3543279"/>
                  <a:ext cx="120980" cy="99266"/>
                </a:xfrm>
                <a:custGeom>
                  <a:avLst/>
                  <a:gdLst>
                    <a:gd name="T0" fmla="*/ 25 w 78"/>
                    <a:gd name="T1" fmla="*/ 0 h 64"/>
                    <a:gd name="T2" fmla="*/ 25 w 78"/>
                    <a:gd name="T3" fmla="*/ 15 h 64"/>
                    <a:gd name="T4" fmla="*/ 7 w 78"/>
                    <a:gd name="T5" fmla="*/ 4 h 64"/>
                    <a:gd name="T6" fmla="*/ 0 w 78"/>
                    <a:gd name="T7" fmla="*/ 7 h 64"/>
                    <a:gd name="T8" fmla="*/ 18 w 78"/>
                    <a:gd name="T9" fmla="*/ 32 h 64"/>
                    <a:gd name="T10" fmla="*/ 18 w 78"/>
                    <a:gd name="T11" fmla="*/ 39 h 64"/>
                    <a:gd name="T12" fmla="*/ 21 w 78"/>
                    <a:gd name="T13" fmla="*/ 43 h 64"/>
                    <a:gd name="T14" fmla="*/ 25 w 78"/>
                    <a:gd name="T15" fmla="*/ 54 h 64"/>
                    <a:gd name="T16" fmla="*/ 46 w 78"/>
                    <a:gd name="T17" fmla="*/ 43 h 64"/>
                    <a:gd name="T18" fmla="*/ 46 w 78"/>
                    <a:gd name="T19" fmla="*/ 57 h 64"/>
                    <a:gd name="T20" fmla="*/ 57 w 78"/>
                    <a:gd name="T21" fmla="*/ 64 h 64"/>
                    <a:gd name="T22" fmla="*/ 57 w 78"/>
                    <a:gd name="T23" fmla="*/ 47 h 64"/>
                    <a:gd name="T24" fmla="*/ 64 w 78"/>
                    <a:gd name="T25" fmla="*/ 50 h 64"/>
                    <a:gd name="T26" fmla="*/ 71 w 78"/>
                    <a:gd name="T27" fmla="*/ 29 h 64"/>
                    <a:gd name="T28" fmla="*/ 78 w 78"/>
                    <a:gd name="T29" fmla="*/ 29 h 64"/>
                    <a:gd name="T30" fmla="*/ 75 w 78"/>
                    <a:gd name="T31" fmla="*/ 22 h 64"/>
                    <a:gd name="T32" fmla="*/ 68 w 78"/>
                    <a:gd name="T33" fmla="*/ 25 h 64"/>
                    <a:gd name="T34" fmla="*/ 50 w 78"/>
                    <a:gd name="T35" fmla="*/ 4 h 64"/>
                    <a:gd name="T36" fmla="*/ 43 w 78"/>
                    <a:gd name="T37" fmla="*/ 11 h 64"/>
                    <a:gd name="T38" fmla="*/ 36 w 78"/>
                    <a:gd name="T39" fmla="*/ 11 h 64"/>
                    <a:gd name="T40" fmla="*/ 25 w 78"/>
                    <a:gd name="T41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64">
                      <a:moveTo>
                        <a:pt x="25" y="0"/>
                      </a:moveTo>
                      <a:lnTo>
                        <a:pt x="25" y="15"/>
                      </a:lnTo>
                      <a:lnTo>
                        <a:pt x="7" y="4"/>
                      </a:lnTo>
                      <a:lnTo>
                        <a:pt x="0" y="7"/>
                      </a:lnTo>
                      <a:lnTo>
                        <a:pt x="18" y="32"/>
                      </a:lnTo>
                      <a:lnTo>
                        <a:pt x="18" y="39"/>
                      </a:lnTo>
                      <a:lnTo>
                        <a:pt x="21" y="43"/>
                      </a:lnTo>
                      <a:lnTo>
                        <a:pt x="25" y="54"/>
                      </a:lnTo>
                      <a:lnTo>
                        <a:pt x="46" y="43"/>
                      </a:lnTo>
                      <a:lnTo>
                        <a:pt x="46" y="57"/>
                      </a:lnTo>
                      <a:lnTo>
                        <a:pt x="57" y="64"/>
                      </a:lnTo>
                      <a:lnTo>
                        <a:pt x="57" y="47"/>
                      </a:lnTo>
                      <a:lnTo>
                        <a:pt x="64" y="50"/>
                      </a:lnTo>
                      <a:lnTo>
                        <a:pt x="71" y="29"/>
                      </a:lnTo>
                      <a:lnTo>
                        <a:pt x="78" y="29"/>
                      </a:lnTo>
                      <a:lnTo>
                        <a:pt x="75" y="22"/>
                      </a:lnTo>
                      <a:lnTo>
                        <a:pt x="68" y="25"/>
                      </a:lnTo>
                      <a:lnTo>
                        <a:pt x="50" y="4"/>
                      </a:lnTo>
                      <a:lnTo>
                        <a:pt x="43" y="11"/>
                      </a:lnTo>
                      <a:lnTo>
                        <a:pt x="36" y="1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0" name="Freeform 350"/>
                <p:cNvSpPr>
                  <a:spLocks/>
                </p:cNvSpPr>
                <p:nvPr/>
              </p:nvSpPr>
              <p:spPr bwMode="auto">
                <a:xfrm>
                  <a:off x="-103450" y="3554135"/>
                  <a:ext cx="66695" cy="77551"/>
                </a:xfrm>
                <a:custGeom>
                  <a:avLst/>
                  <a:gdLst>
                    <a:gd name="T0" fmla="*/ 18 w 43"/>
                    <a:gd name="T1" fmla="*/ 0 h 50"/>
                    <a:gd name="T2" fmla="*/ 0 w 43"/>
                    <a:gd name="T3" fmla="*/ 8 h 50"/>
                    <a:gd name="T4" fmla="*/ 4 w 43"/>
                    <a:gd name="T5" fmla="*/ 11 h 50"/>
                    <a:gd name="T6" fmla="*/ 0 w 43"/>
                    <a:gd name="T7" fmla="*/ 22 h 50"/>
                    <a:gd name="T8" fmla="*/ 7 w 43"/>
                    <a:gd name="T9" fmla="*/ 25 h 50"/>
                    <a:gd name="T10" fmla="*/ 14 w 43"/>
                    <a:gd name="T11" fmla="*/ 29 h 50"/>
                    <a:gd name="T12" fmla="*/ 14 w 43"/>
                    <a:gd name="T13" fmla="*/ 32 h 50"/>
                    <a:gd name="T14" fmla="*/ 25 w 43"/>
                    <a:gd name="T15" fmla="*/ 47 h 50"/>
                    <a:gd name="T16" fmla="*/ 43 w 43"/>
                    <a:gd name="T17" fmla="*/ 50 h 50"/>
                    <a:gd name="T18" fmla="*/ 43 w 43"/>
                    <a:gd name="T19" fmla="*/ 47 h 50"/>
                    <a:gd name="T20" fmla="*/ 39 w 43"/>
                    <a:gd name="T21" fmla="*/ 36 h 50"/>
                    <a:gd name="T22" fmla="*/ 36 w 43"/>
                    <a:gd name="T23" fmla="*/ 32 h 50"/>
                    <a:gd name="T24" fmla="*/ 36 w 43"/>
                    <a:gd name="T25" fmla="*/ 25 h 50"/>
                    <a:gd name="T26" fmla="*/ 18 w 43"/>
                    <a:gd name="T2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3" h="50">
                      <a:moveTo>
                        <a:pt x="18" y="0"/>
                      </a:moveTo>
                      <a:lnTo>
                        <a:pt x="0" y="8"/>
                      </a:lnTo>
                      <a:lnTo>
                        <a:pt x="4" y="11"/>
                      </a:lnTo>
                      <a:lnTo>
                        <a:pt x="0" y="22"/>
                      </a:lnTo>
                      <a:lnTo>
                        <a:pt x="7" y="25"/>
                      </a:lnTo>
                      <a:lnTo>
                        <a:pt x="14" y="29"/>
                      </a:lnTo>
                      <a:lnTo>
                        <a:pt x="14" y="32"/>
                      </a:lnTo>
                      <a:lnTo>
                        <a:pt x="25" y="47"/>
                      </a:lnTo>
                      <a:lnTo>
                        <a:pt x="43" y="50"/>
                      </a:lnTo>
                      <a:lnTo>
                        <a:pt x="43" y="47"/>
                      </a:lnTo>
                      <a:lnTo>
                        <a:pt x="39" y="36"/>
                      </a:lnTo>
                      <a:lnTo>
                        <a:pt x="36" y="32"/>
                      </a:lnTo>
                      <a:lnTo>
                        <a:pt x="36" y="2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1" name="Freeform 351"/>
                <p:cNvSpPr>
                  <a:spLocks/>
                </p:cNvSpPr>
                <p:nvPr/>
              </p:nvSpPr>
              <p:spPr bwMode="auto">
                <a:xfrm>
                  <a:off x="-185655" y="3488992"/>
                  <a:ext cx="148899" cy="77551"/>
                </a:xfrm>
                <a:custGeom>
                  <a:avLst/>
                  <a:gdLst>
                    <a:gd name="T0" fmla="*/ 0 w 96"/>
                    <a:gd name="T1" fmla="*/ 3 h 50"/>
                    <a:gd name="T2" fmla="*/ 7 w 96"/>
                    <a:gd name="T3" fmla="*/ 10 h 50"/>
                    <a:gd name="T4" fmla="*/ 25 w 96"/>
                    <a:gd name="T5" fmla="*/ 17 h 50"/>
                    <a:gd name="T6" fmla="*/ 28 w 96"/>
                    <a:gd name="T7" fmla="*/ 39 h 50"/>
                    <a:gd name="T8" fmla="*/ 28 w 96"/>
                    <a:gd name="T9" fmla="*/ 39 h 50"/>
                    <a:gd name="T10" fmla="*/ 43 w 96"/>
                    <a:gd name="T11" fmla="*/ 39 h 50"/>
                    <a:gd name="T12" fmla="*/ 53 w 96"/>
                    <a:gd name="T13" fmla="*/ 50 h 50"/>
                    <a:gd name="T14" fmla="*/ 78 w 96"/>
                    <a:gd name="T15" fmla="*/ 39 h 50"/>
                    <a:gd name="T16" fmla="*/ 96 w 96"/>
                    <a:gd name="T17" fmla="*/ 50 h 50"/>
                    <a:gd name="T18" fmla="*/ 96 w 96"/>
                    <a:gd name="T19" fmla="*/ 35 h 50"/>
                    <a:gd name="T20" fmla="*/ 75 w 96"/>
                    <a:gd name="T21" fmla="*/ 17 h 50"/>
                    <a:gd name="T22" fmla="*/ 57 w 96"/>
                    <a:gd name="T23" fmla="*/ 21 h 50"/>
                    <a:gd name="T24" fmla="*/ 43 w 96"/>
                    <a:gd name="T25" fmla="*/ 7 h 50"/>
                    <a:gd name="T26" fmla="*/ 32 w 96"/>
                    <a:gd name="T27" fmla="*/ 10 h 50"/>
                    <a:gd name="T28" fmla="*/ 11 w 96"/>
                    <a:gd name="T29" fmla="*/ 0 h 50"/>
                    <a:gd name="T30" fmla="*/ 0 w 96"/>
                    <a:gd name="T31" fmla="*/ 3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" h="50">
                      <a:moveTo>
                        <a:pt x="0" y="3"/>
                      </a:moveTo>
                      <a:lnTo>
                        <a:pt x="7" y="10"/>
                      </a:lnTo>
                      <a:lnTo>
                        <a:pt x="25" y="17"/>
                      </a:lnTo>
                      <a:lnTo>
                        <a:pt x="28" y="39"/>
                      </a:lnTo>
                      <a:lnTo>
                        <a:pt x="28" y="39"/>
                      </a:lnTo>
                      <a:lnTo>
                        <a:pt x="43" y="39"/>
                      </a:lnTo>
                      <a:lnTo>
                        <a:pt x="53" y="50"/>
                      </a:lnTo>
                      <a:lnTo>
                        <a:pt x="78" y="39"/>
                      </a:lnTo>
                      <a:lnTo>
                        <a:pt x="96" y="50"/>
                      </a:lnTo>
                      <a:lnTo>
                        <a:pt x="96" y="35"/>
                      </a:lnTo>
                      <a:lnTo>
                        <a:pt x="75" y="17"/>
                      </a:lnTo>
                      <a:lnTo>
                        <a:pt x="57" y="21"/>
                      </a:lnTo>
                      <a:lnTo>
                        <a:pt x="43" y="7"/>
                      </a:lnTo>
                      <a:lnTo>
                        <a:pt x="32" y="10"/>
                      </a:lnTo>
                      <a:lnTo>
                        <a:pt x="1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2" name="Freeform 367"/>
                <p:cNvSpPr>
                  <a:spLocks/>
                </p:cNvSpPr>
                <p:nvPr/>
              </p:nvSpPr>
              <p:spPr bwMode="auto">
                <a:xfrm>
                  <a:off x="-36756" y="3864341"/>
                  <a:ext cx="38776" cy="38776"/>
                </a:xfrm>
                <a:custGeom>
                  <a:avLst/>
                  <a:gdLst>
                    <a:gd name="T0" fmla="*/ 0 w 25"/>
                    <a:gd name="T1" fmla="*/ 14 h 25"/>
                    <a:gd name="T2" fmla="*/ 0 w 25"/>
                    <a:gd name="T3" fmla="*/ 14 h 25"/>
                    <a:gd name="T4" fmla="*/ 18 w 25"/>
                    <a:gd name="T5" fmla="*/ 25 h 25"/>
                    <a:gd name="T6" fmla="*/ 25 w 25"/>
                    <a:gd name="T7" fmla="*/ 25 h 25"/>
                    <a:gd name="T8" fmla="*/ 21 w 25"/>
                    <a:gd name="T9" fmla="*/ 18 h 25"/>
                    <a:gd name="T10" fmla="*/ 18 w 25"/>
                    <a:gd name="T11" fmla="*/ 14 h 25"/>
                    <a:gd name="T12" fmla="*/ 21 w 25"/>
                    <a:gd name="T13" fmla="*/ 7 h 25"/>
                    <a:gd name="T14" fmla="*/ 21 w 25"/>
                    <a:gd name="T15" fmla="*/ 3 h 25"/>
                    <a:gd name="T16" fmla="*/ 18 w 25"/>
                    <a:gd name="T17" fmla="*/ 0 h 25"/>
                    <a:gd name="T18" fmla="*/ 11 w 25"/>
                    <a:gd name="T19" fmla="*/ 0 h 25"/>
                    <a:gd name="T20" fmla="*/ 0 w 25"/>
                    <a:gd name="T21" fmla="*/ 1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5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18" y="25"/>
                      </a:lnTo>
                      <a:lnTo>
                        <a:pt x="25" y="25"/>
                      </a:lnTo>
                      <a:lnTo>
                        <a:pt x="21" y="18"/>
                      </a:lnTo>
                      <a:lnTo>
                        <a:pt x="18" y="14"/>
                      </a:lnTo>
                      <a:lnTo>
                        <a:pt x="21" y="7"/>
                      </a:lnTo>
                      <a:lnTo>
                        <a:pt x="21" y="3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3" name="Freeform 368"/>
                <p:cNvSpPr>
                  <a:spLocks/>
                </p:cNvSpPr>
                <p:nvPr/>
              </p:nvSpPr>
              <p:spPr bwMode="auto">
                <a:xfrm>
                  <a:off x="-207369" y="3665809"/>
                  <a:ext cx="214042" cy="220246"/>
                </a:xfrm>
                <a:custGeom>
                  <a:avLst/>
                  <a:gdLst>
                    <a:gd name="T0" fmla="*/ 7 w 138"/>
                    <a:gd name="T1" fmla="*/ 92 h 142"/>
                    <a:gd name="T2" fmla="*/ 7 w 138"/>
                    <a:gd name="T3" fmla="*/ 92 h 142"/>
                    <a:gd name="T4" fmla="*/ 28 w 138"/>
                    <a:gd name="T5" fmla="*/ 99 h 142"/>
                    <a:gd name="T6" fmla="*/ 42 w 138"/>
                    <a:gd name="T7" fmla="*/ 110 h 142"/>
                    <a:gd name="T8" fmla="*/ 60 w 138"/>
                    <a:gd name="T9" fmla="*/ 117 h 142"/>
                    <a:gd name="T10" fmla="*/ 60 w 138"/>
                    <a:gd name="T11" fmla="*/ 124 h 142"/>
                    <a:gd name="T12" fmla="*/ 67 w 138"/>
                    <a:gd name="T13" fmla="*/ 124 h 142"/>
                    <a:gd name="T14" fmla="*/ 67 w 138"/>
                    <a:gd name="T15" fmla="*/ 135 h 142"/>
                    <a:gd name="T16" fmla="*/ 89 w 138"/>
                    <a:gd name="T17" fmla="*/ 142 h 142"/>
                    <a:gd name="T18" fmla="*/ 110 w 138"/>
                    <a:gd name="T19" fmla="*/ 142 h 142"/>
                    <a:gd name="T20" fmla="*/ 121 w 138"/>
                    <a:gd name="T21" fmla="*/ 128 h 142"/>
                    <a:gd name="T22" fmla="*/ 128 w 138"/>
                    <a:gd name="T23" fmla="*/ 128 h 142"/>
                    <a:gd name="T24" fmla="*/ 131 w 138"/>
                    <a:gd name="T25" fmla="*/ 131 h 142"/>
                    <a:gd name="T26" fmla="*/ 131 w 138"/>
                    <a:gd name="T27" fmla="*/ 128 h 142"/>
                    <a:gd name="T28" fmla="*/ 135 w 138"/>
                    <a:gd name="T29" fmla="*/ 131 h 142"/>
                    <a:gd name="T30" fmla="*/ 138 w 138"/>
                    <a:gd name="T31" fmla="*/ 128 h 142"/>
                    <a:gd name="T32" fmla="*/ 124 w 138"/>
                    <a:gd name="T33" fmla="*/ 114 h 142"/>
                    <a:gd name="T34" fmla="*/ 128 w 138"/>
                    <a:gd name="T35" fmla="*/ 103 h 142"/>
                    <a:gd name="T36" fmla="*/ 121 w 138"/>
                    <a:gd name="T37" fmla="*/ 89 h 142"/>
                    <a:gd name="T38" fmla="*/ 110 w 138"/>
                    <a:gd name="T39" fmla="*/ 85 h 142"/>
                    <a:gd name="T40" fmla="*/ 92 w 138"/>
                    <a:gd name="T41" fmla="*/ 67 h 142"/>
                    <a:gd name="T42" fmla="*/ 106 w 138"/>
                    <a:gd name="T43" fmla="*/ 42 h 142"/>
                    <a:gd name="T44" fmla="*/ 106 w 138"/>
                    <a:gd name="T45" fmla="*/ 32 h 142"/>
                    <a:gd name="T46" fmla="*/ 92 w 138"/>
                    <a:gd name="T47" fmla="*/ 25 h 142"/>
                    <a:gd name="T48" fmla="*/ 85 w 138"/>
                    <a:gd name="T49" fmla="*/ 10 h 142"/>
                    <a:gd name="T50" fmla="*/ 78 w 138"/>
                    <a:gd name="T51" fmla="*/ 3 h 142"/>
                    <a:gd name="T52" fmla="*/ 67 w 138"/>
                    <a:gd name="T53" fmla="*/ 7 h 142"/>
                    <a:gd name="T54" fmla="*/ 60 w 138"/>
                    <a:gd name="T55" fmla="*/ 0 h 142"/>
                    <a:gd name="T56" fmla="*/ 53 w 138"/>
                    <a:gd name="T57" fmla="*/ 10 h 142"/>
                    <a:gd name="T58" fmla="*/ 49 w 138"/>
                    <a:gd name="T59" fmla="*/ 7 h 142"/>
                    <a:gd name="T60" fmla="*/ 46 w 138"/>
                    <a:gd name="T61" fmla="*/ 17 h 142"/>
                    <a:gd name="T62" fmla="*/ 35 w 138"/>
                    <a:gd name="T63" fmla="*/ 21 h 142"/>
                    <a:gd name="T64" fmla="*/ 35 w 138"/>
                    <a:gd name="T65" fmla="*/ 53 h 142"/>
                    <a:gd name="T66" fmla="*/ 0 w 138"/>
                    <a:gd name="T67" fmla="*/ 74 h 142"/>
                    <a:gd name="T68" fmla="*/ 0 w 138"/>
                    <a:gd name="T69" fmla="*/ 74 h 142"/>
                    <a:gd name="T70" fmla="*/ 0 w 138"/>
                    <a:gd name="T71" fmla="*/ 74 h 142"/>
                    <a:gd name="T72" fmla="*/ 7 w 138"/>
                    <a:gd name="T73" fmla="*/ 9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8" h="142">
                      <a:moveTo>
                        <a:pt x="7" y="92"/>
                      </a:moveTo>
                      <a:lnTo>
                        <a:pt x="7" y="92"/>
                      </a:lnTo>
                      <a:lnTo>
                        <a:pt x="28" y="99"/>
                      </a:lnTo>
                      <a:lnTo>
                        <a:pt x="42" y="110"/>
                      </a:lnTo>
                      <a:lnTo>
                        <a:pt x="60" y="117"/>
                      </a:lnTo>
                      <a:lnTo>
                        <a:pt x="60" y="124"/>
                      </a:lnTo>
                      <a:lnTo>
                        <a:pt x="67" y="124"/>
                      </a:lnTo>
                      <a:lnTo>
                        <a:pt x="67" y="135"/>
                      </a:lnTo>
                      <a:lnTo>
                        <a:pt x="89" y="142"/>
                      </a:lnTo>
                      <a:lnTo>
                        <a:pt x="110" y="142"/>
                      </a:lnTo>
                      <a:lnTo>
                        <a:pt x="121" y="128"/>
                      </a:lnTo>
                      <a:lnTo>
                        <a:pt x="128" y="128"/>
                      </a:lnTo>
                      <a:lnTo>
                        <a:pt x="131" y="131"/>
                      </a:lnTo>
                      <a:lnTo>
                        <a:pt x="131" y="128"/>
                      </a:lnTo>
                      <a:lnTo>
                        <a:pt x="135" y="131"/>
                      </a:lnTo>
                      <a:lnTo>
                        <a:pt x="138" y="128"/>
                      </a:lnTo>
                      <a:lnTo>
                        <a:pt x="124" y="114"/>
                      </a:lnTo>
                      <a:lnTo>
                        <a:pt x="128" y="103"/>
                      </a:lnTo>
                      <a:lnTo>
                        <a:pt x="121" y="89"/>
                      </a:lnTo>
                      <a:lnTo>
                        <a:pt x="110" y="85"/>
                      </a:lnTo>
                      <a:lnTo>
                        <a:pt x="92" y="67"/>
                      </a:lnTo>
                      <a:lnTo>
                        <a:pt x="106" y="42"/>
                      </a:lnTo>
                      <a:lnTo>
                        <a:pt x="106" y="32"/>
                      </a:lnTo>
                      <a:lnTo>
                        <a:pt x="92" y="25"/>
                      </a:lnTo>
                      <a:lnTo>
                        <a:pt x="85" y="10"/>
                      </a:lnTo>
                      <a:lnTo>
                        <a:pt x="78" y="3"/>
                      </a:lnTo>
                      <a:lnTo>
                        <a:pt x="67" y="7"/>
                      </a:lnTo>
                      <a:lnTo>
                        <a:pt x="60" y="0"/>
                      </a:lnTo>
                      <a:lnTo>
                        <a:pt x="53" y="10"/>
                      </a:lnTo>
                      <a:lnTo>
                        <a:pt x="49" y="7"/>
                      </a:lnTo>
                      <a:lnTo>
                        <a:pt x="46" y="17"/>
                      </a:lnTo>
                      <a:lnTo>
                        <a:pt x="35" y="21"/>
                      </a:lnTo>
                      <a:lnTo>
                        <a:pt x="35" y="53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4" name="Freeform 372"/>
                <p:cNvSpPr>
                  <a:spLocks/>
                </p:cNvSpPr>
                <p:nvPr/>
              </p:nvSpPr>
              <p:spPr bwMode="auto">
                <a:xfrm>
                  <a:off x="-301981" y="3808504"/>
                  <a:ext cx="463758" cy="392411"/>
                </a:xfrm>
                <a:custGeom>
                  <a:avLst/>
                  <a:gdLst>
                    <a:gd name="T0" fmla="*/ 4 w 299"/>
                    <a:gd name="T1" fmla="*/ 50 h 253"/>
                    <a:gd name="T2" fmla="*/ 4 w 299"/>
                    <a:gd name="T3" fmla="*/ 61 h 253"/>
                    <a:gd name="T4" fmla="*/ 0 w 299"/>
                    <a:gd name="T5" fmla="*/ 68 h 253"/>
                    <a:gd name="T6" fmla="*/ 7 w 299"/>
                    <a:gd name="T7" fmla="*/ 68 h 253"/>
                    <a:gd name="T8" fmla="*/ 36 w 299"/>
                    <a:gd name="T9" fmla="*/ 111 h 253"/>
                    <a:gd name="T10" fmla="*/ 43 w 299"/>
                    <a:gd name="T11" fmla="*/ 128 h 253"/>
                    <a:gd name="T12" fmla="*/ 46 w 299"/>
                    <a:gd name="T13" fmla="*/ 128 h 253"/>
                    <a:gd name="T14" fmla="*/ 57 w 299"/>
                    <a:gd name="T15" fmla="*/ 139 h 253"/>
                    <a:gd name="T16" fmla="*/ 64 w 299"/>
                    <a:gd name="T17" fmla="*/ 160 h 253"/>
                    <a:gd name="T18" fmla="*/ 64 w 299"/>
                    <a:gd name="T19" fmla="*/ 182 h 253"/>
                    <a:gd name="T20" fmla="*/ 75 w 299"/>
                    <a:gd name="T21" fmla="*/ 189 h 253"/>
                    <a:gd name="T22" fmla="*/ 78 w 299"/>
                    <a:gd name="T23" fmla="*/ 189 h 253"/>
                    <a:gd name="T24" fmla="*/ 93 w 299"/>
                    <a:gd name="T25" fmla="*/ 207 h 253"/>
                    <a:gd name="T26" fmla="*/ 93 w 299"/>
                    <a:gd name="T27" fmla="*/ 214 h 253"/>
                    <a:gd name="T28" fmla="*/ 103 w 299"/>
                    <a:gd name="T29" fmla="*/ 228 h 253"/>
                    <a:gd name="T30" fmla="*/ 110 w 299"/>
                    <a:gd name="T31" fmla="*/ 232 h 253"/>
                    <a:gd name="T32" fmla="*/ 114 w 299"/>
                    <a:gd name="T33" fmla="*/ 253 h 253"/>
                    <a:gd name="T34" fmla="*/ 139 w 299"/>
                    <a:gd name="T35" fmla="*/ 232 h 253"/>
                    <a:gd name="T36" fmla="*/ 171 w 299"/>
                    <a:gd name="T37" fmla="*/ 235 h 253"/>
                    <a:gd name="T38" fmla="*/ 182 w 299"/>
                    <a:gd name="T39" fmla="*/ 242 h 253"/>
                    <a:gd name="T40" fmla="*/ 196 w 299"/>
                    <a:gd name="T41" fmla="*/ 221 h 253"/>
                    <a:gd name="T42" fmla="*/ 249 w 299"/>
                    <a:gd name="T43" fmla="*/ 210 h 253"/>
                    <a:gd name="T44" fmla="*/ 249 w 299"/>
                    <a:gd name="T45" fmla="*/ 210 h 253"/>
                    <a:gd name="T46" fmla="*/ 288 w 299"/>
                    <a:gd name="T47" fmla="*/ 196 h 253"/>
                    <a:gd name="T48" fmla="*/ 299 w 299"/>
                    <a:gd name="T49" fmla="*/ 164 h 253"/>
                    <a:gd name="T50" fmla="*/ 292 w 299"/>
                    <a:gd name="T51" fmla="*/ 153 h 253"/>
                    <a:gd name="T52" fmla="*/ 292 w 299"/>
                    <a:gd name="T53" fmla="*/ 153 h 253"/>
                    <a:gd name="T54" fmla="*/ 256 w 299"/>
                    <a:gd name="T55" fmla="*/ 150 h 253"/>
                    <a:gd name="T56" fmla="*/ 246 w 299"/>
                    <a:gd name="T57" fmla="*/ 132 h 253"/>
                    <a:gd name="T58" fmla="*/ 238 w 299"/>
                    <a:gd name="T59" fmla="*/ 128 h 253"/>
                    <a:gd name="T60" fmla="*/ 238 w 299"/>
                    <a:gd name="T61" fmla="*/ 125 h 253"/>
                    <a:gd name="T62" fmla="*/ 231 w 299"/>
                    <a:gd name="T63" fmla="*/ 125 h 253"/>
                    <a:gd name="T64" fmla="*/ 231 w 299"/>
                    <a:gd name="T65" fmla="*/ 121 h 253"/>
                    <a:gd name="T66" fmla="*/ 231 w 299"/>
                    <a:gd name="T67" fmla="*/ 121 h 253"/>
                    <a:gd name="T68" fmla="*/ 224 w 299"/>
                    <a:gd name="T69" fmla="*/ 111 h 253"/>
                    <a:gd name="T70" fmla="*/ 221 w 299"/>
                    <a:gd name="T71" fmla="*/ 107 h 253"/>
                    <a:gd name="T72" fmla="*/ 217 w 299"/>
                    <a:gd name="T73" fmla="*/ 93 h 253"/>
                    <a:gd name="T74" fmla="*/ 199 w 299"/>
                    <a:gd name="T75" fmla="*/ 68 h 253"/>
                    <a:gd name="T76" fmla="*/ 196 w 299"/>
                    <a:gd name="T77" fmla="*/ 61 h 253"/>
                    <a:gd name="T78" fmla="*/ 189 w 299"/>
                    <a:gd name="T79" fmla="*/ 61 h 253"/>
                    <a:gd name="T80" fmla="*/ 171 w 299"/>
                    <a:gd name="T81" fmla="*/ 50 h 253"/>
                    <a:gd name="T82" fmla="*/ 150 w 299"/>
                    <a:gd name="T83" fmla="*/ 50 h 253"/>
                    <a:gd name="T84" fmla="*/ 128 w 299"/>
                    <a:gd name="T85" fmla="*/ 43 h 253"/>
                    <a:gd name="T86" fmla="*/ 128 w 299"/>
                    <a:gd name="T87" fmla="*/ 32 h 253"/>
                    <a:gd name="T88" fmla="*/ 121 w 299"/>
                    <a:gd name="T89" fmla="*/ 32 h 253"/>
                    <a:gd name="T90" fmla="*/ 121 w 299"/>
                    <a:gd name="T91" fmla="*/ 25 h 253"/>
                    <a:gd name="T92" fmla="*/ 103 w 299"/>
                    <a:gd name="T93" fmla="*/ 18 h 253"/>
                    <a:gd name="T94" fmla="*/ 89 w 299"/>
                    <a:gd name="T95" fmla="*/ 7 h 253"/>
                    <a:gd name="T96" fmla="*/ 68 w 299"/>
                    <a:gd name="T97" fmla="*/ 0 h 253"/>
                    <a:gd name="T98" fmla="*/ 61 w 299"/>
                    <a:gd name="T99" fmla="*/ 7 h 253"/>
                    <a:gd name="T100" fmla="*/ 36 w 299"/>
                    <a:gd name="T101" fmla="*/ 11 h 253"/>
                    <a:gd name="T102" fmla="*/ 50 w 299"/>
                    <a:gd name="T103" fmla="*/ 29 h 253"/>
                    <a:gd name="T104" fmla="*/ 39 w 299"/>
                    <a:gd name="T105" fmla="*/ 39 h 253"/>
                    <a:gd name="T106" fmla="*/ 29 w 299"/>
                    <a:gd name="T107" fmla="*/ 39 h 253"/>
                    <a:gd name="T108" fmla="*/ 21 w 299"/>
                    <a:gd name="T109" fmla="*/ 54 h 253"/>
                    <a:gd name="T110" fmla="*/ 4 w 299"/>
                    <a:gd name="T111" fmla="*/ 5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99" h="253">
                      <a:moveTo>
                        <a:pt x="4" y="50"/>
                      </a:moveTo>
                      <a:lnTo>
                        <a:pt x="4" y="61"/>
                      </a:lnTo>
                      <a:lnTo>
                        <a:pt x="0" y="68"/>
                      </a:lnTo>
                      <a:lnTo>
                        <a:pt x="7" y="68"/>
                      </a:lnTo>
                      <a:lnTo>
                        <a:pt x="36" y="111"/>
                      </a:lnTo>
                      <a:lnTo>
                        <a:pt x="43" y="128"/>
                      </a:lnTo>
                      <a:lnTo>
                        <a:pt x="46" y="128"/>
                      </a:lnTo>
                      <a:lnTo>
                        <a:pt x="57" y="139"/>
                      </a:lnTo>
                      <a:lnTo>
                        <a:pt x="64" y="160"/>
                      </a:lnTo>
                      <a:lnTo>
                        <a:pt x="64" y="182"/>
                      </a:lnTo>
                      <a:lnTo>
                        <a:pt x="75" y="189"/>
                      </a:lnTo>
                      <a:lnTo>
                        <a:pt x="78" y="189"/>
                      </a:lnTo>
                      <a:lnTo>
                        <a:pt x="93" y="207"/>
                      </a:lnTo>
                      <a:lnTo>
                        <a:pt x="93" y="214"/>
                      </a:lnTo>
                      <a:lnTo>
                        <a:pt x="103" y="228"/>
                      </a:lnTo>
                      <a:lnTo>
                        <a:pt x="110" y="232"/>
                      </a:lnTo>
                      <a:lnTo>
                        <a:pt x="114" y="253"/>
                      </a:lnTo>
                      <a:lnTo>
                        <a:pt x="139" y="232"/>
                      </a:lnTo>
                      <a:lnTo>
                        <a:pt x="171" y="235"/>
                      </a:lnTo>
                      <a:lnTo>
                        <a:pt x="182" y="242"/>
                      </a:lnTo>
                      <a:lnTo>
                        <a:pt x="196" y="221"/>
                      </a:lnTo>
                      <a:lnTo>
                        <a:pt x="249" y="210"/>
                      </a:lnTo>
                      <a:lnTo>
                        <a:pt x="249" y="210"/>
                      </a:lnTo>
                      <a:lnTo>
                        <a:pt x="288" y="196"/>
                      </a:lnTo>
                      <a:lnTo>
                        <a:pt x="299" y="164"/>
                      </a:lnTo>
                      <a:lnTo>
                        <a:pt x="292" y="153"/>
                      </a:lnTo>
                      <a:lnTo>
                        <a:pt x="292" y="153"/>
                      </a:lnTo>
                      <a:lnTo>
                        <a:pt x="256" y="150"/>
                      </a:lnTo>
                      <a:lnTo>
                        <a:pt x="246" y="132"/>
                      </a:lnTo>
                      <a:lnTo>
                        <a:pt x="238" y="128"/>
                      </a:lnTo>
                      <a:lnTo>
                        <a:pt x="238" y="125"/>
                      </a:lnTo>
                      <a:lnTo>
                        <a:pt x="231" y="125"/>
                      </a:lnTo>
                      <a:lnTo>
                        <a:pt x="231" y="121"/>
                      </a:lnTo>
                      <a:lnTo>
                        <a:pt x="231" y="121"/>
                      </a:lnTo>
                      <a:lnTo>
                        <a:pt x="224" y="111"/>
                      </a:lnTo>
                      <a:lnTo>
                        <a:pt x="221" y="107"/>
                      </a:lnTo>
                      <a:lnTo>
                        <a:pt x="217" y="93"/>
                      </a:lnTo>
                      <a:lnTo>
                        <a:pt x="199" y="68"/>
                      </a:lnTo>
                      <a:lnTo>
                        <a:pt x="196" y="61"/>
                      </a:lnTo>
                      <a:lnTo>
                        <a:pt x="189" y="61"/>
                      </a:lnTo>
                      <a:lnTo>
                        <a:pt x="171" y="50"/>
                      </a:lnTo>
                      <a:lnTo>
                        <a:pt x="150" y="50"/>
                      </a:lnTo>
                      <a:lnTo>
                        <a:pt x="128" y="43"/>
                      </a:lnTo>
                      <a:lnTo>
                        <a:pt x="128" y="32"/>
                      </a:lnTo>
                      <a:lnTo>
                        <a:pt x="121" y="32"/>
                      </a:lnTo>
                      <a:lnTo>
                        <a:pt x="121" y="25"/>
                      </a:lnTo>
                      <a:lnTo>
                        <a:pt x="103" y="18"/>
                      </a:lnTo>
                      <a:lnTo>
                        <a:pt x="89" y="7"/>
                      </a:lnTo>
                      <a:lnTo>
                        <a:pt x="68" y="0"/>
                      </a:lnTo>
                      <a:lnTo>
                        <a:pt x="61" y="7"/>
                      </a:lnTo>
                      <a:lnTo>
                        <a:pt x="36" y="11"/>
                      </a:lnTo>
                      <a:lnTo>
                        <a:pt x="50" y="29"/>
                      </a:lnTo>
                      <a:lnTo>
                        <a:pt x="39" y="39"/>
                      </a:lnTo>
                      <a:lnTo>
                        <a:pt x="29" y="39"/>
                      </a:lnTo>
                      <a:lnTo>
                        <a:pt x="21" y="54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5" name="Freeform 373"/>
                <p:cNvSpPr>
                  <a:spLocks/>
                </p:cNvSpPr>
                <p:nvPr/>
              </p:nvSpPr>
              <p:spPr bwMode="auto">
                <a:xfrm>
                  <a:off x="51653" y="3963607"/>
                  <a:ext cx="21714" cy="38776"/>
                </a:xfrm>
                <a:custGeom>
                  <a:avLst/>
                  <a:gdLst>
                    <a:gd name="T0" fmla="*/ 10 w 14"/>
                    <a:gd name="T1" fmla="*/ 25 h 25"/>
                    <a:gd name="T2" fmla="*/ 14 w 14"/>
                    <a:gd name="T3" fmla="*/ 3 h 25"/>
                    <a:gd name="T4" fmla="*/ 7 w 14"/>
                    <a:gd name="T5" fmla="*/ 0 h 25"/>
                    <a:gd name="T6" fmla="*/ 0 w 14"/>
                    <a:gd name="T7" fmla="*/ 11 h 25"/>
                    <a:gd name="T8" fmla="*/ 3 w 14"/>
                    <a:gd name="T9" fmla="*/ 21 h 25"/>
                    <a:gd name="T10" fmla="*/ 3 w 14"/>
                    <a:gd name="T11" fmla="*/ 25 h 25"/>
                    <a:gd name="T12" fmla="*/ 10 w 14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5">
                      <a:moveTo>
                        <a:pt x="10" y="25"/>
                      </a:move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0" y="11"/>
                      </a:lnTo>
                      <a:lnTo>
                        <a:pt x="3" y="21"/>
                      </a:lnTo>
                      <a:lnTo>
                        <a:pt x="3" y="25"/>
                      </a:lnTo>
                      <a:lnTo>
                        <a:pt x="10" y="25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6" name="Freeform 374"/>
                <p:cNvSpPr>
                  <a:spLocks/>
                </p:cNvSpPr>
                <p:nvPr/>
              </p:nvSpPr>
              <p:spPr bwMode="auto">
                <a:xfrm>
                  <a:off x="79572" y="3957403"/>
                  <a:ext cx="99266" cy="88409"/>
                </a:xfrm>
                <a:custGeom>
                  <a:avLst/>
                  <a:gdLst>
                    <a:gd name="T0" fmla="*/ 46 w 64"/>
                    <a:gd name="T1" fmla="*/ 57 h 57"/>
                    <a:gd name="T2" fmla="*/ 53 w 64"/>
                    <a:gd name="T3" fmla="*/ 40 h 57"/>
                    <a:gd name="T4" fmla="*/ 56 w 64"/>
                    <a:gd name="T5" fmla="*/ 36 h 57"/>
                    <a:gd name="T6" fmla="*/ 53 w 64"/>
                    <a:gd name="T7" fmla="*/ 25 h 57"/>
                    <a:gd name="T8" fmla="*/ 60 w 64"/>
                    <a:gd name="T9" fmla="*/ 25 h 57"/>
                    <a:gd name="T10" fmla="*/ 64 w 64"/>
                    <a:gd name="T11" fmla="*/ 0 h 57"/>
                    <a:gd name="T12" fmla="*/ 35 w 64"/>
                    <a:gd name="T13" fmla="*/ 32 h 57"/>
                    <a:gd name="T14" fmla="*/ 7 w 64"/>
                    <a:gd name="T15" fmla="*/ 36 h 57"/>
                    <a:gd name="T16" fmla="*/ 3 w 64"/>
                    <a:gd name="T17" fmla="*/ 40 h 57"/>
                    <a:gd name="T18" fmla="*/ 0 w 64"/>
                    <a:gd name="T19" fmla="*/ 36 h 57"/>
                    <a:gd name="T20" fmla="*/ 10 w 64"/>
                    <a:gd name="T21" fmla="*/ 54 h 57"/>
                    <a:gd name="T22" fmla="*/ 46 w 64"/>
                    <a:gd name="T2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4" h="57">
                      <a:moveTo>
                        <a:pt x="46" y="57"/>
                      </a:moveTo>
                      <a:lnTo>
                        <a:pt x="53" y="40"/>
                      </a:lnTo>
                      <a:lnTo>
                        <a:pt x="56" y="36"/>
                      </a:lnTo>
                      <a:lnTo>
                        <a:pt x="53" y="25"/>
                      </a:lnTo>
                      <a:lnTo>
                        <a:pt x="60" y="25"/>
                      </a:lnTo>
                      <a:lnTo>
                        <a:pt x="64" y="0"/>
                      </a:lnTo>
                      <a:lnTo>
                        <a:pt x="35" y="32"/>
                      </a:lnTo>
                      <a:lnTo>
                        <a:pt x="7" y="36"/>
                      </a:lnTo>
                      <a:lnTo>
                        <a:pt x="3" y="40"/>
                      </a:lnTo>
                      <a:lnTo>
                        <a:pt x="0" y="36"/>
                      </a:lnTo>
                      <a:lnTo>
                        <a:pt x="10" y="54"/>
                      </a:lnTo>
                      <a:lnTo>
                        <a:pt x="46" y="5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7" name="Freeform 375"/>
                <p:cNvSpPr>
                  <a:spLocks/>
                </p:cNvSpPr>
                <p:nvPr/>
              </p:nvSpPr>
              <p:spPr bwMode="auto">
                <a:xfrm>
                  <a:off x="84224" y="3996179"/>
                  <a:ext cx="165961" cy="193879"/>
                </a:xfrm>
                <a:custGeom>
                  <a:avLst/>
                  <a:gdLst>
                    <a:gd name="T0" fmla="*/ 0 w 107"/>
                    <a:gd name="T1" fmla="*/ 89 h 125"/>
                    <a:gd name="T2" fmla="*/ 0 w 107"/>
                    <a:gd name="T3" fmla="*/ 89 h 125"/>
                    <a:gd name="T4" fmla="*/ 14 w 107"/>
                    <a:gd name="T5" fmla="*/ 125 h 125"/>
                    <a:gd name="T6" fmla="*/ 29 w 107"/>
                    <a:gd name="T7" fmla="*/ 118 h 125"/>
                    <a:gd name="T8" fmla="*/ 43 w 107"/>
                    <a:gd name="T9" fmla="*/ 121 h 125"/>
                    <a:gd name="T10" fmla="*/ 46 w 107"/>
                    <a:gd name="T11" fmla="*/ 107 h 125"/>
                    <a:gd name="T12" fmla="*/ 61 w 107"/>
                    <a:gd name="T13" fmla="*/ 107 h 125"/>
                    <a:gd name="T14" fmla="*/ 64 w 107"/>
                    <a:gd name="T15" fmla="*/ 93 h 125"/>
                    <a:gd name="T16" fmla="*/ 78 w 107"/>
                    <a:gd name="T17" fmla="*/ 89 h 125"/>
                    <a:gd name="T18" fmla="*/ 78 w 107"/>
                    <a:gd name="T19" fmla="*/ 75 h 125"/>
                    <a:gd name="T20" fmla="*/ 85 w 107"/>
                    <a:gd name="T21" fmla="*/ 68 h 125"/>
                    <a:gd name="T22" fmla="*/ 89 w 107"/>
                    <a:gd name="T23" fmla="*/ 68 h 125"/>
                    <a:gd name="T24" fmla="*/ 107 w 107"/>
                    <a:gd name="T25" fmla="*/ 36 h 125"/>
                    <a:gd name="T26" fmla="*/ 100 w 107"/>
                    <a:gd name="T27" fmla="*/ 32 h 125"/>
                    <a:gd name="T28" fmla="*/ 93 w 107"/>
                    <a:gd name="T29" fmla="*/ 18 h 125"/>
                    <a:gd name="T30" fmla="*/ 71 w 107"/>
                    <a:gd name="T31" fmla="*/ 15 h 125"/>
                    <a:gd name="T32" fmla="*/ 57 w 107"/>
                    <a:gd name="T33" fmla="*/ 0 h 125"/>
                    <a:gd name="T34" fmla="*/ 57 w 107"/>
                    <a:gd name="T35" fmla="*/ 0 h 125"/>
                    <a:gd name="T36" fmla="*/ 50 w 107"/>
                    <a:gd name="T37" fmla="*/ 0 h 125"/>
                    <a:gd name="T38" fmla="*/ 53 w 107"/>
                    <a:gd name="T39" fmla="*/ 11 h 125"/>
                    <a:gd name="T40" fmla="*/ 50 w 107"/>
                    <a:gd name="T41" fmla="*/ 15 h 125"/>
                    <a:gd name="T42" fmla="*/ 43 w 107"/>
                    <a:gd name="T43" fmla="*/ 32 h 125"/>
                    <a:gd name="T44" fmla="*/ 50 w 107"/>
                    <a:gd name="T45" fmla="*/ 43 h 125"/>
                    <a:gd name="T46" fmla="*/ 39 w 107"/>
                    <a:gd name="T47" fmla="*/ 75 h 125"/>
                    <a:gd name="T48" fmla="*/ 0 w 107"/>
                    <a:gd name="T49" fmla="*/ 89 h 125"/>
                    <a:gd name="T50" fmla="*/ 0 w 107"/>
                    <a:gd name="T51" fmla="*/ 8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7" h="125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14" y="125"/>
                      </a:lnTo>
                      <a:lnTo>
                        <a:pt x="29" y="118"/>
                      </a:lnTo>
                      <a:lnTo>
                        <a:pt x="43" y="121"/>
                      </a:lnTo>
                      <a:lnTo>
                        <a:pt x="46" y="107"/>
                      </a:lnTo>
                      <a:lnTo>
                        <a:pt x="61" y="107"/>
                      </a:lnTo>
                      <a:lnTo>
                        <a:pt x="64" y="93"/>
                      </a:lnTo>
                      <a:lnTo>
                        <a:pt x="78" y="89"/>
                      </a:lnTo>
                      <a:lnTo>
                        <a:pt x="78" y="75"/>
                      </a:lnTo>
                      <a:lnTo>
                        <a:pt x="85" y="68"/>
                      </a:lnTo>
                      <a:lnTo>
                        <a:pt x="89" y="68"/>
                      </a:lnTo>
                      <a:lnTo>
                        <a:pt x="107" y="36"/>
                      </a:lnTo>
                      <a:lnTo>
                        <a:pt x="100" y="32"/>
                      </a:lnTo>
                      <a:lnTo>
                        <a:pt x="93" y="18"/>
                      </a:lnTo>
                      <a:lnTo>
                        <a:pt x="71" y="15"/>
                      </a:lnTo>
                      <a:lnTo>
                        <a:pt x="57" y="0"/>
                      </a:lnTo>
                      <a:lnTo>
                        <a:pt x="57" y="0"/>
                      </a:lnTo>
                      <a:lnTo>
                        <a:pt x="50" y="0"/>
                      </a:lnTo>
                      <a:lnTo>
                        <a:pt x="53" y="11"/>
                      </a:lnTo>
                      <a:lnTo>
                        <a:pt x="50" y="15"/>
                      </a:lnTo>
                      <a:lnTo>
                        <a:pt x="43" y="32"/>
                      </a:lnTo>
                      <a:lnTo>
                        <a:pt x="50" y="43"/>
                      </a:lnTo>
                      <a:lnTo>
                        <a:pt x="39" y="75"/>
                      </a:lnTo>
                      <a:lnTo>
                        <a:pt x="0" y="89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8" name="Freeform 376"/>
                <p:cNvSpPr>
                  <a:spLocks/>
                </p:cNvSpPr>
                <p:nvPr/>
              </p:nvSpPr>
              <p:spPr bwMode="auto">
                <a:xfrm>
                  <a:off x="-125164" y="4134221"/>
                  <a:ext cx="231104" cy="144246"/>
                </a:xfrm>
                <a:custGeom>
                  <a:avLst/>
                  <a:gdLst>
                    <a:gd name="T0" fmla="*/ 0 w 149"/>
                    <a:gd name="T1" fmla="*/ 43 h 93"/>
                    <a:gd name="T2" fmla="*/ 4 w 149"/>
                    <a:gd name="T3" fmla="*/ 47 h 93"/>
                    <a:gd name="T4" fmla="*/ 0 w 149"/>
                    <a:gd name="T5" fmla="*/ 54 h 93"/>
                    <a:gd name="T6" fmla="*/ 14 w 149"/>
                    <a:gd name="T7" fmla="*/ 93 h 93"/>
                    <a:gd name="T8" fmla="*/ 36 w 149"/>
                    <a:gd name="T9" fmla="*/ 93 h 93"/>
                    <a:gd name="T10" fmla="*/ 46 w 149"/>
                    <a:gd name="T11" fmla="*/ 82 h 93"/>
                    <a:gd name="T12" fmla="*/ 60 w 149"/>
                    <a:gd name="T13" fmla="*/ 82 h 93"/>
                    <a:gd name="T14" fmla="*/ 75 w 149"/>
                    <a:gd name="T15" fmla="*/ 75 h 93"/>
                    <a:gd name="T16" fmla="*/ 82 w 149"/>
                    <a:gd name="T17" fmla="*/ 75 h 93"/>
                    <a:gd name="T18" fmla="*/ 92 w 149"/>
                    <a:gd name="T19" fmla="*/ 64 h 93"/>
                    <a:gd name="T20" fmla="*/ 135 w 149"/>
                    <a:gd name="T21" fmla="*/ 50 h 93"/>
                    <a:gd name="T22" fmla="*/ 135 w 149"/>
                    <a:gd name="T23" fmla="*/ 43 h 93"/>
                    <a:gd name="T24" fmla="*/ 149 w 149"/>
                    <a:gd name="T25" fmla="*/ 36 h 93"/>
                    <a:gd name="T26" fmla="*/ 135 w 149"/>
                    <a:gd name="T27" fmla="*/ 0 h 93"/>
                    <a:gd name="T28" fmla="*/ 82 w 149"/>
                    <a:gd name="T29" fmla="*/ 11 h 93"/>
                    <a:gd name="T30" fmla="*/ 68 w 149"/>
                    <a:gd name="T31" fmla="*/ 32 h 93"/>
                    <a:gd name="T32" fmla="*/ 57 w 149"/>
                    <a:gd name="T33" fmla="*/ 25 h 93"/>
                    <a:gd name="T34" fmla="*/ 25 w 149"/>
                    <a:gd name="T35" fmla="*/ 22 h 93"/>
                    <a:gd name="T36" fmla="*/ 0 w 149"/>
                    <a:gd name="T37" fmla="*/ 4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9" h="93">
                      <a:moveTo>
                        <a:pt x="0" y="43"/>
                      </a:moveTo>
                      <a:lnTo>
                        <a:pt x="4" y="47"/>
                      </a:lnTo>
                      <a:lnTo>
                        <a:pt x="0" y="54"/>
                      </a:lnTo>
                      <a:lnTo>
                        <a:pt x="14" y="93"/>
                      </a:lnTo>
                      <a:lnTo>
                        <a:pt x="36" y="93"/>
                      </a:lnTo>
                      <a:lnTo>
                        <a:pt x="46" y="82"/>
                      </a:lnTo>
                      <a:lnTo>
                        <a:pt x="60" y="82"/>
                      </a:lnTo>
                      <a:lnTo>
                        <a:pt x="75" y="75"/>
                      </a:lnTo>
                      <a:lnTo>
                        <a:pt x="82" y="75"/>
                      </a:lnTo>
                      <a:lnTo>
                        <a:pt x="92" y="64"/>
                      </a:lnTo>
                      <a:lnTo>
                        <a:pt x="135" y="50"/>
                      </a:lnTo>
                      <a:lnTo>
                        <a:pt x="135" y="43"/>
                      </a:lnTo>
                      <a:lnTo>
                        <a:pt x="149" y="36"/>
                      </a:lnTo>
                      <a:lnTo>
                        <a:pt x="135" y="0"/>
                      </a:lnTo>
                      <a:lnTo>
                        <a:pt x="82" y="11"/>
                      </a:lnTo>
                      <a:lnTo>
                        <a:pt x="68" y="32"/>
                      </a:lnTo>
                      <a:lnTo>
                        <a:pt x="57" y="25"/>
                      </a:lnTo>
                      <a:lnTo>
                        <a:pt x="25" y="22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19" name="Freeform 398"/>
                <p:cNvSpPr>
                  <a:spLocks/>
                </p:cNvSpPr>
                <p:nvPr/>
              </p:nvSpPr>
              <p:spPr bwMode="auto">
                <a:xfrm>
                  <a:off x="-263206" y="4162139"/>
                  <a:ext cx="155103" cy="155103"/>
                </a:xfrm>
                <a:custGeom>
                  <a:avLst/>
                  <a:gdLst>
                    <a:gd name="T0" fmla="*/ 4 w 100"/>
                    <a:gd name="T1" fmla="*/ 50 h 100"/>
                    <a:gd name="T2" fmla="*/ 53 w 100"/>
                    <a:gd name="T3" fmla="*/ 46 h 100"/>
                    <a:gd name="T4" fmla="*/ 85 w 100"/>
                    <a:gd name="T5" fmla="*/ 82 h 100"/>
                    <a:gd name="T6" fmla="*/ 78 w 100"/>
                    <a:gd name="T7" fmla="*/ 100 h 100"/>
                    <a:gd name="T8" fmla="*/ 93 w 100"/>
                    <a:gd name="T9" fmla="*/ 100 h 100"/>
                    <a:gd name="T10" fmla="*/ 100 w 100"/>
                    <a:gd name="T11" fmla="*/ 93 h 100"/>
                    <a:gd name="T12" fmla="*/ 96 w 100"/>
                    <a:gd name="T13" fmla="*/ 93 h 100"/>
                    <a:gd name="T14" fmla="*/ 89 w 100"/>
                    <a:gd name="T15" fmla="*/ 93 h 100"/>
                    <a:gd name="T16" fmla="*/ 100 w 100"/>
                    <a:gd name="T17" fmla="*/ 82 h 100"/>
                    <a:gd name="T18" fmla="*/ 82 w 100"/>
                    <a:gd name="T19" fmla="*/ 61 h 100"/>
                    <a:gd name="T20" fmla="*/ 68 w 100"/>
                    <a:gd name="T21" fmla="*/ 46 h 100"/>
                    <a:gd name="T22" fmla="*/ 61 w 100"/>
                    <a:gd name="T23" fmla="*/ 43 h 100"/>
                    <a:gd name="T24" fmla="*/ 46 w 100"/>
                    <a:gd name="T25" fmla="*/ 39 h 100"/>
                    <a:gd name="T26" fmla="*/ 36 w 100"/>
                    <a:gd name="T27" fmla="*/ 7 h 100"/>
                    <a:gd name="T28" fmla="*/ 29 w 100"/>
                    <a:gd name="T29" fmla="*/ 0 h 100"/>
                    <a:gd name="T30" fmla="*/ 29 w 100"/>
                    <a:gd name="T31" fmla="*/ 4 h 100"/>
                    <a:gd name="T32" fmla="*/ 11 w 100"/>
                    <a:gd name="T33" fmla="*/ 11 h 100"/>
                    <a:gd name="T34" fmla="*/ 0 w 100"/>
                    <a:gd name="T35" fmla="*/ 46 h 100"/>
                    <a:gd name="T36" fmla="*/ 4 w 100"/>
                    <a:gd name="T37" fmla="*/ 5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0" h="100">
                      <a:moveTo>
                        <a:pt x="4" y="50"/>
                      </a:moveTo>
                      <a:lnTo>
                        <a:pt x="53" y="46"/>
                      </a:lnTo>
                      <a:lnTo>
                        <a:pt x="85" y="82"/>
                      </a:lnTo>
                      <a:lnTo>
                        <a:pt x="78" y="100"/>
                      </a:lnTo>
                      <a:lnTo>
                        <a:pt x="93" y="100"/>
                      </a:lnTo>
                      <a:lnTo>
                        <a:pt x="100" y="93"/>
                      </a:lnTo>
                      <a:lnTo>
                        <a:pt x="96" y="93"/>
                      </a:lnTo>
                      <a:lnTo>
                        <a:pt x="89" y="93"/>
                      </a:lnTo>
                      <a:lnTo>
                        <a:pt x="100" y="82"/>
                      </a:lnTo>
                      <a:lnTo>
                        <a:pt x="82" y="61"/>
                      </a:lnTo>
                      <a:lnTo>
                        <a:pt x="68" y="46"/>
                      </a:lnTo>
                      <a:lnTo>
                        <a:pt x="61" y="43"/>
                      </a:lnTo>
                      <a:lnTo>
                        <a:pt x="46" y="39"/>
                      </a:lnTo>
                      <a:lnTo>
                        <a:pt x="36" y="7"/>
                      </a:lnTo>
                      <a:lnTo>
                        <a:pt x="29" y="0"/>
                      </a:lnTo>
                      <a:lnTo>
                        <a:pt x="29" y="4"/>
                      </a:lnTo>
                      <a:lnTo>
                        <a:pt x="11" y="11"/>
                      </a:lnTo>
                      <a:lnTo>
                        <a:pt x="0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20" name="Freeform 402"/>
                <p:cNvSpPr>
                  <a:spLocks/>
                </p:cNvSpPr>
                <p:nvPr/>
              </p:nvSpPr>
              <p:spPr bwMode="auto">
                <a:xfrm>
                  <a:off x="-157736" y="4295528"/>
                  <a:ext cx="220246" cy="297798"/>
                </a:xfrm>
                <a:custGeom>
                  <a:avLst/>
                  <a:gdLst>
                    <a:gd name="T0" fmla="*/ 10 w 142"/>
                    <a:gd name="T1" fmla="*/ 117 h 192"/>
                    <a:gd name="T2" fmla="*/ 10 w 142"/>
                    <a:gd name="T3" fmla="*/ 117 h 192"/>
                    <a:gd name="T4" fmla="*/ 0 w 142"/>
                    <a:gd name="T5" fmla="*/ 131 h 192"/>
                    <a:gd name="T6" fmla="*/ 0 w 142"/>
                    <a:gd name="T7" fmla="*/ 185 h 192"/>
                    <a:gd name="T8" fmla="*/ 7 w 142"/>
                    <a:gd name="T9" fmla="*/ 192 h 192"/>
                    <a:gd name="T10" fmla="*/ 21 w 142"/>
                    <a:gd name="T11" fmla="*/ 178 h 192"/>
                    <a:gd name="T12" fmla="*/ 21 w 142"/>
                    <a:gd name="T13" fmla="*/ 174 h 192"/>
                    <a:gd name="T14" fmla="*/ 25 w 142"/>
                    <a:gd name="T15" fmla="*/ 174 h 192"/>
                    <a:gd name="T16" fmla="*/ 49 w 142"/>
                    <a:gd name="T17" fmla="*/ 149 h 192"/>
                    <a:gd name="T18" fmla="*/ 64 w 142"/>
                    <a:gd name="T19" fmla="*/ 142 h 192"/>
                    <a:gd name="T20" fmla="*/ 74 w 142"/>
                    <a:gd name="T21" fmla="*/ 128 h 192"/>
                    <a:gd name="T22" fmla="*/ 92 w 142"/>
                    <a:gd name="T23" fmla="*/ 113 h 192"/>
                    <a:gd name="T24" fmla="*/ 99 w 142"/>
                    <a:gd name="T25" fmla="*/ 99 h 192"/>
                    <a:gd name="T26" fmla="*/ 110 w 142"/>
                    <a:gd name="T27" fmla="*/ 89 h 192"/>
                    <a:gd name="T28" fmla="*/ 113 w 142"/>
                    <a:gd name="T29" fmla="*/ 81 h 192"/>
                    <a:gd name="T30" fmla="*/ 121 w 142"/>
                    <a:gd name="T31" fmla="*/ 64 h 192"/>
                    <a:gd name="T32" fmla="*/ 121 w 142"/>
                    <a:gd name="T33" fmla="*/ 57 h 192"/>
                    <a:gd name="T34" fmla="*/ 128 w 142"/>
                    <a:gd name="T35" fmla="*/ 53 h 192"/>
                    <a:gd name="T36" fmla="*/ 135 w 142"/>
                    <a:gd name="T37" fmla="*/ 39 h 192"/>
                    <a:gd name="T38" fmla="*/ 138 w 142"/>
                    <a:gd name="T39" fmla="*/ 24 h 192"/>
                    <a:gd name="T40" fmla="*/ 142 w 142"/>
                    <a:gd name="T41" fmla="*/ 21 h 192"/>
                    <a:gd name="T42" fmla="*/ 138 w 142"/>
                    <a:gd name="T43" fmla="*/ 10 h 192"/>
                    <a:gd name="T44" fmla="*/ 142 w 142"/>
                    <a:gd name="T45" fmla="*/ 3 h 192"/>
                    <a:gd name="T46" fmla="*/ 131 w 142"/>
                    <a:gd name="T47" fmla="*/ 0 h 192"/>
                    <a:gd name="T48" fmla="*/ 131 w 142"/>
                    <a:gd name="T49" fmla="*/ 3 h 192"/>
                    <a:gd name="T50" fmla="*/ 103 w 142"/>
                    <a:gd name="T51" fmla="*/ 10 h 192"/>
                    <a:gd name="T52" fmla="*/ 89 w 142"/>
                    <a:gd name="T53" fmla="*/ 10 h 192"/>
                    <a:gd name="T54" fmla="*/ 78 w 142"/>
                    <a:gd name="T55" fmla="*/ 17 h 192"/>
                    <a:gd name="T56" fmla="*/ 64 w 142"/>
                    <a:gd name="T57" fmla="*/ 14 h 192"/>
                    <a:gd name="T58" fmla="*/ 53 w 142"/>
                    <a:gd name="T59" fmla="*/ 24 h 192"/>
                    <a:gd name="T60" fmla="*/ 42 w 142"/>
                    <a:gd name="T61" fmla="*/ 24 h 192"/>
                    <a:gd name="T62" fmla="*/ 32 w 142"/>
                    <a:gd name="T63" fmla="*/ 7 h 192"/>
                    <a:gd name="T64" fmla="*/ 25 w 142"/>
                    <a:gd name="T65" fmla="*/ 17 h 192"/>
                    <a:gd name="T66" fmla="*/ 39 w 142"/>
                    <a:gd name="T67" fmla="*/ 42 h 192"/>
                    <a:gd name="T68" fmla="*/ 85 w 142"/>
                    <a:gd name="T69" fmla="*/ 57 h 192"/>
                    <a:gd name="T70" fmla="*/ 99 w 142"/>
                    <a:gd name="T71" fmla="*/ 53 h 192"/>
                    <a:gd name="T72" fmla="*/ 57 w 142"/>
                    <a:gd name="T73" fmla="*/ 99 h 192"/>
                    <a:gd name="T74" fmla="*/ 42 w 142"/>
                    <a:gd name="T75" fmla="*/ 99 h 192"/>
                    <a:gd name="T76" fmla="*/ 10 w 142"/>
                    <a:gd name="T77" fmla="*/ 117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2" h="192">
                      <a:moveTo>
                        <a:pt x="10" y="117"/>
                      </a:moveTo>
                      <a:lnTo>
                        <a:pt x="10" y="117"/>
                      </a:lnTo>
                      <a:lnTo>
                        <a:pt x="0" y="131"/>
                      </a:lnTo>
                      <a:lnTo>
                        <a:pt x="0" y="185"/>
                      </a:lnTo>
                      <a:lnTo>
                        <a:pt x="7" y="192"/>
                      </a:lnTo>
                      <a:lnTo>
                        <a:pt x="21" y="178"/>
                      </a:lnTo>
                      <a:lnTo>
                        <a:pt x="21" y="174"/>
                      </a:lnTo>
                      <a:lnTo>
                        <a:pt x="25" y="174"/>
                      </a:lnTo>
                      <a:lnTo>
                        <a:pt x="49" y="149"/>
                      </a:lnTo>
                      <a:lnTo>
                        <a:pt x="64" y="142"/>
                      </a:lnTo>
                      <a:lnTo>
                        <a:pt x="74" y="128"/>
                      </a:lnTo>
                      <a:lnTo>
                        <a:pt x="92" y="113"/>
                      </a:lnTo>
                      <a:lnTo>
                        <a:pt x="99" y="99"/>
                      </a:lnTo>
                      <a:lnTo>
                        <a:pt x="110" y="89"/>
                      </a:lnTo>
                      <a:lnTo>
                        <a:pt x="113" y="81"/>
                      </a:lnTo>
                      <a:lnTo>
                        <a:pt x="121" y="64"/>
                      </a:lnTo>
                      <a:lnTo>
                        <a:pt x="121" y="57"/>
                      </a:lnTo>
                      <a:lnTo>
                        <a:pt x="128" y="53"/>
                      </a:lnTo>
                      <a:lnTo>
                        <a:pt x="135" y="39"/>
                      </a:lnTo>
                      <a:lnTo>
                        <a:pt x="138" y="24"/>
                      </a:lnTo>
                      <a:lnTo>
                        <a:pt x="142" y="21"/>
                      </a:lnTo>
                      <a:lnTo>
                        <a:pt x="138" y="10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3"/>
                      </a:lnTo>
                      <a:lnTo>
                        <a:pt x="103" y="10"/>
                      </a:lnTo>
                      <a:lnTo>
                        <a:pt x="89" y="10"/>
                      </a:lnTo>
                      <a:lnTo>
                        <a:pt x="78" y="17"/>
                      </a:lnTo>
                      <a:lnTo>
                        <a:pt x="64" y="14"/>
                      </a:lnTo>
                      <a:lnTo>
                        <a:pt x="53" y="24"/>
                      </a:lnTo>
                      <a:lnTo>
                        <a:pt x="42" y="24"/>
                      </a:lnTo>
                      <a:lnTo>
                        <a:pt x="32" y="7"/>
                      </a:lnTo>
                      <a:lnTo>
                        <a:pt x="25" y="17"/>
                      </a:lnTo>
                      <a:lnTo>
                        <a:pt x="39" y="42"/>
                      </a:lnTo>
                      <a:lnTo>
                        <a:pt x="85" y="57"/>
                      </a:lnTo>
                      <a:lnTo>
                        <a:pt x="99" y="53"/>
                      </a:lnTo>
                      <a:lnTo>
                        <a:pt x="57" y="99"/>
                      </a:lnTo>
                      <a:lnTo>
                        <a:pt x="42" y="99"/>
                      </a:lnTo>
                      <a:lnTo>
                        <a:pt x="10" y="11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21" name="Freeform 422"/>
                <p:cNvSpPr>
                  <a:spLocks/>
                </p:cNvSpPr>
                <p:nvPr/>
              </p:nvSpPr>
              <p:spPr bwMode="auto">
                <a:xfrm>
                  <a:off x="-118960" y="4830633"/>
                  <a:ext cx="153552" cy="314860"/>
                </a:xfrm>
                <a:custGeom>
                  <a:avLst/>
                  <a:gdLst>
                    <a:gd name="T0" fmla="*/ 32 w 99"/>
                    <a:gd name="T1" fmla="*/ 203 h 203"/>
                    <a:gd name="T2" fmla="*/ 7 w 99"/>
                    <a:gd name="T3" fmla="*/ 182 h 203"/>
                    <a:gd name="T4" fmla="*/ 0 w 99"/>
                    <a:gd name="T5" fmla="*/ 142 h 203"/>
                    <a:gd name="T6" fmla="*/ 21 w 99"/>
                    <a:gd name="T7" fmla="*/ 114 h 203"/>
                    <a:gd name="T8" fmla="*/ 10 w 99"/>
                    <a:gd name="T9" fmla="*/ 78 h 203"/>
                    <a:gd name="T10" fmla="*/ 21 w 99"/>
                    <a:gd name="T11" fmla="*/ 60 h 203"/>
                    <a:gd name="T12" fmla="*/ 56 w 99"/>
                    <a:gd name="T13" fmla="*/ 43 h 203"/>
                    <a:gd name="T14" fmla="*/ 85 w 99"/>
                    <a:gd name="T15" fmla="*/ 0 h 203"/>
                    <a:gd name="T16" fmla="*/ 99 w 99"/>
                    <a:gd name="T17" fmla="*/ 18 h 203"/>
                    <a:gd name="T18" fmla="*/ 99 w 99"/>
                    <a:gd name="T19" fmla="*/ 53 h 203"/>
                    <a:gd name="T20" fmla="*/ 56 w 99"/>
                    <a:gd name="T21" fmla="*/ 192 h 203"/>
                    <a:gd name="T22" fmla="*/ 32 w 99"/>
                    <a:gd name="T23" fmla="*/ 20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9" h="203">
                      <a:moveTo>
                        <a:pt x="32" y="203"/>
                      </a:moveTo>
                      <a:lnTo>
                        <a:pt x="7" y="182"/>
                      </a:lnTo>
                      <a:lnTo>
                        <a:pt x="0" y="142"/>
                      </a:lnTo>
                      <a:lnTo>
                        <a:pt x="21" y="114"/>
                      </a:lnTo>
                      <a:lnTo>
                        <a:pt x="10" y="78"/>
                      </a:lnTo>
                      <a:lnTo>
                        <a:pt x="21" y="60"/>
                      </a:lnTo>
                      <a:lnTo>
                        <a:pt x="56" y="43"/>
                      </a:lnTo>
                      <a:lnTo>
                        <a:pt x="85" y="0"/>
                      </a:lnTo>
                      <a:lnTo>
                        <a:pt x="99" y="18"/>
                      </a:lnTo>
                      <a:lnTo>
                        <a:pt x="99" y="53"/>
                      </a:lnTo>
                      <a:lnTo>
                        <a:pt x="56" y="192"/>
                      </a:lnTo>
                      <a:lnTo>
                        <a:pt x="32" y="20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622" name="Freeform 347"/>
                <p:cNvSpPr>
                  <a:spLocks noEditPoints="1"/>
                </p:cNvSpPr>
                <p:nvPr/>
              </p:nvSpPr>
              <p:spPr bwMode="auto">
                <a:xfrm>
                  <a:off x="1413458" y="4798062"/>
                  <a:ext cx="882536" cy="832903"/>
                </a:xfrm>
                <a:custGeom>
                  <a:avLst/>
                  <a:gdLst>
                    <a:gd name="T0" fmla="*/ 565 w 569"/>
                    <a:gd name="T1" fmla="*/ 206 h 537"/>
                    <a:gd name="T2" fmla="*/ 366 w 569"/>
                    <a:gd name="T3" fmla="*/ 85 h 537"/>
                    <a:gd name="T4" fmla="*/ 370 w 569"/>
                    <a:gd name="T5" fmla="*/ 89 h 537"/>
                    <a:gd name="T6" fmla="*/ 331 w 569"/>
                    <a:gd name="T7" fmla="*/ 53 h 537"/>
                    <a:gd name="T8" fmla="*/ 331 w 569"/>
                    <a:gd name="T9" fmla="*/ 42 h 537"/>
                    <a:gd name="T10" fmla="*/ 267 w 569"/>
                    <a:gd name="T11" fmla="*/ 7 h 537"/>
                    <a:gd name="T12" fmla="*/ 245 w 569"/>
                    <a:gd name="T13" fmla="*/ 10 h 537"/>
                    <a:gd name="T14" fmla="*/ 249 w 569"/>
                    <a:gd name="T15" fmla="*/ 10 h 537"/>
                    <a:gd name="T16" fmla="*/ 245 w 569"/>
                    <a:gd name="T17" fmla="*/ 14 h 537"/>
                    <a:gd name="T18" fmla="*/ 331 w 569"/>
                    <a:gd name="T19" fmla="*/ 391 h 537"/>
                    <a:gd name="T20" fmla="*/ 345 w 569"/>
                    <a:gd name="T21" fmla="*/ 395 h 537"/>
                    <a:gd name="T22" fmla="*/ 494 w 569"/>
                    <a:gd name="T23" fmla="*/ 473 h 537"/>
                    <a:gd name="T24" fmla="*/ 494 w 569"/>
                    <a:gd name="T25" fmla="*/ 473 h 537"/>
                    <a:gd name="T26" fmla="*/ 491 w 569"/>
                    <a:gd name="T27" fmla="*/ 519 h 537"/>
                    <a:gd name="T28" fmla="*/ 448 w 569"/>
                    <a:gd name="T29" fmla="*/ 480 h 537"/>
                    <a:gd name="T30" fmla="*/ 71 w 569"/>
                    <a:gd name="T31" fmla="*/ 373 h 537"/>
                    <a:gd name="T32" fmla="*/ 114 w 569"/>
                    <a:gd name="T33" fmla="*/ 356 h 537"/>
                    <a:gd name="T34" fmla="*/ 210 w 569"/>
                    <a:gd name="T35" fmla="*/ 327 h 537"/>
                    <a:gd name="T36" fmla="*/ 277 w 569"/>
                    <a:gd name="T37" fmla="*/ 324 h 537"/>
                    <a:gd name="T38" fmla="*/ 313 w 569"/>
                    <a:gd name="T39" fmla="*/ 370 h 537"/>
                    <a:gd name="T40" fmla="*/ 349 w 569"/>
                    <a:gd name="T41" fmla="*/ 334 h 537"/>
                    <a:gd name="T42" fmla="*/ 334 w 569"/>
                    <a:gd name="T43" fmla="*/ 381 h 537"/>
                    <a:gd name="T44" fmla="*/ 352 w 569"/>
                    <a:gd name="T45" fmla="*/ 388 h 537"/>
                    <a:gd name="T46" fmla="*/ 373 w 569"/>
                    <a:gd name="T47" fmla="*/ 413 h 537"/>
                    <a:gd name="T48" fmla="*/ 448 w 569"/>
                    <a:gd name="T49" fmla="*/ 427 h 537"/>
                    <a:gd name="T50" fmla="*/ 469 w 569"/>
                    <a:gd name="T51" fmla="*/ 452 h 537"/>
                    <a:gd name="T52" fmla="*/ 526 w 569"/>
                    <a:gd name="T53" fmla="*/ 384 h 537"/>
                    <a:gd name="T54" fmla="*/ 569 w 569"/>
                    <a:gd name="T55" fmla="*/ 267 h 537"/>
                    <a:gd name="T56" fmla="*/ 541 w 569"/>
                    <a:gd name="T57" fmla="*/ 199 h 537"/>
                    <a:gd name="T58" fmla="*/ 523 w 569"/>
                    <a:gd name="T59" fmla="*/ 170 h 537"/>
                    <a:gd name="T60" fmla="*/ 477 w 569"/>
                    <a:gd name="T61" fmla="*/ 124 h 537"/>
                    <a:gd name="T62" fmla="*/ 455 w 569"/>
                    <a:gd name="T63" fmla="*/ 60 h 537"/>
                    <a:gd name="T64" fmla="*/ 430 w 569"/>
                    <a:gd name="T65" fmla="*/ 39 h 537"/>
                    <a:gd name="T66" fmla="*/ 409 w 569"/>
                    <a:gd name="T67" fmla="*/ 10 h 537"/>
                    <a:gd name="T68" fmla="*/ 402 w 569"/>
                    <a:gd name="T69" fmla="*/ 32 h 537"/>
                    <a:gd name="T70" fmla="*/ 402 w 569"/>
                    <a:gd name="T71" fmla="*/ 71 h 537"/>
                    <a:gd name="T72" fmla="*/ 352 w 569"/>
                    <a:gd name="T73" fmla="*/ 85 h 537"/>
                    <a:gd name="T74" fmla="*/ 334 w 569"/>
                    <a:gd name="T75" fmla="*/ 21 h 537"/>
                    <a:gd name="T76" fmla="*/ 313 w 569"/>
                    <a:gd name="T77" fmla="*/ 21 h 537"/>
                    <a:gd name="T78" fmla="*/ 270 w 569"/>
                    <a:gd name="T79" fmla="*/ 21 h 537"/>
                    <a:gd name="T80" fmla="*/ 235 w 569"/>
                    <a:gd name="T81" fmla="*/ 39 h 537"/>
                    <a:gd name="T82" fmla="*/ 228 w 569"/>
                    <a:gd name="T83" fmla="*/ 60 h 537"/>
                    <a:gd name="T84" fmla="*/ 210 w 569"/>
                    <a:gd name="T85" fmla="*/ 57 h 537"/>
                    <a:gd name="T86" fmla="*/ 178 w 569"/>
                    <a:gd name="T87" fmla="*/ 57 h 537"/>
                    <a:gd name="T88" fmla="*/ 146 w 569"/>
                    <a:gd name="T89" fmla="*/ 78 h 537"/>
                    <a:gd name="T90" fmla="*/ 128 w 569"/>
                    <a:gd name="T91" fmla="*/ 106 h 537"/>
                    <a:gd name="T92" fmla="*/ 82 w 569"/>
                    <a:gd name="T93" fmla="*/ 135 h 537"/>
                    <a:gd name="T94" fmla="*/ 14 w 569"/>
                    <a:gd name="T95" fmla="*/ 174 h 537"/>
                    <a:gd name="T96" fmla="*/ 4 w 569"/>
                    <a:gd name="T97" fmla="*/ 195 h 537"/>
                    <a:gd name="T98" fmla="*/ 0 w 569"/>
                    <a:gd name="T99" fmla="*/ 235 h 537"/>
                    <a:gd name="T100" fmla="*/ 25 w 569"/>
                    <a:gd name="T101" fmla="*/ 295 h 537"/>
                    <a:gd name="T102" fmla="*/ 29 w 569"/>
                    <a:gd name="T103" fmla="*/ 352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69" h="537">
                      <a:moveTo>
                        <a:pt x="562" y="224"/>
                      </a:moveTo>
                      <a:lnTo>
                        <a:pt x="562" y="217"/>
                      </a:lnTo>
                      <a:lnTo>
                        <a:pt x="565" y="213"/>
                      </a:lnTo>
                      <a:lnTo>
                        <a:pt x="565" y="206"/>
                      </a:lnTo>
                      <a:lnTo>
                        <a:pt x="569" y="213"/>
                      </a:lnTo>
                      <a:lnTo>
                        <a:pt x="562" y="224"/>
                      </a:lnTo>
                      <a:lnTo>
                        <a:pt x="562" y="224"/>
                      </a:lnTo>
                      <a:close/>
                      <a:moveTo>
                        <a:pt x="366" y="85"/>
                      </a:moveTo>
                      <a:lnTo>
                        <a:pt x="373" y="81"/>
                      </a:lnTo>
                      <a:lnTo>
                        <a:pt x="377" y="85"/>
                      </a:lnTo>
                      <a:lnTo>
                        <a:pt x="373" y="85"/>
                      </a:lnTo>
                      <a:lnTo>
                        <a:pt x="370" y="89"/>
                      </a:lnTo>
                      <a:lnTo>
                        <a:pt x="366" y="85"/>
                      </a:lnTo>
                      <a:lnTo>
                        <a:pt x="366" y="85"/>
                      </a:lnTo>
                      <a:close/>
                      <a:moveTo>
                        <a:pt x="331" y="42"/>
                      </a:moveTo>
                      <a:lnTo>
                        <a:pt x="331" y="53"/>
                      </a:lnTo>
                      <a:lnTo>
                        <a:pt x="338" y="49"/>
                      </a:lnTo>
                      <a:lnTo>
                        <a:pt x="334" y="46"/>
                      </a:lnTo>
                      <a:lnTo>
                        <a:pt x="331" y="42"/>
                      </a:lnTo>
                      <a:lnTo>
                        <a:pt x="331" y="42"/>
                      </a:lnTo>
                      <a:close/>
                      <a:moveTo>
                        <a:pt x="267" y="10"/>
                      </a:moveTo>
                      <a:lnTo>
                        <a:pt x="270" y="10"/>
                      </a:lnTo>
                      <a:lnTo>
                        <a:pt x="274" y="10"/>
                      </a:lnTo>
                      <a:lnTo>
                        <a:pt x="267" y="7"/>
                      </a:lnTo>
                      <a:lnTo>
                        <a:pt x="267" y="10"/>
                      </a:lnTo>
                      <a:lnTo>
                        <a:pt x="267" y="10"/>
                      </a:lnTo>
                      <a:close/>
                      <a:moveTo>
                        <a:pt x="242" y="7"/>
                      </a:moveTo>
                      <a:lnTo>
                        <a:pt x="245" y="10"/>
                      </a:lnTo>
                      <a:lnTo>
                        <a:pt x="253" y="17"/>
                      </a:lnTo>
                      <a:lnTo>
                        <a:pt x="260" y="10"/>
                      </a:lnTo>
                      <a:lnTo>
                        <a:pt x="256" y="7"/>
                      </a:lnTo>
                      <a:lnTo>
                        <a:pt x="249" y="10"/>
                      </a:lnTo>
                      <a:lnTo>
                        <a:pt x="242" y="7"/>
                      </a:lnTo>
                      <a:lnTo>
                        <a:pt x="242" y="7"/>
                      </a:lnTo>
                      <a:close/>
                      <a:moveTo>
                        <a:pt x="242" y="10"/>
                      </a:moveTo>
                      <a:lnTo>
                        <a:pt x="245" y="14"/>
                      </a:lnTo>
                      <a:lnTo>
                        <a:pt x="238" y="14"/>
                      </a:lnTo>
                      <a:lnTo>
                        <a:pt x="242" y="10"/>
                      </a:lnTo>
                      <a:lnTo>
                        <a:pt x="242" y="10"/>
                      </a:lnTo>
                      <a:close/>
                      <a:moveTo>
                        <a:pt x="331" y="391"/>
                      </a:moveTo>
                      <a:lnTo>
                        <a:pt x="345" y="388"/>
                      </a:lnTo>
                      <a:lnTo>
                        <a:pt x="345" y="391"/>
                      </a:lnTo>
                      <a:lnTo>
                        <a:pt x="356" y="391"/>
                      </a:lnTo>
                      <a:lnTo>
                        <a:pt x="345" y="395"/>
                      </a:lnTo>
                      <a:lnTo>
                        <a:pt x="345" y="395"/>
                      </a:lnTo>
                      <a:lnTo>
                        <a:pt x="331" y="391"/>
                      </a:lnTo>
                      <a:lnTo>
                        <a:pt x="331" y="391"/>
                      </a:lnTo>
                      <a:close/>
                      <a:moveTo>
                        <a:pt x="494" y="473"/>
                      </a:moveTo>
                      <a:lnTo>
                        <a:pt x="491" y="462"/>
                      </a:lnTo>
                      <a:lnTo>
                        <a:pt x="498" y="470"/>
                      </a:lnTo>
                      <a:lnTo>
                        <a:pt x="494" y="473"/>
                      </a:lnTo>
                      <a:lnTo>
                        <a:pt x="494" y="473"/>
                      </a:lnTo>
                      <a:close/>
                      <a:moveTo>
                        <a:pt x="448" y="480"/>
                      </a:moveTo>
                      <a:lnTo>
                        <a:pt x="462" y="530"/>
                      </a:lnTo>
                      <a:lnTo>
                        <a:pt x="477" y="537"/>
                      </a:lnTo>
                      <a:lnTo>
                        <a:pt x="491" y="519"/>
                      </a:lnTo>
                      <a:lnTo>
                        <a:pt x="494" y="480"/>
                      </a:lnTo>
                      <a:lnTo>
                        <a:pt x="473" y="487"/>
                      </a:lnTo>
                      <a:lnTo>
                        <a:pt x="448" y="480"/>
                      </a:lnTo>
                      <a:lnTo>
                        <a:pt x="448" y="480"/>
                      </a:lnTo>
                      <a:close/>
                      <a:moveTo>
                        <a:pt x="29" y="363"/>
                      </a:moveTo>
                      <a:lnTo>
                        <a:pt x="43" y="373"/>
                      </a:lnTo>
                      <a:lnTo>
                        <a:pt x="64" y="377"/>
                      </a:lnTo>
                      <a:lnTo>
                        <a:pt x="71" y="373"/>
                      </a:lnTo>
                      <a:lnTo>
                        <a:pt x="78" y="366"/>
                      </a:lnTo>
                      <a:lnTo>
                        <a:pt x="89" y="363"/>
                      </a:lnTo>
                      <a:lnTo>
                        <a:pt x="96" y="356"/>
                      </a:lnTo>
                      <a:lnTo>
                        <a:pt x="114" y="356"/>
                      </a:lnTo>
                      <a:lnTo>
                        <a:pt x="142" y="359"/>
                      </a:lnTo>
                      <a:lnTo>
                        <a:pt x="157" y="341"/>
                      </a:lnTo>
                      <a:lnTo>
                        <a:pt x="181" y="327"/>
                      </a:lnTo>
                      <a:lnTo>
                        <a:pt x="210" y="327"/>
                      </a:lnTo>
                      <a:lnTo>
                        <a:pt x="228" y="316"/>
                      </a:lnTo>
                      <a:lnTo>
                        <a:pt x="260" y="316"/>
                      </a:lnTo>
                      <a:lnTo>
                        <a:pt x="270" y="327"/>
                      </a:lnTo>
                      <a:lnTo>
                        <a:pt x="277" y="324"/>
                      </a:lnTo>
                      <a:lnTo>
                        <a:pt x="299" y="334"/>
                      </a:lnTo>
                      <a:lnTo>
                        <a:pt x="295" y="338"/>
                      </a:lnTo>
                      <a:lnTo>
                        <a:pt x="313" y="359"/>
                      </a:lnTo>
                      <a:lnTo>
                        <a:pt x="313" y="370"/>
                      </a:lnTo>
                      <a:lnTo>
                        <a:pt x="320" y="373"/>
                      </a:lnTo>
                      <a:lnTo>
                        <a:pt x="327" y="359"/>
                      </a:lnTo>
                      <a:lnTo>
                        <a:pt x="338" y="352"/>
                      </a:lnTo>
                      <a:lnTo>
                        <a:pt x="349" y="334"/>
                      </a:lnTo>
                      <a:lnTo>
                        <a:pt x="349" y="352"/>
                      </a:lnTo>
                      <a:lnTo>
                        <a:pt x="341" y="359"/>
                      </a:lnTo>
                      <a:lnTo>
                        <a:pt x="341" y="373"/>
                      </a:lnTo>
                      <a:lnTo>
                        <a:pt x="334" y="381"/>
                      </a:lnTo>
                      <a:lnTo>
                        <a:pt x="349" y="377"/>
                      </a:lnTo>
                      <a:lnTo>
                        <a:pt x="352" y="363"/>
                      </a:lnTo>
                      <a:lnTo>
                        <a:pt x="356" y="377"/>
                      </a:lnTo>
                      <a:lnTo>
                        <a:pt x="352" y="388"/>
                      </a:lnTo>
                      <a:lnTo>
                        <a:pt x="359" y="388"/>
                      </a:lnTo>
                      <a:lnTo>
                        <a:pt x="366" y="384"/>
                      </a:lnTo>
                      <a:lnTo>
                        <a:pt x="377" y="402"/>
                      </a:lnTo>
                      <a:lnTo>
                        <a:pt x="373" y="413"/>
                      </a:lnTo>
                      <a:lnTo>
                        <a:pt x="381" y="427"/>
                      </a:lnTo>
                      <a:lnTo>
                        <a:pt x="427" y="445"/>
                      </a:lnTo>
                      <a:lnTo>
                        <a:pt x="434" y="441"/>
                      </a:lnTo>
                      <a:lnTo>
                        <a:pt x="448" y="427"/>
                      </a:lnTo>
                      <a:lnTo>
                        <a:pt x="448" y="434"/>
                      </a:lnTo>
                      <a:lnTo>
                        <a:pt x="455" y="434"/>
                      </a:lnTo>
                      <a:lnTo>
                        <a:pt x="459" y="441"/>
                      </a:lnTo>
                      <a:lnTo>
                        <a:pt x="469" y="452"/>
                      </a:lnTo>
                      <a:lnTo>
                        <a:pt x="477" y="441"/>
                      </a:lnTo>
                      <a:lnTo>
                        <a:pt x="494" y="427"/>
                      </a:lnTo>
                      <a:lnTo>
                        <a:pt x="516" y="423"/>
                      </a:lnTo>
                      <a:lnTo>
                        <a:pt x="526" y="384"/>
                      </a:lnTo>
                      <a:lnTo>
                        <a:pt x="541" y="352"/>
                      </a:lnTo>
                      <a:lnTo>
                        <a:pt x="558" y="327"/>
                      </a:lnTo>
                      <a:lnTo>
                        <a:pt x="565" y="309"/>
                      </a:lnTo>
                      <a:lnTo>
                        <a:pt x="569" y="267"/>
                      </a:lnTo>
                      <a:lnTo>
                        <a:pt x="565" y="249"/>
                      </a:lnTo>
                      <a:lnTo>
                        <a:pt x="565" y="227"/>
                      </a:lnTo>
                      <a:lnTo>
                        <a:pt x="555" y="217"/>
                      </a:lnTo>
                      <a:lnTo>
                        <a:pt x="541" y="199"/>
                      </a:lnTo>
                      <a:lnTo>
                        <a:pt x="541" y="195"/>
                      </a:lnTo>
                      <a:lnTo>
                        <a:pt x="530" y="188"/>
                      </a:lnTo>
                      <a:lnTo>
                        <a:pt x="530" y="170"/>
                      </a:lnTo>
                      <a:lnTo>
                        <a:pt x="523" y="170"/>
                      </a:lnTo>
                      <a:lnTo>
                        <a:pt x="512" y="174"/>
                      </a:lnTo>
                      <a:lnTo>
                        <a:pt x="512" y="160"/>
                      </a:lnTo>
                      <a:lnTo>
                        <a:pt x="505" y="138"/>
                      </a:lnTo>
                      <a:lnTo>
                        <a:pt x="477" y="124"/>
                      </a:lnTo>
                      <a:lnTo>
                        <a:pt x="466" y="113"/>
                      </a:lnTo>
                      <a:lnTo>
                        <a:pt x="466" y="96"/>
                      </a:lnTo>
                      <a:lnTo>
                        <a:pt x="459" y="85"/>
                      </a:lnTo>
                      <a:lnTo>
                        <a:pt x="455" y="60"/>
                      </a:lnTo>
                      <a:lnTo>
                        <a:pt x="445" y="49"/>
                      </a:lnTo>
                      <a:lnTo>
                        <a:pt x="437" y="53"/>
                      </a:lnTo>
                      <a:lnTo>
                        <a:pt x="430" y="49"/>
                      </a:lnTo>
                      <a:lnTo>
                        <a:pt x="430" y="39"/>
                      </a:lnTo>
                      <a:lnTo>
                        <a:pt x="420" y="14"/>
                      </a:lnTo>
                      <a:lnTo>
                        <a:pt x="420" y="0"/>
                      </a:lnTo>
                      <a:lnTo>
                        <a:pt x="416" y="0"/>
                      </a:lnTo>
                      <a:lnTo>
                        <a:pt x="409" y="10"/>
                      </a:lnTo>
                      <a:lnTo>
                        <a:pt x="405" y="17"/>
                      </a:lnTo>
                      <a:lnTo>
                        <a:pt x="402" y="17"/>
                      </a:lnTo>
                      <a:lnTo>
                        <a:pt x="402" y="24"/>
                      </a:lnTo>
                      <a:lnTo>
                        <a:pt x="402" y="32"/>
                      </a:lnTo>
                      <a:lnTo>
                        <a:pt x="398" y="42"/>
                      </a:lnTo>
                      <a:lnTo>
                        <a:pt x="398" y="53"/>
                      </a:lnTo>
                      <a:lnTo>
                        <a:pt x="402" y="64"/>
                      </a:lnTo>
                      <a:lnTo>
                        <a:pt x="402" y="71"/>
                      </a:lnTo>
                      <a:lnTo>
                        <a:pt x="391" y="103"/>
                      </a:lnTo>
                      <a:lnTo>
                        <a:pt x="377" y="103"/>
                      </a:lnTo>
                      <a:lnTo>
                        <a:pt x="366" y="92"/>
                      </a:lnTo>
                      <a:lnTo>
                        <a:pt x="352" y="85"/>
                      </a:lnTo>
                      <a:lnTo>
                        <a:pt x="341" y="74"/>
                      </a:lnTo>
                      <a:lnTo>
                        <a:pt x="331" y="74"/>
                      </a:lnTo>
                      <a:lnTo>
                        <a:pt x="317" y="60"/>
                      </a:lnTo>
                      <a:lnTo>
                        <a:pt x="334" y="21"/>
                      </a:lnTo>
                      <a:lnTo>
                        <a:pt x="327" y="17"/>
                      </a:lnTo>
                      <a:lnTo>
                        <a:pt x="324" y="24"/>
                      </a:lnTo>
                      <a:lnTo>
                        <a:pt x="317" y="17"/>
                      </a:lnTo>
                      <a:lnTo>
                        <a:pt x="313" y="21"/>
                      </a:lnTo>
                      <a:lnTo>
                        <a:pt x="299" y="17"/>
                      </a:lnTo>
                      <a:lnTo>
                        <a:pt x="274" y="10"/>
                      </a:lnTo>
                      <a:lnTo>
                        <a:pt x="274" y="17"/>
                      </a:lnTo>
                      <a:lnTo>
                        <a:pt x="270" y="21"/>
                      </a:lnTo>
                      <a:lnTo>
                        <a:pt x="253" y="21"/>
                      </a:lnTo>
                      <a:lnTo>
                        <a:pt x="242" y="28"/>
                      </a:lnTo>
                      <a:lnTo>
                        <a:pt x="242" y="39"/>
                      </a:lnTo>
                      <a:lnTo>
                        <a:pt x="235" y="39"/>
                      </a:lnTo>
                      <a:lnTo>
                        <a:pt x="228" y="49"/>
                      </a:lnTo>
                      <a:lnTo>
                        <a:pt x="235" y="57"/>
                      </a:lnTo>
                      <a:lnTo>
                        <a:pt x="231" y="64"/>
                      </a:lnTo>
                      <a:lnTo>
                        <a:pt x="228" y="60"/>
                      </a:lnTo>
                      <a:lnTo>
                        <a:pt x="217" y="60"/>
                      </a:lnTo>
                      <a:lnTo>
                        <a:pt x="213" y="60"/>
                      </a:lnTo>
                      <a:lnTo>
                        <a:pt x="210" y="67"/>
                      </a:lnTo>
                      <a:lnTo>
                        <a:pt x="210" y="57"/>
                      </a:lnTo>
                      <a:lnTo>
                        <a:pt x="203" y="46"/>
                      </a:lnTo>
                      <a:lnTo>
                        <a:pt x="192" y="46"/>
                      </a:lnTo>
                      <a:lnTo>
                        <a:pt x="181" y="46"/>
                      </a:lnTo>
                      <a:lnTo>
                        <a:pt x="178" y="57"/>
                      </a:lnTo>
                      <a:lnTo>
                        <a:pt x="171" y="57"/>
                      </a:lnTo>
                      <a:lnTo>
                        <a:pt x="164" y="67"/>
                      </a:lnTo>
                      <a:lnTo>
                        <a:pt x="160" y="81"/>
                      </a:lnTo>
                      <a:lnTo>
                        <a:pt x="146" y="78"/>
                      </a:lnTo>
                      <a:lnTo>
                        <a:pt x="146" y="99"/>
                      </a:lnTo>
                      <a:lnTo>
                        <a:pt x="135" y="81"/>
                      </a:lnTo>
                      <a:lnTo>
                        <a:pt x="128" y="92"/>
                      </a:lnTo>
                      <a:lnTo>
                        <a:pt x="128" y="106"/>
                      </a:lnTo>
                      <a:lnTo>
                        <a:pt x="121" y="110"/>
                      </a:lnTo>
                      <a:lnTo>
                        <a:pt x="114" y="128"/>
                      </a:lnTo>
                      <a:lnTo>
                        <a:pt x="89" y="135"/>
                      </a:lnTo>
                      <a:lnTo>
                        <a:pt x="82" y="135"/>
                      </a:lnTo>
                      <a:lnTo>
                        <a:pt x="64" y="146"/>
                      </a:lnTo>
                      <a:lnTo>
                        <a:pt x="50" y="146"/>
                      </a:lnTo>
                      <a:lnTo>
                        <a:pt x="18" y="163"/>
                      </a:lnTo>
                      <a:lnTo>
                        <a:pt x="14" y="174"/>
                      </a:lnTo>
                      <a:lnTo>
                        <a:pt x="11" y="160"/>
                      </a:lnTo>
                      <a:lnTo>
                        <a:pt x="7" y="178"/>
                      </a:lnTo>
                      <a:lnTo>
                        <a:pt x="7" y="188"/>
                      </a:lnTo>
                      <a:lnTo>
                        <a:pt x="4" y="195"/>
                      </a:lnTo>
                      <a:lnTo>
                        <a:pt x="4" y="206"/>
                      </a:lnTo>
                      <a:lnTo>
                        <a:pt x="14" y="220"/>
                      </a:lnTo>
                      <a:lnTo>
                        <a:pt x="11" y="231"/>
                      </a:lnTo>
                      <a:lnTo>
                        <a:pt x="0" y="235"/>
                      </a:lnTo>
                      <a:lnTo>
                        <a:pt x="14" y="249"/>
                      </a:lnTo>
                      <a:lnTo>
                        <a:pt x="14" y="259"/>
                      </a:lnTo>
                      <a:lnTo>
                        <a:pt x="25" y="281"/>
                      </a:lnTo>
                      <a:lnTo>
                        <a:pt x="25" y="295"/>
                      </a:lnTo>
                      <a:lnTo>
                        <a:pt x="29" y="302"/>
                      </a:lnTo>
                      <a:lnTo>
                        <a:pt x="36" y="320"/>
                      </a:lnTo>
                      <a:lnTo>
                        <a:pt x="36" y="348"/>
                      </a:lnTo>
                      <a:lnTo>
                        <a:pt x="29" y="352"/>
                      </a:lnTo>
                      <a:lnTo>
                        <a:pt x="29" y="36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</p:grpSp>
        </p:grpSp>
        <p:grpSp>
          <p:nvGrpSpPr>
            <p:cNvPr id="473" name="Group 691"/>
            <p:cNvGrpSpPr/>
            <p:nvPr/>
          </p:nvGrpSpPr>
          <p:grpSpPr>
            <a:xfrm>
              <a:off x="382432" y="3440880"/>
              <a:ext cx="8545336" cy="2489641"/>
              <a:chOff x="382432" y="3809180"/>
              <a:chExt cx="8545336" cy="2489641"/>
            </a:xfrm>
          </p:grpSpPr>
          <p:grpSp>
            <p:nvGrpSpPr>
              <p:cNvPr id="493" name="Group 690"/>
              <p:cNvGrpSpPr/>
              <p:nvPr/>
            </p:nvGrpSpPr>
            <p:grpSpPr>
              <a:xfrm>
                <a:off x="382432" y="4242334"/>
                <a:ext cx="1539618" cy="2056487"/>
                <a:chOff x="382432" y="4242334"/>
                <a:chExt cx="1539618" cy="2056487"/>
              </a:xfrm>
            </p:grpSpPr>
            <p:sp>
              <p:nvSpPr>
                <p:cNvPr id="555" name="Oval 683"/>
                <p:cNvSpPr/>
                <p:nvPr/>
              </p:nvSpPr>
              <p:spPr bwMode="auto">
                <a:xfrm>
                  <a:off x="411784" y="4242334"/>
                  <a:ext cx="1510266" cy="1510266"/>
                </a:xfrm>
                <a:prstGeom prst="ellipse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grpSp>
              <p:nvGrpSpPr>
                <p:cNvPr id="556" name="Group 678"/>
                <p:cNvGrpSpPr/>
                <p:nvPr/>
              </p:nvGrpSpPr>
              <p:grpSpPr>
                <a:xfrm>
                  <a:off x="382432" y="4479619"/>
                  <a:ext cx="1530670" cy="1819202"/>
                  <a:chOff x="382432" y="4479619"/>
                  <a:chExt cx="1530670" cy="1819202"/>
                </a:xfrm>
              </p:grpSpPr>
              <p:grpSp>
                <p:nvGrpSpPr>
                  <p:cNvPr id="557" name="Group 506"/>
                  <p:cNvGrpSpPr/>
                  <p:nvPr/>
                </p:nvGrpSpPr>
                <p:grpSpPr>
                  <a:xfrm>
                    <a:off x="382432" y="5771772"/>
                    <a:ext cx="1530670" cy="527049"/>
                    <a:chOff x="6412582" y="2741212"/>
                    <a:chExt cx="2695922" cy="527049"/>
                  </a:xfrm>
                </p:grpSpPr>
                <p:sp>
                  <p:nvSpPr>
                    <p:cNvPr id="570" name="Rectangle 569"/>
                    <p:cNvSpPr/>
                    <p:nvPr/>
                  </p:nvSpPr>
                  <p:spPr>
                    <a:xfrm>
                      <a:off x="6412582" y="2741212"/>
                      <a:ext cx="2695922" cy="527049"/>
                    </a:xfrm>
                    <a:prstGeom prst="rect">
                      <a:avLst/>
                    </a:prstGeom>
                  </p:spPr>
                  <p:txBody>
                    <a:bodyPr wrap="square" lIns="0" tIns="72000" rIns="0" bIns="72000" anchor="b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8D39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7 DATA CENTERS</a:t>
                      </a:r>
                    </a:p>
                  </p:txBody>
                </p:sp>
                <p:cxnSp>
                  <p:nvCxnSpPr>
                    <p:cNvPr id="571" name="Straight Connector 508"/>
                    <p:cNvCxnSpPr/>
                    <p:nvPr/>
                  </p:nvCxnSpPr>
                  <p:spPr>
                    <a:xfrm>
                      <a:off x="6412582" y="3268261"/>
                      <a:ext cx="2695922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58" name="Group 673"/>
                  <p:cNvGrpSpPr/>
                  <p:nvPr/>
                </p:nvGrpSpPr>
                <p:grpSpPr>
                  <a:xfrm>
                    <a:off x="604941" y="4479619"/>
                    <a:ext cx="1085653" cy="1085653"/>
                    <a:chOff x="686614" y="4479619"/>
                    <a:chExt cx="1085653" cy="1085653"/>
                  </a:xfrm>
                </p:grpSpPr>
                <p:sp>
                  <p:nvSpPr>
                    <p:cNvPr id="559" name="Oval 510"/>
                    <p:cNvSpPr/>
                    <p:nvPr/>
                  </p:nvSpPr>
                  <p:spPr bwMode="auto">
                    <a:xfrm>
                      <a:off x="686614" y="4479619"/>
                      <a:ext cx="1085653" cy="108565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  <p:txBody>
                    <a:bodyPr wrap="square" lIns="72000" tIns="72000" rIns="72000" bIns="72000" rtlCol="0" anchor="t" anchorCtr="0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60" name="Group 633"/>
                    <p:cNvGrpSpPr/>
                    <p:nvPr/>
                  </p:nvGrpSpPr>
                  <p:grpSpPr>
                    <a:xfrm>
                      <a:off x="893284" y="4666911"/>
                      <a:ext cx="672312" cy="701542"/>
                      <a:chOff x="1667690" y="-1030719"/>
                      <a:chExt cx="783792" cy="817870"/>
                    </a:xfrm>
                  </p:grpSpPr>
                  <p:grpSp>
                    <p:nvGrpSpPr>
                      <p:cNvPr id="561" name="Group 631"/>
                      <p:cNvGrpSpPr/>
                      <p:nvPr/>
                    </p:nvGrpSpPr>
                    <p:grpSpPr>
                      <a:xfrm>
                        <a:off x="1667690" y="-1030719"/>
                        <a:ext cx="390587" cy="817870"/>
                        <a:chOff x="1667690" y="-1030719"/>
                        <a:chExt cx="390587" cy="817870"/>
                      </a:xfrm>
                    </p:grpSpPr>
                    <p:sp>
                      <p:nvSpPr>
                        <p:cNvPr id="567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67690" y="-794795"/>
                          <a:ext cx="390587" cy="58194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90587" h="581946">
                              <a:moveTo>
                                <a:pt x="242763" y="393207"/>
                              </a:moveTo>
                              <a:cubicBezTo>
                                <a:pt x="234101" y="393207"/>
                                <a:pt x="225439" y="401869"/>
                                <a:pt x="225439" y="410531"/>
                              </a:cubicBezTo>
                              <a:cubicBezTo>
                                <a:pt x="225439" y="410531"/>
                                <a:pt x="225439" y="410531"/>
                                <a:pt x="225439" y="475495"/>
                              </a:cubicBezTo>
                              <a:cubicBezTo>
                                <a:pt x="225439" y="484157"/>
                                <a:pt x="234101" y="492819"/>
                                <a:pt x="242763" y="492819"/>
                              </a:cubicBezTo>
                              <a:cubicBezTo>
                                <a:pt x="242763" y="492819"/>
                                <a:pt x="242763" y="492819"/>
                                <a:pt x="307727" y="492819"/>
                              </a:cubicBezTo>
                              <a:cubicBezTo>
                                <a:pt x="316389" y="492819"/>
                                <a:pt x="325051" y="484157"/>
                                <a:pt x="325051" y="475495"/>
                              </a:cubicBezTo>
                              <a:lnTo>
                                <a:pt x="325051" y="410531"/>
                              </a:lnTo>
                              <a:cubicBezTo>
                                <a:pt x="325051" y="401869"/>
                                <a:pt x="316389" y="393207"/>
                                <a:pt x="307727" y="393207"/>
                              </a:cubicBezTo>
                              <a:cubicBezTo>
                                <a:pt x="307727" y="393207"/>
                                <a:pt x="307727" y="393207"/>
                                <a:pt x="242763" y="393207"/>
                              </a:cubicBezTo>
                              <a:close/>
                              <a:moveTo>
                                <a:pt x="88556" y="393207"/>
                              </a:moveTo>
                              <a:cubicBezTo>
                                <a:pt x="79666" y="393207"/>
                                <a:pt x="70776" y="401869"/>
                                <a:pt x="70776" y="410531"/>
                              </a:cubicBezTo>
                              <a:cubicBezTo>
                                <a:pt x="70776" y="410543"/>
                                <a:pt x="70776" y="411428"/>
                                <a:pt x="70776" y="475495"/>
                              </a:cubicBezTo>
                              <a:cubicBezTo>
                                <a:pt x="70776" y="484157"/>
                                <a:pt x="79666" y="492819"/>
                                <a:pt x="88556" y="492819"/>
                              </a:cubicBezTo>
                              <a:cubicBezTo>
                                <a:pt x="88567" y="492819"/>
                                <a:pt x="89411" y="492819"/>
                                <a:pt x="155231" y="492819"/>
                              </a:cubicBezTo>
                              <a:cubicBezTo>
                                <a:pt x="164121" y="492819"/>
                                <a:pt x="173011" y="484157"/>
                                <a:pt x="173011" y="475495"/>
                              </a:cubicBezTo>
                              <a:lnTo>
                                <a:pt x="173011" y="410531"/>
                              </a:lnTo>
                              <a:cubicBezTo>
                                <a:pt x="173011" y="401869"/>
                                <a:pt x="164121" y="393207"/>
                                <a:pt x="155231" y="393207"/>
                              </a:cubicBezTo>
                              <a:cubicBezTo>
                                <a:pt x="155219" y="393207"/>
                                <a:pt x="154320" y="393207"/>
                                <a:pt x="88556" y="393207"/>
                              </a:cubicBezTo>
                              <a:close/>
                              <a:moveTo>
                                <a:pt x="242763" y="241167"/>
                              </a:moveTo>
                              <a:cubicBezTo>
                                <a:pt x="234101" y="241167"/>
                                <a:pt x="225439" y="249829"/>
                                <a:pt x="225439" y="258491"/>
                              </a:cubicBezTo>
                              <a:cubicBezTo>
                                <a:pt x="225439" y="258498"/>
                                <a:pt x="225439" y="259173"/>
                                <a:pt x="225439" y="323455"/>
                              </a:cubicBezTo>
                              <a:cubicBezTo>
                                <a:pt x="225439" y="332117"/>
                                <a:pt x="234101" y="340779"/>
                                <a:pt x="242763" y="340779"/>
                              </a:cubicBezTo>
                              <a:cubicBezTo>
                                <a:pt x="242770" y="340779"/>
                                <a:pt x="243454" y="340779"/>
                                <a:pt x="307727" y="340779"/>
                              </a:cubicBezTo>
                              <a:cubicBezTo>
                                <a:pt x="316389" y="340779"/>
                                <a:pt x="325051" y="332117"/>
                                <a:pt x="325051" y="323455"/>
                              </a:cubicBezTo>
                              <a:lnTo>
                                <a:pt x="325051" y="258491"/>
                              </a:lnTo>
                              <a:cubicBezTo>
                                <a:pt x="325051" y="249829"/>
                                <a:pt x="316389" y="241167"/>
                                <a:pt x="307727" y="241167"/>
                              </a:cubicBezTo>
                              <a:cubicBezTo>
                                <a:pt x="307720" y="241167"/>
                                <a:pt x="307046" y="241167"/>
                                <a:pt x="242763" y="241167"/>
                              </a:cubicBezTo>
                              <a:close/>
                              <a:moveTo>
                                <a:pt x="88556" y="241167"/>
                              </a:moveTo>
                              <a:cubicBezTo>
                                <a:pt x="79666" y="241167"/>
                                <a:pt x="70776" y="249829"/>
                                <a:pt x="70776" y="258491"/>
                              </a:cubicBezTo>
                              <a:cubicBezTo>
                                <a:pt x="70776" y="258504"/>
                                <a:pt x="70776" y="259432"/>
                                <a:pt x="70776" y="323455"/>
                              </a:cubicBezTo>
                              <a:cubicBezTo>
                                <a:pt x="70776" y="332117"/>
                                <a:pt x="79666" y="340779"/>
                                <a:pt x="88556" y="340779"/>
                              </a:cubicBezTo>
                              <a:cubicBezTo>
                                <a:pt x="88569" y="340779"/>
                                <a:pt x="89484" y="340779"/>
                                <a:pt x="155231" y="340779"/>
                              </a:cubicBezTo>
                              <a:cubicBezTo>
                                <a:pt x="164121" y="340779"/>
                                <a:pt x="173011" y="332117"/>
                                <a:pt x="173011" y="323455"/>
                              </a:cubicBezTo>
                              <a:lnTo>
                                <a:pt x="173011" y="258491"/>
                              </a:lnTo>
                              <a:cubicBezTo>
                                <a:pt x="173011" y="249829"/>
                                <a:pt x="164121" y="241167"/>
                                <a:pt x="155231" y="241167"/>
                              </a:cubicBezTo>
                              <a:cubicBezTo>
                                <a:pt x="155217" y="241167"/>
                                <a:pt x="154267" y="241167"/>
                                <a:pt x="88556" y="241167"/>
                              </a:cubicBezTo>
                              <a:close/>
                              <a:moveTo>
                                <a:pt x="242763" y="81262"/>
                              </a:moveTo>
                              <a:cubicBezTo>
                                <a:pt x="234101" y="81262"/>
                                <a:pt x="225439" y="85707"/>
                                <a:pt x="225439" y="99042"/>
                              </a:cubicBezTo>
                              <a:cubicBezTo>
                                <a:pt x="225439" y="99053"/>
                                <a:pt x="225439" y="99885"/>
                                <a:pt x="225439" y="165717"/>
                              </a:cubicBezTo>
                              <a:cubicBezTo>
                                <a:pt x="225439" y="174607"/>
                                <a:pt x="234101" y="183497"/>
                                <a:pt x="242763" y="183497"/>
                              </a:cubicBezTo>
                              <a:cubicBezTo>
                                <a:pt x="242773" y="183497"/>
                                <a:pt x="243589" y="183497"/>
                                <a:pt x="307727" y="183497"/>
                              </a:cubicBezTo>
                              <a:cubicBezTo>
                                <a:pt x="316389" y="183497"/>
                                <a:pt x="325051" y="174607"/>
                                <a:pt x="325051" y="165717"/>
                              </a:cubicBezTo>
                              <a:lnTo>
                                <a:pt x="325051" y="99042"/>
                              </a:lnTo>
                              <a:cubicBezTo>
                                <a:pt x="325051" y="85707"/>
                                <a:pt x="316389" y="81262"/>
                                <a:pt x="307727" y="81262"/>
                              </a:cubicBezTo>
                              <a:cubicBezTo>
                                <a:pt x="307717" y="81262"/>
                                <a:pt x="306913" y="81262"/>
                                <a:pt x="242763" y="81262"/>
                              </a:cubicBezTo>
                              <a:close/>
                              <a:moveTo>
                                <a:pt x="88556" y="81262"/>
                              </a:moveTo>
                              <a:cubicBezTo>
                                <a:pt x="79666" y="81262"/>
                                <a:pt x="70776" y="85707"/>
                                <a:pt x="70776" y="99042"/>
                              </a:cubicBezTo>
                              <a:cubicBezTo>
                                <a:pt x="70776" y="99051"/>
                                <a:pt x="70776" y="99801"/>
                                <a:pt x="70776" y="165717"/>
                              </a:cubicBezTo>
                              <a:cubicBezTo>
                                <a:pt x="70776" y="174607"/>
                                <a:pt x="79666" y="183497"/>
                                <a:pt x="88556" y="183497"/>
                              </a:cubicBezTo>
                              <a:cubicBezTo>
                                <a:pt x="88570" y="183497"/>
                                <a:pt x="89534" y="183497"/>
                                <a:pt x="155231" y="183497"/>
                              </a:cubicBezTo>
                              <a:cubicBezTo>
                                <a:pt x="164121" y="183497"/>
                                <a:pt x="173011" y="174607"/>
                                <a:pt x="173011" y="165717"/>
                              </a:cubicBezTo>
                              <a:lnTo>
                                <a:pt x="173011" y="99042"/>
                              </a:lnTo>
                              <a:cubicBezTo>
                                <a:pt x="173011" y="85707"/>
                                <a:pt x="164121" y="81262"/>
                                <a:pt x="155231" y="81262"/>
                              </a:cubicBezTo>
                              <a:cubicBezTo>
                                <a:pt x="155216" y="81262"/>
                                <a:pt x="154228" y="81262"/>
                                <a:pt x="88556" y="81262"/>
                              </a:cubicBezTo>
                              <a:close/>
                              <a:moveTo>
                                <a:pt x="0" y="0"/>
                              </a:moveTo>
                              <a:lnTo>
                                <a:pt x="390587" y="0"/>
                              </a:lnTo>
                              <a:lnTo>
                                <a:pt x="390587" y="581946"/>
                              </a:lnTo>
                              <a:lnTo>
                                <a:pt x="0" y="58194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68" name="Rectangle 1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46331" y="-910136"/>
                          <a:ext cx="228061" cy="52428"/>
                        </a:xfrm>
                        <a:prstGeom prst="rect">
                          <a:avLst/>
                        </a:pr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69" name="Rectangle 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17108" y="-1030719"/>
                          <a:ext cx="89127" cy="68156"/>
                        </a:xfrm>
                        <a:prstGeom prst="rect">
                          <a:avLst/>
                        </a:pr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62" name="Group 632"/>
                      <p:cNvGrpSpPr/>
                      <p:nvPr/>
                    </p:nvGrpSpPr>
                    <p:grpSpPr>
                      <a:xfrm>
                        <a:off x="2102839" y="-1022856"/>
                        <a:ext cx="348643" cy="802144"/>
                        <a:chOff x="2102839" y="-1022856"/>
                        <a:chExt cx="348643" cy="802144"/>
                      </a:xfrm>
                      <a:solidFill>
                        <a:srgbClr val="BFBFBF"/>
                      </a:solidFill>
                    </p:grpSpPr>
                    <p:sp>
                      <p:nvSpPr>
                        <p:cNvPr id="563" name="Freeform 1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02839" y="-962563"/>
                          <a:ext cx="277866" cy="684181"/>
                        </a:xfrm>
                        <a:custGeom>
                          <a:avLst/>
                          <a:gdLst>
                            <a:gd name="T0" fmla="*/ 106 w 106"/>
                            <a:gd name="T1" fmla="*/ 7 h 261"/>
                            <a:gd name="T2" fmla="*/ 106 w 106"/>
                            <a:gd name="T3" fmla="*/ 0 h 261"/>
                            <a:gd name="T4" fmla="*/ 46 w 106"/>
                            <a:gd name="T5" fmla="*/ 0 h 261"/>
                            <a:gd name="T6" fmla="*/ 41 w 106"/>
                            <a:gd name="T7" fmla="*/ 0 h 261"/>
                            <a:gd name="T8" fmla="*/ 41 w 106"/>
                            <a:gd name="T9" fmla="*/ 7 h 261"/>
                            <a:gd name="T10" fmla="*/ 41 w 106"/>
                            <a:gd name="T11" fmla="*/ 127 h 261"/>
                            <a:gd name="T12" fmla="*/ 0 w 106"/>
                            <a:gd name="T13" fmla="*/ 127 h 261"/>
                            <a:gd name="T14" fmla="*/ 0 w 106"/>
                            <a:gd name="T15" fmla="*/ 134 h 261"/>
                            <a:gd name="T16" fmla="*/ 41 w 106"/>
                            <a:gd name="T17" fmla="*/ 134 h 261"/>
                            <a:gd name="T18" fmla="*/ 41 w 106"/>
                            <a:gd name="T19" fmla="*/ 254 h 261"/>
                            <a:gd name="T20" fmla="*/ 41 w 106"/>
                            <a:gd name="T21" fmla="*/ 261 h 261"/>
                            <a:gd name="T22" fmla="*/ 46 w 106"/>
                            <a:gd name="T23" fmla="*/ 261 h 261"/>
                            <a:gd name="T24" fmla="*/ 106 w 106"/>
                            <a:gd name="T25" fmla="*/ 261 h 261"/>
                            <a:gd name="T26" fmla="*/ 106 w 106"/>
                            <a:gd name="T27" fmla="*/ 254 h 261"/>
                            <a:gd name="T28" fmla="*/ 46 w 106"/>
                            <a:gd name="T29" fmla="*/ 254 h 261"/>
                            <a:gd name="T30" fmla="*/ 46 w 106"/>
                            <a:gd name="T31" fmla="*/ 134 h 261"/>
                            <a:gd name="T32" fmla="*/ 96 w 106"/>
                            <a:gd name="T33" fmla="*/ 134 h 261"/>
                            <a:gd name="T34" fmla="*/ 96 w 106"/>
                            <a:gd name="T35" fmla="*/ 127 h 261"/>
                            <a:gd name="T36" fmla="*/ 46 w 106"/>
                            <a:gd name="T37" fmla="*/ 127 h 261"/>
                            <a:gd name="T38" fmla="*/ 46 w 106"/>
                            <a:gd name="T39" fmla="*/ 7 h 261"/>
                            <a:gd name="T40" fmla="*/ 106 w 106"/>
                            <a:gd name="T41" fmla="*/ 7 h 26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106" h="261">
                              <a:moveTo>
                                <a:pt x="106" y="7"/>
                              </a:moveTo>
                              <a:lnTo>
                                <a:pt x="106" y="0"/>
                              </a:lnTo>
                              <a:lnTo>
                                <a:pt x="46" y="0"/>
                              </a:lnTo>
                              <a:lnTo>
                                <a:pt x="41" y="0"/>
                              </a:lnTo>
                              <a:lnTo>
                                <a:pt x="41" y="7"/>
                              </a:lnTo>
                              <a:lnTo>
                                <a:pt x="41" y="127"/>
                              </a:lnTo>
                              <a:lnTo>
                                <a:pt x="0" y="127"/>
                              </a:lnTo>
                              <a:lnTo>
                                <a:pt x="0" y="134"/>
                              </a:lnTo>
                              <a:lnTo>
                                <a:pt x="41" y="134"/>
                              </a:lnTo>
                              <a:lnTo>
                                <a:pt x="41" y="254"/>
                              </a:lnTo>
                              <a:lnTo>
                                <a:pt x="41" y="261"/>
                              </a:lnTo>
                              <a:lnTo>
                                <a:pt x="46" y="261"/>
                              </a:lnTo>
                              <a:lnTo>
                                <a:pt x="106" y="261"/>
                              </a:lnTo>
                              <a:lnTo>
                                <a:pt x="106" y="254"/>
                              </a:lnTo>
                              <a:lnTo>
                                <a:pt x="46" y="254"/>
                              </a:lnTo>
                              <a:lnTo>
                                <a:pt x="46" y="134"/>
                              </a:lnTo>
                              <a:lnTo>
                                <a:pt x="96" y="134"/>
                              </a:lnTo>
                              <a:lnTo>
                                <a:pt x="96" y="127"/>
                              </a:lnTo>
                              <a:lnTo>
                                <a:pt x="46" y="127"/>
                              </a:lnTo>
                              <a:lnTo>
                                <a:pt x="46" y="7"/>
                              </a:lnTo>
                              <a:lnTo>
                                <a:pt x="106" y="7"/>
                              </a:ln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64" name="Oval 1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15170" y="-354403"/>
                          <a:ext cx="136312" cy="133691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65" name="Oval 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15170" y="-687319"/>
                          <a:ext cx="136312" cy="133691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66" name="Oval 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15170" y="-1022856"/>
                          <a:ext cx="136312" cy="136312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94" name="Group 679"/>
              <p:cNvGrpSpPr/>
              <p:nvPr/>
            </p:nvGrpSpPr>
            <p:grpSpPr>
              <a:xfrm>
                <a:off x="2135022" y="4017452"/>
                <a:ext cx="1530670" cy="2041432"/>
                <a:chOff x="2135022" y="4017452"/>
                <a:chExt cx="1530670" cy="2041432"/>
              </a:xfrm>
            </p:grpSpPr>
            <p:grpSp>
              <p:nvGrpSpPr>
                <p:cNvPr id="541" name="Group 566"/>
                <p:cNvGrpSpPr/>
                <p:nvPr/>
              </p:nvGrpSpPr>
              <p:grpSpPr>
                <a:xfrm>
                  <a:off x="2135022" y="5531835"/>
                  <a:ext cx="1530670" cy="527049"/>
                  <a:chOff x="6412582" y="2741212"/>
                  <a:chExt cx="2695922" cy="527049"/>
                </a:xfrm>
              </p:grpSpPr>
              <p:sp>
                <p:nvSpPr>
                  <p:cNvPr id="553" name="Rectangle 552"/>
                  <p:cNvSpPr/>
                  <p:nvPr/>
                </p:nvSpPr>
                <p:spPr>
                  <a:xfrm>
                    <a:off x="6412582" y="2741212"/>
                    <a:ext cx="2695922" cy="527049"/>
                  </a:xfrm>
                  <a:prstGeom prst="rect">
                    <a:avLst/>
                  </a:prstGeom>
                </p:spPr>
                <p:txBody>
                  <a:bodyPr wrap="square" lIns="0" tIns="72000" rIns="0" bIns="72000" anchor="b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b="1" kern="0">
                        <a:solidFill>
                          <a:srgbClr val="F78D39"/>
                        </a:solidFill>
                        <a:latin typeface="Helvetica"/>
                      </a:rPr>
                      <a:t>3</a:t>
                    </a:r>
                    <a:r>
                      <a: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78D39"/>
                        </a:solidFill>
                        <a:effectLst/>
                        <a:uLnTx/>
                        <a:uFillTx/>
                        <a:latin typeface="Helvetica"/>
                      </a:rPr>
                      <a:t>5000 SERVERS</a:t>
                    </a:r>
                  </a:p>
                </p:txBody>
              </p:sp>
              <p:cxnSp>
                <p:nvCxnSpPr>
                  <p:cNvPr id="554" name="Straight Connector 568"/>
                  <p:cNvCxnSpPr/>
                  <p:nvPr/>
                </p:nvCxnSpPr>
                <p:spPr>
                  <a:xfrm>
                    <a:off x="6412582" y="3268261"/>
                    <a:ext cx="2695922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BFBFBF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542" name="Group 674"/>
                <p:cNvGrpSpPr/>
                <p:nvPr/>
              </p:nvGrpSpPr>
              <p:grpSpPr>
                <a:xfrm>
                  <a:off x="2231569" y="4017452"/>
                  <a:ext cx="1211615" cy="1085653"/>
                  <a:chOff x="2336431" y="4017452"/>
                  <a:chExt cx="1211615" cy="1085653"/>
                </a:xfrm>
              </p:grpSpPr>
              <p:sp>
                <p:nvSpPr>
                  <p:cNvPr id="543" name="Oval 570"/>
                  <p:cNvSpPr/>
                  <p:nvPr/>
                </p:nvSpPr>
                <p:spPr bwMode="auto">
                  <a:xfrm>
                    <a:off x="2462393" y="4017452"/>
                    <a:ext cx="1085653" cy="10856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BFBFBF"/>
                    </a:solidFill>
                    <a:prstDash val="solid"/>
                  </a:ln>
                  <a:effectLst/>
                </p:spPr>
                <p:txBody>
                  <a:bodyPr wrap="square" lIns="72000" tIns="72000" rIns="72000" bIns="72000" rtlCol="0" anchor="t" anchorCtr="0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r" defTabSz="91440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1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4" name="Group 644"/>
                  <p:cNvGrpSpPr/>
                  <p:nvPr/>
                </p:nvGrpSpPr>
                <p:grpSpPr>
                  <a:xfrm>
                    <a:off x="2336431" y="4294349"/>
                    <a:ext cx="1091272" cy="544084"/>
                    <a:chOff x="2336431" y="4294349"/>
                    <a:chExt cx="1091272" cy="544084"/>
                  </a:xfrm>
                </p:grpSpPr>
                <p:grpSp>
                  <p:nvGrpSpPr>
                    <p:cNvPr id="545" name="Group 634"/>
                    <p:cNvGrpSpPr/>
                    <p:nvPr/>
                  </p:nvGrpSpPr>
                  <p:grpSpPr>
                    <a:xfrm>
                      <a:off x="3033507" y="4294349"/>
                      <a:ext cx="394196" cy="544084"/>
                      <a:chOff x="6577013" y="2487613"/>
                      <a:chExt cx="530225" cy="731837"/>
                    </a:xfrm>
                    <a:solidFill>
                      <a:srgbClr val="F78D39"/>
                    </a:solidFill>
                  </p:grpSpPr>
                  <p:sp>
                    <p:nvSpPr>
                      <p:cNvPr id="547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77013" y="2492375"/>
                        <a:ext cx="530225" cy="727075"/>
                      </a:xfrm>
                      <a:custGeom>
                        <a:avLst/>
                        <a:gdLst>
                          <a:gd name="T0" fmla="*/ 96 w 104"/>
                          <a:gd name="T1" fmla="*/ 0 h 142"/>
                          <a:gd name="T2" fmla="*/ 96 w 104"/>
                          <a:gd name="T3" fmla="*/ 120 h 142"/>
                          <a:gd name="T4" fmla="*/ 88 w 104"/>
                          <a:gd name="T5" fmla="*/ 128 h 142"/>
                          <a:gd name="T6" fmla="*/ 16 w 104"/>
                          <a:gd name="T7" fmla="*/ 128 h 142"/>
                          <a:gd name="T8" fmla="*/ 8 w 104"/>
                          <a:gd name="T9" fmla="*/ 120 h 142"/>
                          <a:gd name="T10" fmla="*/ 8 w 104"/>
                          <a:gd name="T11" fmla="*/ 0 h 142"/>
                          <a:gd name="T12" fmla="*/ 0 w 104"/>
                          <a:gd name="T13" fmla="*/ 14 h 142"/>
                          <a:gd name="T14" fmla="*/ 0 w 104"/>
                          <a:gd name="T15" fmla="*/ 119 h 142"/>
                          <a:gd name="T16" fmla="*/ 14 w 104"/>
                          <a:gd name="T17" fmla="*/ 134 h 142"/>
                          <a:gd name="T18" fmla="*/ 14 w 104"/>
                          <a:gd name="T19" fmla="*/ 138 h 142"/>
                          <a:gd name="T20" fmla="*/ 18 w 104"/>
                          <a:gd name="T21" fmla="*/ 142 h 142"/>
                          <a:gd name="T22" fmla="*/ 22 w 104"/>
                          <a:gd name="T23" fmla="*/ 138 h 142"/>
                          <a:gd name="T24" fmla="*/ 22 w 104"/>
                          <a:gd name="T25" fmla="*/ 135 h 142"/>
                          <a:gd name="T26" fmla="*/ 82 w 104"/>
                          <a:gd name="T27" fmla="*/ 135 h 142"/>
                          <a:gd name="T28" fmla="*/ 82 w 104"/>
                          <a:gd name="T29" fmla="*/ 138 h 142"/>
                          <a:gd name="T30" fmla="*/ 86 w 104"/>
                          <a:gd name="T31" fmla="*/ 142 h 142"/>
                          <a:gd name="T32" fmla="*/ 90 w 104"/>
                          <a:gd name="T33" fmla="*/ 138 h 142"/>
                          <a:gd name="T34" fmla="*/ 90 w 104"/>
                          <a:gd name="T35" fmla="*/ 134 h 142"/>
                          <a:gd name="T36" fmla="*/ 104 w 104"/>
                          <a:gd name="T37" fmla="*/ 119 h 142"/>
                          <a:gd name="T38" fmla="*/ 104 w 104"/>
                          <a:gd name="T39" fmla="*/ 14 h 142"/>
                          <a:gd name="T40" fmla="*/ 96 w 104"/>
                          <a:gd name="T41" fmla="*/ 0 h 14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04" h="142">
                            <a:moveTo>
                              <a:pt x="96" y="0"/>
                            </a:moveTo>
                            <a:cubicBezTo>
                              <a:pt x="96" y="120"/>
                              <a:pt x="96" y="120"/>
                              <a:pt x="96" y="120"/>
                            </a:cubicBezTo>
                            <a:cubicBezTo>
                              <a:pt x="96" y="124"/>
                              <a:pt x="93" y="128"/>
                              <a:pt x="88" y="128"/>
                            </a:cubicBezTo>
                            <a:cubicBezTo>
                              <a:pt x="16" y="128"/>
                              <a:pt x="16" y="128"/>
                              <a:pt x="16" y="128"/>
                            </a:cubicBezTo>
                            <a:cubicBezTo>
                              <a:pt x="12" y="128"/>
                              <a:pt x="8" y="124"/>
                              <a:pt x="8" y="120"/>
                            </a:cubicBezTo>
                            <a:cubicBezTo>
                              <a:pt x="8" y="0"/>
                              <a:pt x="8" y="0"/>
                              <a:pt x="8" y="0"/>
                            </a:cubicBezTo>
                            <a:cubicBezTo>
                              <a:pt x="3" y="3"/>
                              <a:pt x="0" y="8"/>
                              <a:pt x="0" y="14"/>
                            </a:cubicBezTo>
                            <a:cubicBezTo>
                              <a:pt x="0" y="119"/>
                              <a:pt x="0" y="119"/>
                              <a:pt x="0" y="119"/>
                            </a:cubicBezTo>
                            <a:cubicBezTo>
                              <a:pt x="0" y="127"/>
                              <a:pt x="6" y="133"/>
                              <a:pt x="14" y="134"/>
                            </a:cubicBezTo>
                            <a:cubicBezTo>
                              <a:pt x="14" y="138"/>
                              <a:pt x="14" y="138"/>
                              <a:pt x="14" y="138"/>
                            </a:cubicBezTo>
                            <a:cubicBezTo>
                              <a:pt x="14" y="141"/>
                              <a:pt x="16" y="142"/>
                              <a:pt x="18" y="142"/>
                            </a:cubicBezTo>
                            <a:cubicBezTo>
                              <a:pt x="20" y="142"/>
                              <a:pt x="22" y="141"/>
                              <a:pt x="22" y="138"/>
                            </a:cubicBezTo>
                            <a:cubicBezTo>
                              <a:pt x="22" y="135"/>
                              <a:pt x="22" y="135"/>
                              <a:pt x="22" y="135"/>
                            </a:cubicBezTo>
                            <a:cubicBezTo>
                              <a:pt x="82" y="135"/>
                              <a:pt x="82" y="135"/>
                              <a:pt x="82" y="135"/>
                            </a:cubicBezTo>
                            <a:cubicBezTo>
                              <a:pt x="82" y="138"/>
                              <a:pt x="82" y="138"/>
                              <a:pt x="82" y="138"/>
                            </a:cubicBezTo>
                            <a:cubicBezTo>
                              <a:pt x="82" y="141"/>
                              <a:pt x="84" y="142"/>
                              <a:pt x="86" y="142"/>
                            </a:cubicBezTo>
                            <a:cubicBezTo>
                              <a:pt x="88" y="142"/>
                              <a:pt x="90" y="141"/>
                              <a:pt x="90" y="138"/>
                            </a:cubicBezTo>
                            <a:cubicBezTo>
                              <a:pt x="90" y="134"/>
                              <a:pt x="90" y="134"/>
                              <a:pt x="90" y="134"/>
                            </a:cubicBezTo>
                            <a:cubicBezTo>
                              <a:pt x="98" y="133"/>
                              <a:pt x="104" y="127"/>
                              <a:pt x="104" y="119"/>
                            </a:cubicBezTo>
                            <a:cubicBezTo>
                              <a:pt x="104" y="14"/>
                              <a:pt x="104" y="14"/>
                              <a:pt x="104" y="14"/>
                            </a:cubicBezTo>
                            <a:cubicBezTo>
                              <a:pt x="104" y="8"/>
                              <a:pt x="101" y="3"/>
                              <a:pt x="9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sp>
                    <p:nvSpPr>
                      <p:cNvPr id="548" name="Freeform 49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659563" y="2487613"/>
                        <a:ext cx="376237" cy="101600"/>
                      </a:xfrm>
                      <a:custGeom>
                        <a:avLst/>
                        <a:gdLst>
                          <a:gd name="T0" fmla="*/ 70 w 74"/>
                          <a:gd name="T1" fmla="*/ 0 h 20"/>
                          <a:gd name="T2" fmla="*/ 4 w 74"/>
                          <a:gd name="T3" fmla="*/ 0 h 20"/>
                          <a:gd name="T4" fmla="*/ 0 w 74"/>
                          <a:gd name="T5" fmla="*/ 4 h 20"/>
                          <a:gd name="T6" fmla="*/ 0 w 74"/>
                          <a:gd name="T7" fmla="*/ 16 h 20"/>
                          <a:gd name="T8" fmla="*/ 4 w 74"/>
                          <a:gd name="T9" fmla="*/ 20 h 20"/>
                          <a:gd name="T10" fmla="*/ 70 w 74"/>
                          <a:gd name="T11" fmla="*/ 20 h 20"/>
                          <a:gd name="T12" fmla="*/ 74 w 74"/>
                          <a:gd name="T13" fmla="*/ 16 h 20"/>
                          <a:gd name="T14" fmla="*/ 74 w 74"/>
                          <a:gd name="T15" fmla="*/ 4 h 20"/>
                          <a:gd name="T16" fmla="*/ 70 w 74"/>
                          <a:gd name="T17" fmla="*/ 0 h 20"/>
                          <a:gd name="T18" fmla="*/ 30 w 74"/>
                          <a:gd name="T19" fmla="*/ 12 h 20"/>
                          <a:gd name="T20" fmla="*/ 8 w 74"/>
                          <a:gd name="T21" fmla="*/ 12 h 20"/>
                          <a:gd name="T22" fmla="*/ 6 w 74"/>
                          <a:gd name="T23" fmla="*/ 10 h 20"/>
                          <a:gd name="T24" fmla="*/ 8 w 74"/>
                          <a:gd name="T25" fmla="*/ 8 h 20"/>
                          <a:gd name="T26" fmla="*/ 30 w 74"/>
                          <a:gd name="T27" fmla="*/ 8 h 20"/>
                          <a:gd name="T28" fmla="*/ 32 w 74"/>
                          <a:gd name="T29" fmla="*/ 10 h 20"/>
                          <a:gd name="T30" fmla="*/ 30 w 74"/>
                          <a:gd name="T31" fmla="*/ 12 h 20"/>
                          <a:gd name="T32" fmla="*/ 65 w 74"/>
                          <a:gd name="T33" fmla="*/ 12 h 20"/>
                          <a:gd name="T34" fmla="*/ 62 w 74"/>
                          <a:gd name="T35" fmla="*/ 10 h 20"/>
                          <a:gd name="T36" fmla="*/ 65 w 74"/>
                          <a:gd name="T37" fmla="*/ 8 h 20"/>
                          <a:gd name="T38" fmla="*/ 67 w 74"/>
                          <a:gd name="T39" fmla="*/ 10 h 20"/>
                          <a:gd name="T40" fmla="*/ 65 w 74"/>
                          <a:gd name="T41" fmla="*/ 12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74" h="20">
                            <a:moveTo>
                              <a:pt x="70" y="0"/>
                            </a:moveTo>
                            <a:cubicBezTo>
                              <a:pt x="4" y="0"/>
                              <a:pt x="4" y="0"/>
                              <a:pt x="4" y="0"/>
                            </a:cubicBezTo>
                            <a:cubicBezTo>
                              <a:pt x="2" y="0"/>
                              <a:pt x="0" y="2"/>
                              <a:pt x="0" y="4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0" y="18"/>
                              <a:pt x="2" y="20"/>
                              <a:pt x="4" y="20"/>
                            </a:cubicBezTo>
                            <a:cubicBezTo>
                              <a:pt x="70" y="20"/>
                              <a:pt x="70" y="20"/>
                              <a:pt x="70" y="20"/>
                            </a:cubicBezTo>
                            <a:cubicBezTo>
                              <a:pt x="73" y="20"/>
                              <a:pt x="74" y="18"/>
                              <a:pt x="74" y="16"/>
                            </a:cubicBezTo>
                            <a:cubicBezTo>
                              <a:pt x="74" y="4"/>
                              <a:pt x="74" y="4"/>
                              <a:pt x="74" y="4"/>
                            </a:cubicBezTo>
                            <a:cubicBezTo>
                              <a:pt x="74" y="2"/>
                              <a:pt x="73" y="0"/>
                              <a:pt x="70" y="0"/>
                            </a:cubicBezTo>
                            <a:close/>
                            <a:moveTo>
                              <a:pt x="30" y="12"/>
                            </a:move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7" y="12"/>
                              <a:pt x="6" y="11"/>
                              <a:pt x="6" y="10"/>
                            </a:cubicBezTo>
                            <a:cubicBezTo>
                              <a:pt x="6" y="9"/>
                              <a:pt x="7" y="8"/>
                              <a:pt x="8" y="8"/>
                            </a:cubicBezTo>
                            <a:cubicBezTo>
                              <a:pt x="30" y="8"/>
                              <a:pt x="30" y="8"/>
                              <a:pt x="30" y="8"/>
                            </a:cubicBezTo>
                            <a:cubicBezTo>
                              <a:pt x="31" y="8"/>
                              <a:pt x="32" y="9"/>
                              <a:pt x="32" y="10"/>
                            </a:cubicBezTo>
                            <a:cubicBezTo>
                              <a:pt x="32" y="11"/>
                              <a:pt x="31" y="12"/>
                              <a:pt x="30" y="12"/>
                            </a:cubicBezTo>
                            <a:close/>
                            <a:moveTo>
                              <a:pt x="65" y="12"/>
                            </a:moveTo>
                            <a:cubicBezTo>
                              <a:pt x="63" y="12"/>
                              <a:pt x="62" y="11"/>
                              <a:pt x="62" y="10"/>
                            </a:cubicBezTo>
                            <a:cubicBezTo>
                              <a:pt x="62" y="9"/>
                              <a:pt x="63" y="8"/>
                              <a:pt x="65" y="8"/>
                            </a:cubicBezTo>
                            <a:cubicBezTo>
                              <a:pt x="66" y="8"/>
                              <a:pt x="67" y="9"/>
                              <a:pt x="67" y="10"/>
                            </a:cubicBezTo>
                            <a:cubicBezTo>
                              <a:pt x="67" y="11"/>
                              <a:pt x="66" y="12"/>
                              <a:pt x="65" y="1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sp>
                    <p:nvSpPr>
                      <p:cNvPr id="549" name="Freeform 5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659563" y="2620963"/>
                        <a:ext cx="376237" cy="101600"/>
                      </a:xfrm>
                      <a:custGeom>
                        <a:avLst/>
                        <a:gdLst>
                          <a:gd name="T0" fmla="*/ 70 w 74"/>
                          <a:gd name="T1" fmla="*/ 0 h 20"/>
                          <a:gd name="T2" fmla="*/ 4 w 74"/>
                          <a:gd name="T3" fmla="*/ 0 h 20"/>
                          <a:gd name="T4" fmla="*/ 0 w 74"/>
                          <a:gd name="T5" fmla="*/ 4 h 20"/>
                          <a:gd name="T6" fmla="*/ 0 w 74"/>
                          <a:gd name="T7" fmla="*/ 16 h 20"/>
                          <a:gd name="T8" fmla="*/ 4 w 74"/>
                          <a:gd name="T9" fmla="*/ 20 h 20"/>
                          <a:gd name="T10" fmla="*/ 70 w 74"/>
                          <a:gd name="T11" fmla="*/ 20 h 20"/>
                          <a:gd name="T12" fmla="*/ 74 w 74"/>
                          <a:gd name="T13" fmla="*/ 16 h 20"/>
                          <a:gd name="T14" fmla="*/ 74 w 74"/>
                          <a:gd name="T15" fmla="*/ 4 h 20"/>
                          <a:gd name="T16" fmla="*/ 70 w 74"/>
                          <a:gd name="T17" fmla="*/ 0 h 20"/>
                          <a:gd name="T18" fmla="*/ 30 w 74"/>
                          <a:gd name="T19" fmla="*/ 12 h 20"/>
                          <a:gd name="T20" fmla="*/ 8 w 74"/>
                          <a:gd name="T21" fmla="*/ 12 h 20"/>
                          <a:gd name="T22" fmla="*/ 6 w 74"/>
                          <a:gd name="T23" fmla="*/ 10 h 20"/>
                          <a:gd name="T24" fmla="*/ 8 w 74"/>
                          <a:gd name="T25" fmla="*/ 7 h 20"/>
                          <a:gd name="T26" fmla="*/ 30 w 74"/>
                          <a:gd name="T27" fmla="*/ 7 h 20"/>
                          <a:gd name="T28" fmla="*/ 32 w 74"/>
                          <a:gd name="T29" fmla="*/ 10 h 20"/>
                          <a:gd name="T30" fmla="*/ 30 w 74"/>
                          <a:gd name="T31" fmla="*/ 12 h 20"/>
                          <a:gd name="T32" fmla="*/ 65 w 74"/>
                          <a:gd name="T33" fmla="*/ 12 h 20"/>
                          <a:gd name="T34" fmla="*/ 62 w 74"/>
                          <a:gd name="T35" fmla="*/ 10 h 20"/>
                          <a:gd name="T36" fmla="*/ 65 w 74"/>
                          <a:gd name="T37" fmla="*/ 7 h 20"/>
                          <a:gd name="T38" fmla="*/ 67 w 74"/>
                          <a:gd name="T39" fmla="*/ 10 h 20"/>
                          <a:gd name="T40" fmla="*/ 65 w 74"/>
                          <a:gd name="T41" fmla="*/ 12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74" h="20">
                            <a:moveTo>
                              <a:pt x="70" y="0"/>
                            </a:moveTo>
                            <a:cubicBezTo>
                              <a:pt x="4" y="0"/>
                              <a:pt x="4" y="0"/>
                              <a:pt x="4" y="0"/>
                            </a:cubicBezTo>
                            <a:cubicBezTo>
                              <a:pt x="2" y="0"/>
                              <a:pt x="0" y="2"/>
                              <a:pt x="0" y="4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0" y="18"/>
                              <a:pt x="2" y="20"/>
                              <a:pt x="4" y="20"/>
                            </a:cubicBezTo>
                            <a:cubicBezTo>
                              <a:pt x="70" y="20"/>
                              <a:pt x="70" y="20"/>
                              <a:pt x="70" y="20"/>
                            </a:cubicBezTo>
                            <a:cubicBezTo>
                              <a:pt x="73" y="20"/>
                              <a:pt x="74" y="18"/>
                              <a:pt x="74" y="16"/>
                            </a:cubicBezTo>
                            <a:cubicBezTo>
                              <a:pt x="74" y="4"/>
                              <a:pt x="74" y="4"/>
                              <a:pt x="74" y="4"/>
                            </a:cubicBezTo>
                            <a:cubicBezTo>
                              <a:pt x="74" y="2"/>
                              <a:pt x="73" y="0"/>
                              <a:pt x="70" y="0"/>
                            </a:cubicBezTo>
                            <a:close/>
                            <a:moveTo>
                              <a:pt x="30" y="12"/>
                            </a:move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7" y="12"/>
                              <a:pt x="6" y="11"/>
                              <a:pt x="6" y="10"/>
                            </a:cubicBezTo>
                            <a:cubicBezTo>
                              <a:pt x="6" y="8"/>
                              <a:pt x="7" y="7"/>
                              <a:pt x="8" y="7"/>
                            </a:cubicBezTo>
                            <a:cubicBezTo>
                              <a:pt x="30" y="7"/>
                              <a:pt x="30" y="7"/>
                              <a:pt x="30" y="7"/>
                            </a:cubicBezTo>
                            <a:cubicBezTo>
                              <a:pt x="31" y="7"/>
                              <a:pt x="32" y="8"/>
                              <a:pt x="32" y="10"/>
                            </a:cubicBezTo>
                            <a:cubicBezTo>
                              <a:pt x="32" y="11"/>
                              <a:pt x="31" y="12"/>
                              <a:pt x="30" y="12"/>
                            </a:cubicBezTo>
                            <a:close/>
                            <a:moveTo>
                              <a:pt x="65" y="12"/>
                            </a:moveTo>
                            <a:cubicBezTo>
                              <a:pt x="63" y="12"/>
                              <a:pt x="62" y="11"/>
                              <a:pt x="62" y="10"/>
                            </a:cubicBezTo>
                            <a:cubicBezTo>
                              <a:pt x="62" y="8"/>
                              <a:pt x="63" y="7"/>
                              <a:pt x="65" y="7"/>
                            </a:cubicBezTo>
                            <a:cubicBezTo>
                              <a:pt x="66" y="7"/>
                              <a:pt x="67" y="8"/>
                              <a:pt x="67" y="10"/>
                            </a:cubicBezTo>
                            <a:cubicBezTo>
                              <a:pt x="67" y="11"/>
                              <a:pt x="66" y="12"/>
                              <a:pt x="65" y="1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sp>
                    <p:nvSpPr>
                      <p:cNvPr id="550" name="Freeform 5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659563" y="2754313"/>
                        <a:ext cx="376237" cy="101600"/>
                      </a:xfrm>
                      <a:custGeom>
                        <a:avLst/>
                        <a:gdLst>
                          <a:gd name="T0" fmla="*/ 70 w 74"/>
                          <a:gd name="T1" fmla="*/ 0 h 20"/>
                          <a:gd name="T2" fmla="*/ 4 w 74"/>
                          <a:gd name="T3" fmla="*/ 0 h 20"/>
                          <a:gd name="T4" fmla="*/ 0 w 74"/>
                          <a:gd name="T5" fmla="*/ 4 h 20"/>
                          <a:gd name="T6" fmla="*/ 0 w 74"/>
                          <a:gd name="T7" fmla="*/ 16 h 20"/>
                          <a:gd name="T8" fmla="*/ 4 w 74"/>
                          <a:gd name="T9" fmla="*/ 20 h 20"/>
                          <a:gd name="T10" fmla="*/ 70 w 74"/>
                          <a:gd name="T11" fmla="*/ 20 h 20"/>
                          <a:gd name="T12" fmla="*/ 74 w 74"/>
                          <a:gd name="T13" fmla="*/ 16 h 20"/>
                          <a:gd name="T14" fmla="*/ 74 w 74"/>
                          <a:gd name="T15" fmla="*/ 4 h 20"/>
                          <a:gd name="T16" fmla="*/ 70 w 74"/>
                          <a:gd name="T17" fmla="*/ 0 h 20"/>
                          <a:gd name="T18" fmla="*/ 30 w 74"/>
                          <a:gd name="T19" fmla="*/ 12 h 20"/>
                          <a:gd name="T20" fmla="*/ 8 w 74"/>
                          <a:gd name="T21" fmla="*/ 12 h 20"/>
                          <a:gd name="T22" fmla="*/ 6 w 74"/>
                          <a:gd name="T23" fmla="*/ 9 h 20"/>
                          <a:gd name="T24" fmla="*/ 8 w 74"/>
                          <a:gd name="T25" fmla="*/ 7 h 20"/>
                          <a:gd name="T26" fmla="*/ 30 w 74"/>
                          <a:gd name="T27" fmla="*/ 7 h 20"/>
                          <a:gd name="T28" fmla="*/ 32 w 74"/>
                          <a:gd name="T29" fmla="*/ 9 h 20"/>
                          <a:gd name="T30" fmla="*/ 30 w 74"/>
                          <a:gd name="T31" fmla="*/ 12 h 20"/>
                          <a:gd name="T32" fmla="*/ 65 w 74"/>
                          <a:gd name="T33" fmla="*/ 12 h 20"/>
                          <a:gd name="T34" fmla="*/ 62 w 74"/>
                          <a:gd name="T35" fmla="*/ 9 h 20"/>
                          <a:gd name="T36" fmla="*/ 65 w 74"/>
                          <a:gd name="T37" fmla="*/ 7 h 20"/>
                          <a:gd name="T38" fmla="*/ 67 w 74"/>
                          <a:gd name="T39" fmla="*/ 9 h 20"/>
                          <a:gd name="T40" fmla="*/ 65 w 74"/>
                          <a:gd name="T41" fmla="*/ 12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74" h="20">
                            <a:moveTo>
                              <a:pt x="70" y="0"/>
                            </a:moveTo>
                            <a:cubicBezTo>
                              <a:pt x="4" y="0"/>
                              <a:pt x="4" y="0"/>
                              <a:pt x="4" y="0"/>
                            </a:cubicBezTo>
                            <a:cubicBezTo>
                              <a:pt x="2" y="0"/>
                              <a:pt x="0" y="2"/>
                              <a:pt x="0" y="4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0" y="18"/>
                              <a:pt x="2" y="20"/>
                              <a:pt x="4" y="20"/>
                            </a:cubicBezTo>
                            <a:cubicBezTo>
                              <a:pt x="70" y="20"/>
                              <a:pt x="70" y="20"/>
                              <a:pt x="70" y="20"/>
                            </a:cubicBezTo>
                            <a:cubicBezTo>
                              <a:pt x="73" y="20"/>
                              <a:pt x="74" y="18"/>
                              <a:pt x="74" y="16"/>
                            </a:cubicBezTo>
                            <a:cubicBezTo>
                              <a:pt x="74" y="4"/>
                              <a:pt x="74" y="4"/>
                              <a:pt x="74" y="4"/>
                            </a:cubicBezTo>
                            <a:cubicBezTo>
                              <a:pt x="74" y="2"/>
                              <a:pt x="73" y="0"/>
                              <a:pt x="70" y="0"/>
                            </a:cubicBezTo>
                            <a:close/>
                            <a:moveTo>
                              <a:pt x="30" y="12"/>
                            </a:move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7" y="12"/>
                              <a:pt x="6" y="11"/>
                              <a:pt x="6" y="9"/>
                            </a:cubicBezTo>
                            <a:cubicBezTo>
                              <a:pt x="6" y="8"/>
                              <a:pt x="7" y="7"/>
                              <a:pt x="8" y="7"/>
                            </a:cubicBezTo>
                            <a:cubicBezTo>
                              <a:pt x="30" y="7"/>
                              <a:pt x="30" y="7"/>
                              <a:pt x="30" y="7"/>
                            </a:cubicBezTo>
                            <a:cubicBezTo>
                              <a:pt x="31" y="7"/>
                              <a:pt x="32" y="8"/>
                              <a:pt x="32" y="9"/>
                            </a:cubicBezTo>
                            <a:cubicBezTo>
                              <a:pt x="32" y="11"/>
                              <a:pt x="31" y="12"/>
                              <a:pt x="30" y="12"/>
                            </a:cubicBezTo>
                            <a:close/>
                            <a:moveTo>
                              <a:pt x="65" y="12"/>
                            </a:moveTo>
                            <a:cubicBezTo>
                              <a:pt x="63" y="12"/>
                              <a:pt x="62" y="11"/>
                              <a:pt x="62" y="9"/>
                            </a:cubicBezTo>
                            <a:cubicBezTo>
                              <a:pt x="62" y="8"/>
                              <a:pt x="63" y="7"/>
                              <a:pt x="65" y="7"/>
                            </a:cubicBezTo>
                            <a:cubicBezTo>
                              <a:pt x="66" y="7"/>
                              <a:pt x="67" y="8"/>
                              <a:pt x="67" y="9"/>
                            </a:cubicBezTo>
                            <a:cubicBezTo>
                              <a:pt x="67" y="11"/>
                              <a:pt x="66" y="12"/>
                              <a:pt x="65" y="1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sp>
                    <p:nvSpPr>
                      <p:cNvPr id="551" name="Freeform 52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659563" y="2886075"/>
                        <a:ext cx="376237" cy="103188"/>
                      </a:xfrm>
                      <a:custGeom>
                        <a:avLst/>
                        <a:gdLst>
                          <a:gd name="T0" fmla="*/ 70 w 74"/>
                          <a:gd name="T1" fmla="*/ 0 h 20"/>
                          <a:gd name="T2" fmla="*/ 4 w 74"/>
                          <a:gd name="T3" fmla="*/ 0 h 20"/>
                          <a:gd name="T4" fmla="*/ 0 w 74"/>
                          <a:gd name="T5" fmla="*/ 4 h 20"/>
                          <a:gd name="T6" fmla="*/ 0 w 74"/>
                          <a:gd name="T7" fmla="*/ 16 h 20"/>
                          <a:gd name="T8" fmla="*/ 4 w 74"/>
                          <a:gd name="T9" fmla="*/ 20 h 20"/>
                          <a:gd name="T10" fmla="*/ 70 w 74"/>
                          <a:gd name="T11" fmla="*/ 20 h 20"/>
                          <a:gd name="T12" fmla="*/ 74 w 74"/>
                          <a:gd name="T13" fmla="*/ 16 h 20"/>
                          <a:gd name="T14" fmla="*/ 74 w 74"/>
                          <a:gd name="T15" fmla="*/ 4 h 20"/>
                          <a:gd name="T16" fmla="*/ 70 w 74"/>
                          <a:gd name="T17" fmla="*/ 0 h 20"/>
                          <a:gd name="T18" fmla="*/ 30 w 74"/>
                          <a:gd name="T19" fmla="*/ 12 h 20"/>
                          <a:gd name="T20" fmla="*/ 8 w 74"/>
                          <a:gd name="T21" fmla="*/ 12 h 20"/>
                          <a:gd name="T22" fmla="*/ 6 w 74"/>
                          <a:gd name="T23" fmla="*/ 9 h 20"/>
                          <a:gd name="T24" fmla="*/ 8 w 74"/>
                          <a:gd name="T25" fmla="*/ 7 h 20"/>
                          <a:gd name="T26" fmla="*/ 30 w 74"/>
                          <a:gd name="T27" fmla="*/ 7 h 20"/>
                          <a:gd name="T28" fmla="*/ 32 w 74"/>
                          <a:gd name="T29" fmla="*/ 9 h 20"/>
                          <a:gd name="T30" fmla="*/ 30 w 74"/>
                          <a:gd name="T31" fmla="*/ 12 h 20"/>
                          <a:gd name="T32" fmla="*/ 65 w 74"/>
                          <a:gd name="T33" fmla="*/ 12 h 20"/>
                          <a:gd name="T34" fmla="*/ 62 w 74"/>
                          <a:gd name="T35" fmla="*/ 9 h 20"/>
                          <a:gd name="T36" fmla="*/ 65 w 74"/>
                          <a:gd name="T37" fmla="*/ 7 h 20"/>
                          <a:gd name="T38" fmla="*/ 67 w 74"/>
                          <a:gd name="T39" fmla="*/ 9 h 20"/>
                          <a:gd name="T40" fmla="*/ 65 w 74"/>
                          <a:gd name="T41" fmla="*/ 12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74" h="20">
                            <a:moveTo>
                              <a:pt x="70" y="0"/>
                            </a:moveTo>
                            <a:cubicBezTo>
                              <a:pt x="4" y="0"/>
                              <a:pt x="4" y="0"/>
                              <a:pt x="4" y="0"/>
                            </a:cubicBezTo>
                            <a:cubicBezTo>
                              <a:pt x="2" y="0"/>
                              <a:pt x="0" y="1"/>
                              <a:pt x="0" y="4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0" y="18"/>
                              <a:pt x="2" y="20"/>
                              <a:pt x="4" y="20"/>
                            </a:cubicBezTo>
                            <a:cubicBezTo>
                              <a:pt x="70" y="20"/>
                              <a:pt x="70" y="20"/>
                              <a:pt x="70" y="20"/>
                            </a:cubicBezTo>
                            <a:cubicBezTo>
                              <a:pt x="73" y="20"/>
                              <a:pt x="74" y="18"/>
                              <a:pt x="74" y="16"/>
                            </a:cubicBezTo>
                            <a:cubicBezTo>
                              <a:pt x="74" y="4"/>
                              <a:pt x="74" y="4"/>
                              <a:pt x="74" y="4"/>
                            </a:cubicBezTo>
                            <a:cubicBezTo>
                              <a:pt x="74" y="1"/>
                              <a:pt x="73" y="0"/>
                              <a:pt x="70" y="0"/>
                            </a:cubicBezTo>
                            <a:close/>
                            <a:moveTo>
                              <a:pt x="30" y="12"/>
                            </a:move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7" y="12"/>
                              <a:pt x="6" y="10"/>
                              <a:pt x="6" y="9"/>
                            </a:cubicBezTo>
                            <a:cubicBezTo>
                              <a:pt x="6" y="8"/>
                              <a:pt x="7" y="7"/>
                              <a:pt x="8" y="7"/>
                            </a:cubicBezTo>
                            <a:cubicBezTo>
                              <a:pt x="30" y="7"/>
                              <a:pt x="30" y="7"/>
                              <a:pt x="30" y="7"/>
                            </a:cubicBezTo>
                            <a:cubicBezTo>
                              <a:pt x="31" y="7"/>
                              <a:pt x="32" y="8"/>
                              <a:pt x="32" y="9"/>
                            </a:cubicBezTo>
                            <a:cubicBezTo>
                              <a:pt x="32" y="10"/>
                              <a:pt x="31" y="12"/>
                              <a:pt x="30" y="12"/>
                            </a:cubicBezTo>
                            <a:close/>
                            <a:moveTo>
                              <a:pt x="65" y="12"/>
                            </a:moveTo>
                            <a:cubicBezTo>
                              <a:pt x="63" y="12"/>
                              <a:pt x="62" y="10"/>
                              <a:pt x="62" y="9"/>
                            </a:cubicBezTo>
                            <a:cubicBezTo>
                              <a:pt x="62" y="8"/>
                              <a:pt x="63" y="7"/>
                              <a:pt x="65" y="7"/>
                            </a:cubicBezTo>
                            <a:cubicBezTo>
                              <a:pt x="66" y="7"/>
                              <a:pt x="67" y="8"/>
                              <a:pt x="67" y="9"/>
                            </a:cubicBezTo>
                            <a:cubicBezTo>
                              <a:pt x="67" y="10"/>
                              <a:pt x="66" y="12"/>
                              <a:pt x="65" y="1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sp>
                    <p:nvSpPr>
                      <p:cNvPr id="552" name="Freeform 53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659563" y="3014663"/>
                        <a:ext cx="376237" cy="103188"/>
                      </a:xfrm>
                      <a:custGeom>
                        <a:avLst/>
                        <a:gdLst>
                          <a:gd name="T0" fmla="*/ 70 w 74"/>
                          <a:gd name="T1" fmla="*/ 0 h 20"/>
                          <a:gd name="T2" fmla="*/ 4 w 74"/>
                          <a:gd name="T3" fmla="*/ 0 h 20"/>
                          <a:gd name="T4" fmla="*/ 0 w 74"/>
                          <a:gd name="T5" fmla="*/ 4 h 20"/>
                          <a:gd name="T6" fmla="*/ 0 w 74"/>
                          <a:gd name="T7" fmla="*/ 16 h 20"/>
                          <a:gd name="T8" fmla="*/ 4 w 74"/>
                          <a:gd name="T9" fmla="*/ 20 h 20"/>
                          <a:gd name="T10" fmla="*/ 70 w 74"/>
                          <a:gd name="T11" fmla="*/ 20 h 20"/>
                          <a:gd name="T12" fmla="*/ 74 w 74"/>
                          <a:gd name="T13" fmla="*/ 16 h 20"/>
                          <a:gd name="T14" fmla="*/ 74 w 74"/>
                          <a:gd name="T15" fmla="*/ 4 h 20"/>
                          <a:gd name="T16" fmla="*/ 70 w 74"/>
                          <a:gd name="T17" fmla="*/ 0 h 20"/>
                          <a:gd name="T18" fmla="*/ 30 w 74"/>
                          <a:gd name="T19" fmla="*/ 12 h 20"/>
                          <a:gd name="T20" fmla="*/ 8 w 74"/>
                          <a:gd name="T21" fmla="*/ 12 h 20"/>
                          <a:gd name="T22" fmla="*/ 6 w 74"/>
                          <a:gd name="T23" fmla="*/ 10 h 20"/>
                          <a:gd name="T24" fmla="*/ 8 w 74"/>
                          <a:gd name="T25" fmla="*/ 8 h 20"/>
                          <a:gd name="T26" fmla="*/ 30 w 74"/>
                          <a:gd name="T27" fmla="*/ 8 h 20"/>
                          <a:gd name="T28" fmla="*/ 32 w 74"/>
                          <a:gd name="T29" fmla="*/ 10 h 20"/>
                          <a:gd name="T30" fmla="*/ 30 w 74"/>
                          <a:gd name="T31" fmla="*/ 12 h 20"/>
                          <a:gd name="T32" fmla="*/ 65 w 74"/>
                          <a:gd name="T33" fmla="*/ 12 h 20"/>
                          <a:gd name="T34" fmla="*/ 62 w 74"/>
                          <a:gd name="T35" fmla="*/ 10 h 20"/>
                          <a:gd name="T36" fmla="*/ 65 w 74"/>
                          <a:gd name="T37" fmla="*/ 8 h 20"/>
                          <a:gd name="T38" fmla="*/ 67 w 74"/>
                          <a:gd name="T39" fmla="*/ 10 h 20"/>
                          <a:gd name="T40" fmla="*/ 65 w 74"/>
                          <a:gd name="T41" fmla="*/ 12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74" h="20">
                            <a:moveTo>
                              <a:pt x="70" y="0"/>
                            </a:moveTo>
                            <a:cubicBezTo>
                              <a:pt x="4" y="0"/>
                              <a:pt x="4" y="0"/>
                              <a:pt x="4" y="0"/>
                            </a:cubicBezTo>
                            <a:cubicBezTo>
                              <a:pt x="2" y="0"/>
                              <a:pt x="0" y="2"/>
                              <a:pt x="0" y="4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0" y="19"/>
                              <a:pt x="2" y="20"/>
                              <a:pt x="4" y="20"/>
                            </a:cubicBezTo>
                            <a:cubicBezTo>
                              <a:pt x="70" y="20"/>
                              <a:pt x="70" y="20"/>
                              <a:pt x="70" y="20"/>
                            </a:cubicBezTo>
                            <a:cubicBezTo>
                              <a:pt x="73" y="20"/>
                              <a:pt x="74" y="19"/>
                              <a:pt x="74" y="16"/>
                            </a:cubicBezTo>
                            <a:cubicBezTo>
                              <a:pt x="74" y="4"/>
                              <a:pt x="74" y="4"/>
                              <a:pt x="74" y="4"/>
                            </a:cubicBezTo>
                            <a:cubicBezTo>
                              <a:pt x="74" y="2"/>
                              <a:pt x="73" y="0"/>
                              <a:pt x="70" y="0"/>
                            </a:cubicBezTo>
                            <a:close/>
                            <a:moveTo>
                              <a:pt x="30" y="12"/>
                            </a:move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7" y="12"/>
                              <a:pt x="6" y="11"/>
                              <a:pt x="6" y="10"/>
                            </a:cubicBezTo>
                            <a:cubicBezTo>
                              <a:pt x="6" y="9"/>
                              <a:pt x="7" y="8"/>
                              <a:pt x="8" y="8"/>
                            </a:cubicBezTo>
                            <a:cubicBezTo>
                              <a:pt x="30" y="8"/>
                              <a:pt x="30" y="8"/>
                              <a:pt x="30" y="8"/>
                            </a:cubicBezTo>
                            <a:cubicBezTo>
                              <a:pt x="31" y="8"/>
                              <a:pt x="32" y="9"/>
                              <a:pt x="32" y="10"/>
                            </a:cubicBezTo>
                            <a:cubicBezTo>
                              <a:pt x="32" y="11"/>
                              <a:pt x="31" y="12"/>
                              <a:pt x="30" y="12"/>
                            </a:cubicBezTo>
                            <a:close/>
                            <a:moveTo>
                              <a:pt x="65" y="12"/>
                            </a:moveTo>
                            <a:cubicBezTo>
                              <a:pt x="63" y="12"/>
                              <a:pt x="62" y="11"/>
                              <a:pt x="62" y="10"/>
                            </a:cubicBezTo>
                            <a:cubicBezTo>
                              <a:pt x="62" y="9"/>
                              <a:pt x="63" y="8"/>
                              <a:pt x="65" y="8"/>
                            </a:cubicBezTo>
                            <a:cubicBezTo>
                              <a:pt x="66" y="8"/>
                              <a:pt x="67" y="9"/>
                              <a:pt x="67" y="10"/>
                            </a:cubicBezTo>
                            <a:cubicBezTo>
                              <a:pt x="67" y="11"/>
                              <a:pt x="66" y="12"/>
                              <a:pt x="65" y="1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</p:grpSp>
                <p:sp>
                  <p:nvSpPr>
                    <p:cNvPr id="546" name="Rectangle 545"/>
                    <p:cNvSpPr/>
                    <p:nvPr/>
                  </p:nvSpPr>
                  <p:spPr>
                    <a:xfrm>
                      <a:off x="2336431" y="4303985"/>
                      <a:ext cx="652882" cy="482350"/>
                    </a:xfrm>
                    <a:prstGeom prst="rect">
                      <a:avLst/>
                    </a:prstGeom>
                  </p:spPr>
                  <p:txBody>
                    <a:bodyPr wrap="square" lIns="0" tIns="72000" rIns="0" bIns="7200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8D39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+35K</a:t>
                      </a:r>
                    </a:p>
                  </p:txBody>
                </p:sp>
              </p:grpSp>
            </p:grpSp>
          </p:grpSp>
          <p:grpSp>
            <p:nvGrpSpPr>
              <p:cNvPr id="495" name="Group 689"/>
              <p:cNvGrpSpPr/>
              <p:nvPr/>
            </p:nvGrpSpPr>
            <p:grpSpPr>
              <a:xfrm>
                <a:off x="7392793" y="4266781"/>
                <a:ext cx="1534975" cy="2032040"/>
                <a:chOff x="7392793" y="4266781"/>
                <a:chExt cx="1534975" cy="2032040"/>
              </a:xfrm>
            </p:grpSpPr>
            <p:sp>
              <p:nvSpPr>
                <p:cNvPr id="528" name="Oval 686"/>
                <p:cNvSpPr/>
                <p:nvPr/>
              </p:nvSpPr>
              <p:spPr bwMode="auto">
                <a:xfrm>
                  <a:off x="7417502" y="4266781"/>
                  <a:ext cx="1510266" cy="1510266"/>
                </a:xfrm>
                <a:prstGeom prst="ellipse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grpSp>
              <p:nvGrpSpPr>
                <p:cNvPr id="529" name="Group 682"/>
                <p:cNvGrpSpPr/>
                <p:nvPr/>
              </p:nvGrpSpPr>
              <p:grpSpPr>
                <a:xfrm>
                  <a:off x="7392793" y="4479619"/>
                  <a:ext cx="1530670" cy="1819202"/>
                  <a:chOff x="7392793" y="4479619"/>
                  <a:chExt cx="1530670" cy="1819202"/>
                </a:xfrm>
              </p:grpSpPr>
              <p:grpSp>
                <p:nvGrpSpPr>
                  <p:cNvPr id="530" name="Group 602"/>
                  <p:cNvGrpSpPr/>
                  <p:nvPr/>
                </p:nvGrpSpPr>
                <p:grpSpPr>
                  <a:xfrm>
                    <a:off x="7392793" y="5771772"/>
                    <a:ext cx="1530670" cy="527049"/>
                    <a:chOff x="6412582" y="2741212"/>
                    <a:chExt cx="2695922" cy="527049"/>
                  </a:xfrm>
                </p:grpSpPr>
                <p:sp>
                  <p:nvSpPr>
                    <p:cNvPr id="539" name="Rectangle 538"/>
                    <p:cNvSpPr/>
                    <p:nvPr/>
                  </p:nvSpPr>
                  <p:spPr>
                    <a:xfrm>
                      <a:off x="6412582" y="2741212"/>
                      <a:ext cx="2695922" cy="527049"/>
                    </a:xfrm>
                    <a:prstGeom prst="rect">
                      <a:avLst/>
                    </a:prstGeom>
                  </p:spPr>
                  <p:txBody>
                    <a:bodyPr wrap="square" lIns="0" tIns="72000" rIns="0" bIns="72000" anchor="b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AVAILABILITY</a:t>
                      </a:r>
                      <a:b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rPr>
                      </a:b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8D39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&gt;99.95%</a:t>
                      </a:r>
                    </a:p>
                  </p:txBody>
                </p:sp>
                <p:cxnSp>
                  <p:nvCxnSpPr>
                    <p:cNvPr id="540" name="Straight Connector 604"/>
                    <p:cNvCxnSpPr/>
                    <p:nvPr/>
                  </p:nvCxnSpPr>
                  <p:spPr>
                    <a:xfrm>
                      <a:off x="6412582" y="3268261"/>
                      <a:ext cx="2695922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31" name="Group 676"/>
                  <p:cNvGrpSpPr/>
                  <p:nvPr/>
                </p:nvGrpSpPr>
                <p:grpSpPr>
                  <a:xfrm>
                    <a:off x="7615302" y="4479619"/>
                    <a:ext cx="1085653" cy="1085653"/>
                    <a:chOff x="7521977" y="4479619"/>
                    <a:chExt cx="1085653" cy="1085653"/>
                  </a:xfrm>
                </p:grpSpPr>
                <p:sp>
                  <p:nvSpPr>
                    <p:cNvPr id="532" name="Oval 606"/>
                    <p:cNvSpPr/>
                    <p:nvPr/>
                  </p:nvSpPr>
                  <p:spPr bwMode="auto">
                    <a:xfrm>
                      <a:off x="7521977" y="4479619"/>
                      <a:ext cx="1085653" cy="108565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  <p:txBody>
                    <a:bodyPr wrap="square" lIns="72000" tIns="72000" rIns="72000" bIns="72000" rtlCol="0" anchor="t" anchorCtr="0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33" name="Group 670"/>
                    <p:cNvGrpSpPr/>
                    <p:nvPr/>
                  </p:nvGrpSpPr>
                  <p:grpSpPr>
                    <a:xfrm>
                      <a:off x="7678248" y="4601728"/>
                      <a:ext cx="735012" cy="841435"/>
                      <a:chOff x="7673511" y="4581382"/>
                      <a:chExt cx="735012" cy="841435"/>
                    </a:xfrm>
                  </p:grpSpPr>
                  <p:sp>
                    <p:nvSpPr>
                      <p:cNvPr id="534" name="Pie 669"/>
                      <p:cNvSpPr/>
                      <p:nvPr/>
                    </p:nvSpPr>
                    <p:spPr bwMode="auto">
                      <a:xfrm>
                        <a:off x="7890165" y="4907383"/>
                        <a:ext cx="396206" cy="396206"/>
                      </a:xfrm>
                      <a:prstGeom prst="pie">
                        <a:avLst>
                          <a:gd name="adj1" fmla="val 16221560"/>
                          <a:gd name="adj2" fmla="val 15380351"/>
                        </a:avLst>
                      </a:prstGeom>
                      <a:solidFill>
                        <a:srgbClr val="BFBFB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 lIns="72000" tIns="72000" rIns="72000" bIns="72000" rtlCol="0" anchor="t" anchorCtr="0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12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  <p:grpSp>
                    <p:nvGrpSpPr>
                      <p:cNvPr id="535" name="Group 664"/>
                      <p:cNvGrpSpPr/>
                      <p:nvPr/>
                    </p:nvGrpSpPr>
                    <p:grpSpPr>
                      <a:xfrm>
                        <a:off x="7673511" y="4581382"/>
                        <a:ext cx="735012" cy="841435"/>
                        <a:chOff x="17343437" y="-17845090"/>
                        <a:chExt cx="822325" cy="941390"/>
                      </a:xfrm>
                    </p:grpSpPr>
                    <p:sp>
                      <p:nvSpPr>
                        <p:cNvPr id="536" name="Freeform 1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343437" y="-17622838"/>
                          <a:ext cx="822325" cy="719138"/>
                        </a:xfrm>
                        <a:custGeom>
                          <a:avLst/>
                          <a:gdLst>
                            <a:gd name="T0" fmla="*/ 174 w 311"/>
                            <a:gd name="T1" fmla="*/ 0 h 272"/>
                            <a:gd name="T2" fmla="*/ 71 w 311"/>
                            <a:gd name="T3" fmla="*/ 48 h 272"/>
                            <a:gd name="T4" fmla="*/ 87 w 311"/>
                            <a:gd name="T5" fmla="*/ 74 h 272"/>
                            <a:gd name="T6" fmla="*/ 174 w 311"/>
                            <a:gd name="T7" fmla="*/ 29 h 272"/>
                            <a:gd name="T8" fmla="*/ 282 w 311"/>
                            <a:gd name="T9" fmla="*/ 136 h 272"/>
                            <a:gd name="T10" fmla="*/ 174 w 311"/>
                            <a:gd name="T11" fmla="*/ 243 h 272"/>
                            <a:gd name="T12" fmla="*/ 68 w 311"/>
                            <a:gd name="T13" fmla="*/ 145 h 272"/>
                            <a:gd name="T14" fmla="*/ 104 w 311"/>
                            <a:gd name="T15" fmla="*/ 145 h 272"/>
                            <a:gd name="T16" fmla="*/ 52 w 311"/>
                            <a:gd name="T17" fmla="*/ 61 h 272"/>
                            <a:gd name="T18" fmla="*/ 0 w 311"/>
                            <a:gd name="T19" fmla="*/ 145 h 272"/>
                            <a:gd name="T20" fmla="*/ 39 w 311"/>
                            <a:gd name="T21" fmla="*/ 145 h 272"/>
                            <a:gd name="T22" fmla="*/ 174 w 311"/>
                            <a:gd name="T23" fmla="*/ 272 h 272"/>
                            <a:gd name="T24" fmla="*/ 311 w 311"/>
                            <a:gd name="T25" fmla="*/ 136 h 272"/>
                            <a:gd name="T26" fmla="*/ 174 w 311"/>
                            <a:gd name="T27" fmla="*/ 0 h 27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</a:cxnLst>
                          <a:rect l="0" t="0" r="r" b="b"/>
                          <a:pathLst>
                            <a:path w="311" h="272">
                              <a:moveTo>
                                <a:pt x="174" y="0"/>
                              </a:moveTo>
                              <a:cubicBezTo>
                                <a:pt x="133" y="0"/>
                                <a:pt x="96" y="18"/>
                                <a:pt x="71" y="48"/>
                              </a:cubicBezTo>
                              <a:cubicBezTo>
                                <a:pt x="87" y="74"/>
                                <a:pt x="87" y="74"/>
                                <a:pt x="87" y="74"/>
                              </a:cubicBezTo>
                              <a:cubicBezTo>
                                <a:pt x="107" y="47"/>
                                <a:pt x="138" y="29"/>
                                <a:pt x="174" y="29"/>
                              </a:cubicBezTo>
                              <a:cubicBezTo>
                                <a:pt x="234" y="29"/>
                                <a:pt x="282" y="77"/>
                                <a:pt x="282" y="136"/>
                              </a:cubicBezTo>
                              <a:cubicBezTo>
                                <a:pt x="282" y="195"/>
                                <a:pt x="234" y="243"/>
                                <a:pt x="174" y="243"/>
                              </a:cubicBezTo>
                              <a:cubicBezTo>
                                <a:pt x="118" y="243"/>
                                <a:pt x="72" y="200"/>
                                <a:pt x="68" y="145"/>
                              </a:cubicBezTo>
                              <a:cubicBezTo>
                                <a:pt x="104" y="145"/>
                                <a:pt x="104" y="145"/>
                                <a:pt x="104" y="145"/>
                              </a:cubicBezTo>
                              <a:cubicBezTo>
                                <a:pt x="52" y="61"/>
                                <a:pt x="52" y="61"/>
                                <a:pt x="52" y="61"/>
                              </a:cubicBezTo>
                              <a:cubicBezTo>
                                <a:pt x="0" y="145"/>
                                <a:pt x="0" y="145"/>
                                <a:pt x="0" y="145"/>
                              </a:cubicBezTo>
                              <a:cubicBezTo>
                                <a:pt x="39" y="145"/>
                                <a:pt x="39" y="145"/>
                                <a:pt x="39" y="145"/>
                              </a:cubicBezTo>
                              <a:cubicBezTo>
                                <a:pt x="43" y="216"/>
                                <a:pt x="102" y="272"/>
                                <a:pt x="174" y="272"/>
                              </a:cubicBezTo>
                              <a:cubicBezTo>
                                <a:pt x="250" y="272"/>
                                <a:pt x="311" y="211"/>
                                <a:pt x="311" y="136"/>
                              </a:cubicBezTo>
                              <a:cubicBezTo>
                                <a:pt x="311" y="61"/>
                                <a:pt x="250" y="0"/>
                                <a:pt x="17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37" name="Freeform 191"/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17657763" y="-17845090"/>
                          <a:ext cx="265113" cy="263525"/>
                        </a:xfrm>
                        <a:custGeom>
                          <a:avLst/>
                          <a:gdLst>
                            <a:gd name="T0" fmla="*/ 50 w 100"/>
                            <a:gd name="T1" fmla="*/ 0 h 100"/>
                            <a:gd name="T2" fmla="*/ 0 w 100"/>
                            <a:gd name="T3" fmla="*/ 50 h 100"/>
                            <a:gd name="T4" fmla="*/ 50 w 100"/>
                            <a:gd name="T5" fmla="*/ 100 h 100"/>
                            <a:gd name="T6" fmla="*/ 100 w 100"/>
                            <a:gd name="T7" fmla="*/ 50 h 100"/>
                            <a:gd name="T8" fmla="*/ 50 w 100"/>
                            <a:gd name="T9" fmla="*/ 0 h 100"/>
                            <a:gd name="T10" fmla="*/ 57 w 100"/>
                            <a:gd name="T11" fmla="*/ 84 h 100"/>
                            <a:gd name="T12" fmla="*/ 57 w 100"/>
                            <a:gd name="T13" fmla="*/ 60 h 100"/>
                            <a:gd name="T14" fmla="*/ 61 w 100"/>
                            <a:gd name="T15" fmla="*/ 60 h 100"/>
                            <a:gd name="T16" fmla="*/ 68 w 100"/>
                            <a:gd name="T17" fmla="*/ 53 h 100"/>
                            <a:gd name="T18" fmla="*/ 68 w 100"/>
                            <a:gd name="T19" fmla="*/ 51 h 100"/>
                            <a:gd name="T20" fmla="*/ 61 w 100"/>
                            <a:gd name="T21" fmla="*/ 43 h 100"/>
                            <a:gd name="T22" fmla="*/ 40 w 100"/>
                            <a:gd name="T23" fmla="*/ 43 h 100"/>
                            <a:gd name="T24" fmla="*/ 32 w 100"/>
                            <a:gd name="T25" fmla="*/ 51 h 100"/>
                            <a:gd name="T26" fmla="*/ 32 w 100"/>
                            <a:gd name="T27" fmla="*/ 53 h 100"/>
                            <a:gd name="T28" fmla="*/ 40 w 100"/>
                            <a:gd name="T29" fmla="*/ 60 h 100"/>
                            <a:gd name="T30" fmla="*/ 43 w 100"/>
                            <a:gd name="T31" fmla="*/ 60 h 100"/>
                            <a:gd name="T32" fmla="*/ 43 w 100"/>
                            <a:gd name="T33" fmla="*/ 84 h 100"/>
                            <a:gd name="T34" fmla="*/ 15 w 100"/>
                            <a:gd name="T35" fmla="*/ 50 h 100"/>
                            <a:gd name="T36" fmla="*/ 50 w 100"/>
                            <a:gd name="T37" fmla="*/ 15 h 100"/>
                            <a:gd name="T38" fmla="*/ 85 w 100"/>
                            <a:gd name="T39" fmla="*/ 50 h 100"/>
                            <a:gd name="T40" fmla="*/ 57 w 100"/>
                            <a:gd name="T41" fmla="*/ 84 h 1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100" h="100">
                              <a:moveTo>
                                <a:pt x="50" y="0"/>
                              </a:moveTo>
                              <a:cubicBezTo>
                                <a:pt x="23" y="0"/>
                                <a:pt x="0" y="22"/>
                                <a:pt x="0" y="50"/>
                              </a:cubicBezTo>
                              <a:cubicBezTo>
                                <a:pt x="0" y="78"/>
                                <a:pt x="23" y="100"/>
                                <a:pt x="50" y="100"/>
                              </a:cubicBezTo>
                              <a:cubicBezTo>
                                <a:pt x="78" y="100"/>
                                <a:pt x="100" y="78"/>
                                <a:pt x="100" y="50"/>
                              </a:cubicBezTo>
                              <a:cubicBezTo>
                                <a:pt x="100" y="22"/>
                                <a:pt x="78" y="0"/>
                                <a:pt x="50" y="0"/>
                              </a:cubicBezTo>
                              <a:close/>
                              <a:moveTo>
                                <a:pt x="57" y="84"/>
                              </a:moveTo>
                              <a:cubicBezTo>
                                <a:pt x="57" y="60"/>
                                <a:pt x="57" y="60"/>
                                <a:pt x="57" y="60"/>
                              </a:cubicBezTo>
                              <a:cubicBezTo>
                                <a:pt x="61" y="60"/>
                                <a:pt x="61" y="60"/>
                                <a:pt x="61" y="60"/>
                              </a:cubicBezTo>
                              <a:cubicBezTo>
                                <a:pt x="65" y="60"/>
                                <a:pt x="68" y="57"/>
                                <a:pt x="68" y="53"/>
                              </a:cubicBezTo>
                              <a:cubicBezTo>
                                <a:pt x="68" y="51"/>
                                <a:pt x="68" y="51"/>
                                <a:pt x="68" y="51"/>
                              </a:cubicBezTo>
                              <a:cubicBezTo>
                                <a:pt x="68" y="46"/>
                                <a:pt x="65" y="43"/>
                                <a:pt x="61" y="43"/>
                              </a:cubicBezTo>
                              <a:cubicBezTo>
                                <a:pt x="40" y="43"/>
                                <a:pt x="40" y="43"/>
                                <a:pt x="40" y="43"/>
                              </a:cubicBezTo>
                              <a:cubicBezTo>
                                <a:pt x="35" y="43"/>
                                <a:pt x="32" y="46"/>
                                <a:pt x="32" y="51"/>
                              </a:cubicBezTo>
                              <a:cubicBezTo>
                                <a:pt x="32" y="53"/>
                                <a:pt x="32" y="53"/>
                                <a:pt x="32" y="53"/>
                              </a:cubicBezTo>
                              <a:cubicBezTo>
                                <a:pt x="32" y="57"/>
                                <a:pt x="35" y="60"/>
                                <a:pt x="40" y="60"/>
                              </a:cubicBezTo>
                              <a:cubicBezTo>
                                <a:pt x="43" y="60"/>
                                <a:pt x="43" y="60"/>
                                <a:pt x="43" y="60"/>
                              </a:cubicBezTo>
                              <a:cubicBezTo>
                                <a:pt x="43" y="84"/>
                                <a:pt x="43" y="84"/>
                                <a:pt x="43" y="84"/>
                              </a:cubicBezTo>
                              <a:cubicBezTo>
                                <a:pt x="27" y="81"/>
                                <a:pt x="15" y="67"/>
                                <a:pt x="15" y="50"/>
                              </a:cubicBezTo>
                              <a:cubicBezTo>
                                <a:pt x="15" y="31"/>
                                <a:pt x="31" y="15"/>
                                <a:pt x="50" y="15"/>
                              </a:cubicBezTo>
                              <a:cubicBezTo>
                                <a:pt x="69" y="15"/>
                                <a:pt x="85" y="31"/>
                                <a:pt x="85" y="50"/>
                              </a:cubicBezTo>
                              <a:cubicBezTo>
                                <a:pt x="85" y="67"/>
                                <a:pt x="73" y="81"/>
                                <a:pt x="57" y="8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38" name="Freeform 19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7986374" y="-17657763"/>
                          <a:ext cx="92075" cy="100013"/>
                        </a:xfrm>
                        <a:custGeom>
                          <a:avLst/>
                          <a:gdLst>
                            <a:gd name="T0" fmla="*/ 7 w 35"/>
                            <a:gd name="T1" fmla="*/ 38 h 38"/>
                            <a:gd name="T2" fmla="*/ 21 w 35"/>
                            <a:gd name="T3" fmla="*/ 27 h 38"/>
                            <a:gd name="T4" fmla="*/ 22 w 35"/>
                            <a:gd name="T5" fmla="*/ 27 h 38"/>
                            <a:gd name="T6" fmla="*/ 32 w 35"/>
                            <a:gd name="T7" fmla="*/ 26 h 38"/>
                            <a:gd name="T8" fmla="*/ 33 w 35"/>
                            <a:gd name="T9" fmla="*/ 25 h 38"/>
                            <a:gd name="T10" fmla="*/ 32 w 35"/>
                            <a:gd name="T11" fmla="*/ 14 h 38"/>
                            <a:gd name="T12" fmla="*/ 16 w 35"/>
                            <a:gd name="T13" fmla="*/ 2 h 38"/>
                            <a:gd name="T14" fmla="*/ 6 w 35"/>
                            <a:gd name="T15" fmla="*/ 4 h 38"/>
                            <a:gd name="T16" fmla="*/ 5 w 35"/>
                            <a:gd name="T17" fmla="*/ 5 h 38"/>
                            <a:gd name="T18" fmla="*/ 6 w 35"/>
                            <a:gd name="T19" fmla="*/ 15 h 38"/>
                            <a:gd name="T20" fmla="*/ 7 w 35"/>
                            <a:gd name="T21" fmla="*/ 16 h 38"/>
                            <a:gd name="T22" fmla="*/ 0 w 35"/>
                            <a:gd name="T23" fmla="*/ 32 h 38"/>
                            <a:gd name="T24" fmla="*/ 7 w 35"/>
                            <a:gd name="T25" fmla="*/ 38 h 3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5" h="38">
                              <a:moveTo>
                                <a:pt x="7" y="38"/>
                              </a:moveTo>
                              <a:cubicBezTo>
                                <a:pt x="21" y="27"/>
                                <a:pt x="21" y="27"/>
                                <a:pt x="21" y="27"/>
                              </a:cubicBezTo>
                              <a:cubicBezTo>
                                <a:pt x="22" y="27"/>
                                <a:pt x="22" y="27"/>
                                <a:pt x="22" y="27"/>
                              </a:cubicBezTo>
                              <a:cubicBezTo>
                                <a:pt x="25" y="30"/>
                                <a:pt x="30" y="29"/>
                                <a:pt x="32" y="26"/>
                              </a:cubicBezTo>
                              <a:cubicBezTo>
                                <a:pt x="33" y="25"/>
                                <a:pt x="33" y="25"/>
                                <a:pt x="33" y="25"/>
                              </a:cubicBezTo>
                              <a:cubicBezTo>
                                <a:pt x="35" y="21"/>
                                <a:pt x="35" y="17"/>
                                <a:pt x="32" y="14"/>
                              </a:cubicBezTo>
                              <a:cubicBezTo>
                                <a:pt x="16" y="2"/>
                                <a:pt x="16" y="2"/>
                                <a:pt x="16" y="2"/>
                              </a:cubicBezTo>
                              <a:cubicBezTo>
                                <a:pt x="13" y="0"/>
                                <a:pt x="8" y="0"/>
                                <a:pt x="6" y="4"/>
                              </a:cubicBezTo>
                              <a:cubicBezTo>
                                <a:pt x="5" y="5"/>
                                <a:pt x="5" y="5"/>
                                <a:pt x="5" y="5"/>
                              </a:cubicBezTo>
                              <a:cubicBezTo>
                                <a:pt x="2" y="8"/>
                                <a:pt x="3" y="13"/>
                                <a:pt x="6" y="15"/>
                              </a:cubicBezTo>
                              <a:cubicBezTo>
                                <a:pt x="7" y="16"/>
                                <a:pt x="7" y="16"/>
                                <a:pt x="7" y="16"/>
                              </a:cubicBezTo>
                              <a:cubicBezTo>
                                <a:pt x="0" y="32"/>
                                <a:pt x="0" y="32"/>
                                <a:pt x="0" y="32"/>
                              </a:cubicBezTo>
                              <a:lnTo>
                                <a:pt x="7" y="3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96" name="Group 688"/>
              <p:cNvGrpSpPr/>
              <p:nvPr/>
            </p:nvGrpSpPr>
            <p:grpSpPr>
              <a:xfrm>
                <a:off x="5397342" y="3809180"/>
                <a:ext cx="2016390" cy="2249704"/>
                <a:chOff x="5397342" y="3809180"/>
                <a:chExt cx="2016390" cy="2249704"/>
              </a:xfrm>
            </p:grpSpPr>
            <p:sp>
              <p:nvSpPr>
                <p:cNvPr id="515" name="Oval 685"/>
                <p:cNvSpPr/>
                <p:nvPr/>
              </p:nvSpPr>
              <p:spPr bwMode="auto">
                <a:xfrm>
                  <a:off x="5639469" y="3809180"/>
                  <a:ext cx="1510266" cy="1510266"/>
                </a:xfrm>
                <a:prstGeom prst="ellipse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516" name="Rounded Rectangle 671"/>
                <p:cNvSpPr/>
                <p:nvPr/>
              </p:nvSpPr>
              <p:spPr bwMode="auto">
                <a:xfrm>
                  <a:off x="5581084" y="5087328"/>
                  <a:ext cx="710179" cy="281125"/>
                </a:xfrm>
                <a:prstGeom prst="roundRect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grpSp>
              <p:nvGrpSpPr>
                <p:cNvPr id="517" name="Group 681"/>
                <p:cNvGrpSpPr/>
                <p:nvPr/>
              </p:nvGrpSpPr>
              <p:grpSpPr>
                <a:xfrm>
                  <a:off x="5397342" y="4017452"/>
                  <a:ext cx="2016390" cy="2041432"/>
                  <a:chOff x="5397342" y="4017452"/>
                  <a:chExt cx="2016390" cy="2041432"/>
                </a:xfrm>
              </p:grpSpPr>
              <p:grpSp>
                <p:nvGrpSpPr>
                  <p:cNvPr id="518" name="Group 675"/>
                  <p:cNvGrpSpPr/>
                  <p:nvPr/>
                </p:nvGrpSpPr>
                <p:grpSpPr>
                  <a:xfrm>
                    <a:off x="5862710" y="4017452"/>
                    <a:ext cx="1085653" cy="1085653"/>
                    <a:chOff x="5994902" y="4017452"/>
                    <a:chExt cx="1085653" cy="1085653"/>
                  </a:xfrm>
                </p:grpSpPr>
                <p:sp>
                  <p:nvSpPr>
                    <p:cNvPr id="522" name="Oval 594"/>
                    <p:cNvSpPr/>
                    <p:nvPr/>
                  </p:nvSpPr>
                  <p:spPr bwMode="auto">
                    <a:xfrm>
                      <a:off x="5994902" y="4017452"/>
                      <a:ext cx="1085653" cy="108565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  <p:txBody>
                    <a:bodyPr wrap="square" lIns="72000" tIns="72000" rIns="72000" bIns="72000" rtlCol="0" anchor="t" anchorCtr="0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23" name="Group 663"/>
                    <p:cNvGrpSpPr/>
                    <p:nvPr/>
                  </p:nvGrpSpPr>
                  <p:grpSpPr>
                    <a:xfrm>
                      <a:off x="6203127" y="4150679"/>
                      <a:ext cx="647335" cy="756242"/>
                      <a:chOff x="6203127" y="4150679"/>
                      <a:chExt cx="647335" cy="756242"/>
                    </a:xfrm>
                  </p:grpSpPr>
                  <p:grpSp>
                    <p:nvGrpSpPr>
                      <p:cNvPr id="524" name="Group 659"/>
                      <p:cNvGrpSpPr/>
                      <p:nvPr/>
                    </p:nvGrpSpPr>
                    <p:grpSpPr>
                      <a:xfrm>
                        <a:off x="6203127" y="4409414"/>
                        <a:ext cx="647335" cy="497507"/>
                        <a:chOff x="-12880601" y="3981450"/>
                        <a:chExt cx="534987" cy="411163"/>
                      </a:xfrm>
                    </p:grpSpPr>
                    <p:sp>
                      <p:nvSpPr>
                        <p:cNvPr id="526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-12880601" y="4044950"/>
                          <a:ext cx="534987" cy="347663"/>
                        </a:xfrm>
                        <a:custGeom>
                          <a:avLst/>
                          <a:gdLst>
                            <a:gd name="T0" fmla="*/ 0 w 337"/>
                            <a:gd name="T1" fmla="*/ 145 h 219"/>
                            <a:gd name="T2" fmla="*/ 75 w 337"/>
                            <a:gd name="T3" fmla="*/ 149 h 219"/>
                            <a:gd name="T4" fmla="*/ 143 w 337"/>
                            <a:gd name="T5" fmla="*/ 80 h 219"/>
                            <a:gd name="T6" fmla="*/ 245 w 337"/>
                            <a:gd name="T7" fmla="*/ 72 h 219"/>
                            <a:gd name="T8" fmla="*/ 337 w 337"/>
                            <a:gd name="T9" fmla="*/ 0 h 219"/>
                            <a:gd name="T10" fmla="*/ 337 w 337"/>
                            <a:gd name="T11" fmla="*/ 219 h 219"/>
                            <a:gd name="T12" fmla="*/ 0 w 337"/>
                            <a:gd name="T13" fmla="*/ 219 h 219"/>
                            <a:gd name="T14" fmla="*/ 0 w 337"/>
                            <a:gd name="T15" fmla="*/ 145 h 2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337" h="219">
                              <a:moveTo>
                                <a:pt x="0" y="145"/>
                              </a:moveTo>
                              <a:lnTo>
                                <a:pt x="75" y="149"/>
                              </a:lnTo>
                              <a:lnTo>
                                <a:pt x="143" y="80"/>
                              </a:lnTo>
                              <a:lnTo>
                                <a:pt x="245" y="72"/>
                              </a:lnTo>
                              <a:lnTo>
                                <a:pt x="337" y="0"/>
                              </a:lnTo>
                              <a:lnTo>
                                <a:pt x="337" y="219"/>
                              </a:lnTo>
                              <a:lnTo>
                                <a:pt x="0" y="219"/>
                              </a:lnTo>
                              <a:lnTo>
                                <a:pt x="0" y="14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27" name="Freeform 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-12880601" y="3981450"/>
                          <a:ext cx="534987" cy="260350"/>
                        </a:xfrm>
                        <a:custGeom>
                          <a:avLst/>
                          <a:gdLst>
                            <a:gd name="T0" fmla="*/ 242 w 337"/>
                            <a:gd name="T1" fmla="*/ 73 h 164"/>
                            <a:gd name="T2" fmla="*/ 140 w 337"/>
                            <a:gd name="T3" fmla="*/ 80 h 164"/>
                            <a:gd name="T4" fmla="*/ 72 w 337"/>
                            <a:gd name="T5" fmla="*/ 150 h 164"/>
                            <a:gd name="T6" fmla="*/ 0 w 337"/>
                            <a:gd name="T7" fmla="*/ 145 h 164"/>
                            <a:gd name="T8" fmla="*/ 0 w 337"/>
                            <a:gd name="T9" fmla="*/ 159 h 164"/>
                            <a:gd name="T10" fmla="*/ 78 w 337"/>
                            <a:gd name="T11" fmla="*/ 164 h 164"/>
                            <a:gd name="T12" fmla="*/ 147 w 337"/>
                            <a:gd name="T13" fmla="*/ 93 h 164"/>
                            <a:gd name="T14" fmla="*/ 248 w 337"/>
                            <a:gd name="T15" fmla="*/ 87 h 164"/>
                            <a:gd name="T16" fmla="*/ 337 w 337"/>
                            <a:gd name="T17" fmla="*/ 17 h 164"/>
                            <a:gd name="T18" fmla="*/ 337 w 337"/>
                            <a:gd name="T19" fmla="*/ 0 h 164"/>
                            <a:gd name="T20" fmla="*/ 242 w 337"/>
                            <a:gd name="T21" fmla="*/ 73 h 16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</a:cxnLst>
                          <a:rect l="0" t="0" r="r" b="b"/>
                          <a:pathLst>
                            <a:path w="337" h="164">
                              <a:moveTo>
                                <a:pt x="242" y="73"/>
                              </a:moveTo>
                              <a:lnTo>
                                <a:pt x="140" y="80"/>
                              </a:lnTo>
                              <a:lnTo>
                                <a:pt x="72" y="150"/>
                              </a:lnTo>
                              <a:lnTo>
                                <a:pt x="0" y="145"/>
                              </a:lnTo>
                              <a:lnTo>
                                <a:pt x="0" y="159"/>
                              </a:lnTo>
                              <a:lnTo>
                                <a:pt x="78" y="164"/>
                              </a:lnTo>
                              <a:lnTo>
                                <a:pt x="147" y="93"/>
                              </a:lnTo>
                              <a:lnTo>
                                <a:pt x="248" y="87"/>
                              </a:lnTo>
                              <a:lnTo>
                                <a:pt x="337" y="17"/>
                              </a:lnTo>
                              <a:lnTo>
                                <a:pt x="337" y="0"/>
                              </a:lnTo>
                              <a:lnTo>
                                <a:pt x="242" y="7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78D39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  <p:sp>
                    <p:nvSpPr>
                      <p:cNvPr id="525" name="Freeform 68"/>
                      <p:cNvSpPr>
                        <a:spLocks/>
                      </p:cNvSpPr>
                      <p:nvPr/>
                    </p:nvSpPr>
                    <p:spPr bwMode="auto">
                      <a:xfrm rot="12230439">
                        <a:off x="6490466" y="4150679"/>
                        <a:ext cx="343367" cy="331921"/>
                      </a:xfrm>
                      <a:custGeom>
                        <a:avLst/>
                        <a:gdLst>
                          <a:gd name="T0" fmla="*/ 58 w 120"/>
                          <a:gd name="T1" fmla="*/ 116 h 116"/>
                          <a:gd name="T2" fmla="*/ 73 w 120"/>
                          <a:gd name="T3" fmla="*/ 101 h 116"/>
                          <a:gd name="T4" fmla="*/ 40 w 120"/>
                          <a:gd name="T5" fmla="*/ 68 h 116"/>
                          <a:gd name="T6" fmla="*/ 120 w 120"/>
                          <a:gd name="T7" fmla="*/ 68 h 116"/>
                          <a:gd name="T8" fmla="*/ 120 w 120"/>
                          <a:gd name="T9" fmla="*/ 48 h 116"/>
                          <a:gd name="T10" fmla="*/ 41 w 120"/>
                          <a:gd name="T11" fmla="*/ 48 h 116"/>
                          <a:gd name="T12" fmla="*/ 74 w 120"/>
                          <a:gd name="T13" fmla="*/ 15 h 116"/>
                          <a:gd name="T14" fmla="*/ 59 w 120"/>
                          <a:gd name="T15" fmla="*/ 0 h 116"/>
                          <a:gd name="T16" fmla="*/ 0 w 120"/>
                          <a:gd name="T17" fmla="*/ 58 h 116"/>
                          <a:gd name="T18" fmla="*/ 58 w 120"/>
                          <a:gd name="T19" fmla="*/ 116 h 1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20" h="116">
                            <a:moveTo>
                              <a:pt x="58" y="116"/>
                            </a:moveTo>
                            <a:lnTo>
                              <a:pt x="73" y="101"/>
                            </a:lnTo>
                            <a:lnTo>
                              <a:pt x="40" y="68"/>
                            </a:lnTo>
                            <a:lnTo>
                              <a:pt x="120" y="68"/>
                            </a:lnTo>
                            <a:lnTo>
                              <a:pt x="120" y="48"/>
                            </a:lnTo>
                            <a:lnTo>
                              <a:pt x="41" y="48"/>
                            </a:lnTo>
                            <a:lnTo>
                              <a:pt x="74" y="15"/>
                            </a:lnTo>
                            <a:lnTo>
                              <a:pt x="59" y="0"/>
                            </a:lnTo>
                            <a:lnTo>
                              <a:pt x="0" y="58"/>
                            </a:lnTo>
                            <a:lnTo>
                              <a:pt x="58" y="116"/>
                            </a:lnTo>
                            <a:close/>
                          </a:path>
                        </a:pathLst>
                      </a:custGeom>
                      <a:solidFill>
                        <a:srgbClr val="F78D39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endParaRPr>
                      </a:p>
                    </p:txBody>
                  </p:sp>
                </p:grpSp>
              </p:grpSp>
              <p:grpSp>
                <p:nvGrpSpPr>
                  <p:cNvPr id="519" name="Group 615"/>
                  <p:cNvGrpSpPr/>
                  <p:nvPr/>
                </p:nvGrpSpPr>
                <p:grpSpPr>
                  <a:xfrm>
                    <a:off x="5397342" y="5531835"/>
                    <a:ext cx="2016390" cy="527049"/>
                    <a:chOff x="5397342" y="5442935"/>
                    <a:chExt cx="2016390" cy="527049"/>
                  </a:xfrm>
                </p:grpSpPr>
                <p:sp>
                  <p:nvSpPr>
                    <p:cNvPr id="520" name="Rectangle 519"/>
                    <p:cNvSpPr/>
                    <p:nvPr/>
                  </p:nvSpPr>
                  <p:spPr>
                    <a:xfrm>
                      <a:off x="5397342" y="5442935"/>
                      <a:ext cx="2016390" cy="527049"/>
                    </a:xfrm>
                    <a:prstGeom prst="rect">
                      <a:avLst/>
                    </a:prstGeom>
                  </p:spPr>
                  <p:txBody>
                    <a:bodyPr wrap="square" lIns="0" tIns="72000" rIns="0" bIns="72000" anchor="b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0">
                          <a:solidFill>
                            <a:prstClr val="black"/>
                          </a:solidFill>
                          <a:latin typeface="Helvetica"/>
                        </a:rPr>
                        <a:t>PEAK </a:t>
                      </a:r>
                      <a:r>
                        <a:rPr lang="en-US" sz="1600" b="1" kern="0">
                          <a:solidFill>
                            <a:srgbClr val="F78D39"/>
                          </a:solidFill>
                          <a:latin typeface="Helvetica"/>
                        </a:rPr>
                        <a:t>4.1</a:t>
                      </a: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8D39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M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 HTTP REQUESTS PER SECOND </a:t>
                      </a:r>
                    </a:p>
                  </p:txBody>
                </p:sp>
                <p:cxnSp>
                  <p:nvCxnSpPr>
                    <p:cNvPr id="521" name="Straight Connector 592"/>
                    <p:cNvCxnSpPr/>
                    <p:nvPr/>
                  </p:nvCxnSpPr>
                  <p:spPr>
                    <a:xfrm>
                      <a:off x="5510180" y="5969984"/>
                      <a:ext cx="179071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  <p:grpSp>
            <p:nvGrpSpPr>
              <p:cNvPr id="497" name="Group 687"/>
              <p:cNvGrpSpPr/>
              <p:nvPr/>
            </p:nvGrpSpPr>
            <p:grpSpPr>
              <a:xfrm>
                <a:off x="3887612" y="4279968"/>
                <a:ext cx="1536721" cy="2018853"/>
                <a:chOff x="3887612" y="4279968"/>
                <a:chExt cx="1536721" cy="2018853"/>
              </a:xfrm>
            </p:grpSpPr>
            <p:sp>
              <p:nvSpPr>
                <p:cNvPr id="498" name="Oval 684"/>
                <p:cNvSpPr/>
                <p:nvPr/>
              </p:nvSpPr>
              <p:spPr bwMode="auto">
                <a:xfrm>
                  <a:off x="3908221" y="4279968"/>
                  <a:ext cx="1510266" cy="1510266"/>
                </a:xfrm>
                <a:prstGeom prst="ellipse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sp>
              <p:nvSpPr>
                <p:cNvPr id="499" name="Rounded Rectangle 672"/>
                <p:cNvSpPr/>
                <p:nvPr/>
              </p:nvSpPr>
              <p:spPr bwMode="auto">
                <a:xfrm>
                  <a:off x="4714154" y="5630965"/>
                  <a:ext cx="710179" cy="281125"/>
                </a:xfrm>
                <a:prstGeom prst="roundRect">
                  <a:avLst/>
                </a:prstGeom>
                <a:solidFill>
                  <a:srgbClr val="FFFFFF">
                    <a:alpha val="68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72000" tIns="72000" rIns="72000" bIns="72000" rtlCol="0" anchor="t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1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</a:endParaRPr>
                </a:p>
              </p:txBody>
            </p:sp>
            <p:grpSp>
              <p:nvGrpSpPr>
                <p:cNvPr id="500" name="Group 680"/>
                <p:cNvGrpSpPr/>
                <p:nvPr/>
              </p:nvGrpSpPr>
              <p:grpSpPr>
                <a:xfrm>
                  <a:off x="3887612" y="4479619"/>
                  <a:ext cx="1530670" cy="1819202"/>
                  <a:chOff x="3887612" y="4479619"/>
                  <a:chExt cx="1530670" cy="1819202"/>
                </a:xfrm>
              </p:grpSpPr>
              <p:grpSp>
                <p:nvGrpSpPr>
                  <p:cNvPr id="501" name="Group 655"/>
                  <p:cNvGrpSpPr/>
                  <p:nvPr/>
                </p:nvGrpSpPr>
                <p:grpSpPr>
                  <a:xfrm>
                    <a:off x="4110120" y="4479619"/>
                    <a:ext cx="1085653" cy="1085653"/>
                    <a:chOff x="4219123" y="4479619"/>
                    <a:chExt cx="1085653" cy="1085653"/>
                  </a:xfrm>
                </p:grpSpPr>
                <p:sp>
                  <p:nvSpPr>
                    <p:cNvPr id="505" name="Oval 582"/>
                    <p:cNvSpPr/>
                    <p:nvPr/>
                  </p:nvSpPr>
                  <p:spPr bwMode="auto">
                    <a:xfrm>
                      <a:off x="4219123" y="4479619"/>
                      <a:ext cx="1085653" cy="108565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  <p:txBody>
                    <a:bodyPr wrap="square" lIns="72000" tIns="72000" rIns="72000" bIns="72000" rtlCol="0" anchor="t" anchorCtr="0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06" name="Group 654"/>
                    <p:cNvGrpSpPr/>
                    <p:nvPr/>
                  </p:nvGrpSpPr>
                  <p:grpSpPr>
                    <a:xfrm>
                      <a:off x="4344804" y="4679154"/>
                      <a:ext cx="891437" cy="762673"/>
                      <a:chOff x="4315802" y="4663500"/>
                      <a:chExt cx="891437" cy="762673"/>
                    </a:xfrm>
                  </p:grpSpPr>
                  <p:grpSp>
                    <p:nvGrpSpPr>
                      <p:cNvPr id="507" name="Group 645"/>
                      <p:cNvGrpSpPr/>
                      <p:nvPr/>
                    </p:nvGrpSpPr>
                    <p:grpSpPr>
                      <a:xfrm>
                        <a:off x="4675559" y="4821728"/>
                        <a:ext cx="531680" cy="604445"/>
                        <a:chOff x="-8656638" y="-187325"/>
                        <a:chExt cx="869951" cy="989013"/>
                      </a:xfrm>
                      <a:solidFill>
                        <a:srgbClr val="F78D39"/>
                      </a:solidFill>
                    </p:grpSpPr>
                    <p:sp>
                      <p:nvSpPr>
                        <p:cNvPr id="512" name="Freeform 10"/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-8656638" y="165100"/>
                          <a:ext cx="633413" cy="636588"/>
                        </a:xfrm>
                        <a:custGeom>
                          <a:avLst/>
                          <a:gdLst>
                            <a:gd name="T0" fmla="*/ 166 w 169"/>
                            <a:gd name="T1" fmla="*/ 91 h 170"/>
                            <a:gd name="T2" fmla="*/ 150 w 169"/>
                            <a:gd name="T3" fmla="*/ 87 h 170"/>
                            <a:gd name="T4" fmla="*/ 151 w 169"/>
                            <a:gd name="T5" fmla="*/ 75 h 170"/>
                            <a:gd name="T6" fmla="*/ 167 w 169"/>
                            <a:gd name="T7" fmla="*/ 66 h 170"/>
                            <a:gd name="T8" fmla="*/ 162 w 169"/>
                            <a:gd name="T9" fmla="*/ 50 h 170"/>
                            <a:gd name="T10" fmla="*/ 157 w 169"/>
                            <a:gd name="T11" fmla="*/ 49 h 170"/>
                            <a:gd name="T12" fmla="*/ 141 w 169"/>
                            <a:gd name="T13" fmla="*/ 53 h 170"/>
                            <a:gd name="T14" fmla="*/ 137 w 169"/>
                            <a:gd name="T15" fmla="*/ 44 h 170"/>
                            <a:gd name="T16" fmla="*/ 147 w 169"/>
                            <a:gd name="T17" fmla="*/ 28 h 170"/>
                            <a:gd name="T18" fmla="*/ 130 w 169"/>
                            <a:gd name="T19" fmla="*/ 17 h 170"/>
                            <a:gd name="T20" fmla="*/ 118 w 169"/>
                            <a:gd name="T21" fmla="*/ 28 h 170"/>
                            <a:gd name="T22" fmla="*/ 110 w 169"/>
                            <a:gd name="T23" fmla="*/ 22 h 170"/>
                            <a:gd name="T24" fmla="*/ 112 w 169"/>
                            <a:gd name="T25" fmla="*/ 5 h 170"/>
                            <a:gd name="T26" fmla="*/ 89 w 169"/>
                            <a:gd name="T27" fmla="*/ 3 h 170"/>
                            <a:gd name="T28" fmla="*/ 86 w 169"/>
                            <a:gd name="T29" fmla="*/ 19 h 170"/>
                            <a:gd name="T30" fmla="*/ 74 w 169"/>
                            <a:gd name="T31" fmla="*/ 18 h 170"/>
                            <a:gd name="T32" fmla="*/ 67 w 169"/>
                            <a:gd name="T33" fmla="*/ 2 h 170"/>
                            <a:gd name="T34" fmla="*/ 47 w 169"/>
                            <a:gd name="T35" fmla="*/ 10 h 170"/>
                            <a:gd name="T36" fmla="*/ 52 w 169"/>
                            <a:gd name="T37" fmla="*/ 27 h 170"/>
                            <a:gd name="T38" fmla="*/ 42 w 169"/>
                            <a:gd name="T39" fmla="*/ 31 h 170"/>
                            <a:gd name="T40" fmla="*/ 28 w 169"/>
                            <a:gd name="T41" fmla="*/ 21 h 170"/>
                            <a:gd name="T42" fmla="*/ 15 w 169"/>
                            <a:gd name="T43" fmla="*/ 39 h 170"/>
                            <a:gd name="T44" fmla="*/ 27 w 169"/>
                            <a:gd name="T45" fmla="*/ 50 h 170"/>
                            <a:gd name="T46" fmla="*/ 21 w 169"/>
                            <a:gd name="T47" fmla="*/ 59 h 170"/>
                            <a:gd name="T48" fmla="*/ 3 w 169"/>
                            <a:gd name="T49" fmla="*/ 57 h 170"/>
                            <a:gd name="T50" fmla="*/ 1 w 169"/>
                            <a:gd name="T51" fmla="*/ 79 h 170"/>
                            <a:gd name="T52" fmla="*/ 18 w 169"/>
                            <a:gd name="T53" fmla="*/ 83 h 170"/>
                            <a:gd name="T54" fmla="*/ 16 w 169"/>
                            <a:gd name="T55" fmla="*/ 94 h 170"/>
                            <a:gd name="T56" fmla="*/ 0 w 169"/>
                            <a:gd name="T57" fmla="*/ 100 h 170"/>
                            <a:gd name="T58" fmla="*/ 9 w 169"/>
                            <a:gd name="T59" fmla="*/ 121 h 170"/>
                            <a:gd name="T60" fmla="*/ 25 w 169"/>
                            <a:gd name="T61" fmla="*/ 117 h 170"/>
                            <a:gd name="T62" fmla="*/ 30 w 169"/>
                            <a:gd name="T63" fmla="*/ 126 h 170"/>
                            <a:gd name="T64" fmla="*/ 20 w 169"/>
                            <a:gd name="T65" fmla="*/ 140 h 170"/>
                            <a:gd name="T66" fmla="*/ 37 w 169"/>
                            <a:gd name="T67" fmla="*/ 153 h 170"/>
                            <a:gd name="T68" fmla="*/ 48 w 169"/>
                            <a:gd name="T69" fmla="*/ 141 h 170"/>
                            <a:gd name="T70" fmla="*/ 58 w 169"/>
                            <a:gd name="T71" fmla="*/ 148 h 170"/>
                            <a:gd name="T72" fmla="*/ 56 w 169"/>
                            <a:gd name="T73" fmla="*/ 165 h 170"/>
                            <a:gd name="T74" fmla="*/ 78 w 169"/>
                            <a:gd name="T75" fmla="*/ 167 h 170"/>
                            <a:gd name="T76" fmla="*/ 82 w 169"/>
                            <a:gd name="T77" fmla="*/ 151 h 170"/>
                            <a:gd name="T78" fmla="*/ 92 w 169"/>
                            <a:gd name="T79" fmla="*/ 152 h 170"/>
                            <a:gd name="T80" fmla="*/ 101 w 169"/>
                            <a:gd name="T81" fmla="*/ 169 h 170"/>
                            <a:gd name="T82" fmla="*/ 119 w 169"/>
                            <a:gd name="T83" fmla="*/ 160 h 170"/>
                            <a:gd name="T84" fmla="*/ 114 w 169"/>
                            <a:gd name="T85" fmla="*/ 143 h 170"/>
                            <a:gd name="T86" fmla="*/ 125 w 169"/>
                            <a:gd name="T87" fmla="*/ 139 h 170"/>
                            <a:gd name="T88" fmla="*/ 141 w 169"/>
                            <a:gd name="T89" fmla="*/ 148 h 170"/>
                            <a:gd name="T90" fmla="*/ 153 w 169"/>
                            <a:gd name="T91" fmla="*/ 136 h 170"/>
                            <a:gd name="T92" fmla="*/ 152 w 169"/>
                            <a:gd name="T93" fmla="*/ 131 h 170"/>
                            <a:gd name="T94" fmla="*/ 139 w 169"/>
                            <a:gd name="T95" fmla="*/ 119 h 170"/>
                            <a:gd name="T96" fmla="*/ 146 w 169"/>
                            <a:gd name="T97" fmla="*/ 111 h 170"/>
                            <a:gd name="T98" fmla="*/ 165 w 169"/>
                            <a:gd name="T99" fmla="*/ 111 h 170"/>
                            <a:gd name="T100" fmla="*/ 169 w 169"/>
                            <a:gd name="T101" fmla="*/ 95 h 170"/>
                            <a:gd name="T102" fmla="*/ 84 w 169"/>
                            <a:gd name="T103" fmla="*/ 117 h 170"/>
                            <a:gd name="T104" fmla="*/ 84 w 169"/>
                            <a:gd name="T105" fmla="*/ 53 h 170"/>
                            <a:gd name="T106" fmla="*/ 84 w 169"/>
                            <a:gd name="T107" fmla="*/ 117 h 1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</a:cxnLst>
                          <a:rect l="0" t="0" r="r" b="b"/>
                          <a:pathLst>
                            <a:path w="169" h="170">
                              <a:moveTo>
                                <a:pt x="169" y="95"/>
                              </a:moveTo>
                              <a:cubicBezTo>
                                <a:pt x="169" y="93"/>
                                <a:pt x="168" y="91"/>
                                <a:pt x="166" y="91"/>
                              </a:cubicBezTo>
                              <a:cubicBezTo>
                                <a:pt x="165" y="91"/>
                                <a:pt x="156" y="89"/>
                                <a:pt x="151" y="89"/>
                              </a:cubicBezTo>
                              <a:cubicBezTo>
                                <a:pt x="150" y="89"/>
                                <a:pt x="150" y="88"/>
                                <a:pt x="150" y="87"/>
                              </a:cubicBezTo>
                              <a:cubicBezTo>
                                <a:pt x="150" y="86"/>
                                <a:pt x="149" y="79"/>
                                <a:pt x="149" y="78"/>
                              </a:cubicBezTo>
                              <a:cubicBezTo>
                                <a:pt x="149" y="76"/>
                                <a:pt x="150" y="76"/>
                                <a:pt x="151" y="75"/>
                              </a:cubicBezTo>
                              <a:cubicBezTo>
                                <a:pt x="155" y="74"/>
                                <a:pt x="164" y="71"/>
                                <a:pt x="165" y="71"/>
                              </a:cubicBezTo>
                              <a:cubicBezTo>
                                <a:pt x="168" y="70"/>
                                <a:pt x="167" y="68"/>
                                <a:pt x="167" y="66"/>
                              </a:cubicBezTo>
                              <a:cubicBezTo>
                                <a:pt x="167" y="66"/>
                                <a:pt x="167" y="66"/>
                                <a:pt x="167" y="66"/>
                              </a:cubicBezTo>
                              <a:cubicBezTo>
                                <a:pt x="166" y="61"/>
                                <a:pt x="164" y="55"/>
                                <a:pt x="162" y="50"/>
                              </a:cubicBezTo>
                              <a:cubicBezTo>
                                <a:pt x="162" y="50"/>
                                <a:pt x="162" y="50"/>
                                <a:pt x="162" y="50"/>
                              </a:cubicBezTo>
                              <a:cubicBezTo>
                                <a:pt x="161" y="49"/>
                                <a:pt x="159" y="48"/>
                                <a:pt x="157" y="49"/>
                              </a:cubicBezTo>
                              <a:cubicBezTo>
                                <a:pt x="157" y="50"/>
                                <a:pt x="148" y="52"/>
                                <a:pt x="144" y="54"/>
                              </a:cubicBezTo>
                              <a:cubicBezTo>
                                <a:pt x="143" y="54"/>
                                <a:pt x="142" y="54"/>
                                <a:pt x="141" y="53"/>
                              </a:cubicBezTo>
                              <a:cubicBezTo>
                                <a:pt x="141" y="53"/>
                                <a:pt x="137" y="47"/>
                                <a:pt x="136" y="46"/>
                              </a:cubicBezTo>
                              <a:cubicBezTo>
                                <a:pt x="136" y="45"/>
                                <a:pt x="136" y="45"/>
                                <a:pt x="137" y="44"/>
                              </a:cubicBezTo>
                              <a:cubicBezTo>
                                <a:pt x="140" y="40"/>
                                <a:pt x="146" y="32"/>
                                <a:pt x="147" y="31"/>
                              </a:cubicBezTo>
                              <a:cubicBezTo>
                                <a:pt x="148" y="29"/>
                                <a:pt x="148" y="28"/>
                                <a:pt x="147" y="28"/>
                              </a:cubicBezTo>
                              <a:cubicBezTo>
                                <a:pt x="143" y="23"/>
                                <a:pt x="138" y="19"/>
                                <a:pt x="133" y="15"/>
                              </a:cubicBezTo>
                              <a:cubicBezTo>
                                <a:pt x="132" y="15"/>
                                <a:pt x="131" y="15"/>
                                <a:pt x="130" y="17"/>
                              </a:cubicBezTo>
                              <a:cubicBezTo>
                                <a:pt x="130" y="17"/>
                                <a:pt x="123" y="25"/>
                                <a:pt x="120" y="28"/>
                              </a:cubicBezTo>
                              <a:cubicBezTo>
                                <a:pt x="120" y="28"/>
                                <a:pt x="119" y="29"/>
                                <a:pt x="118" y="28"/>
                              </a:cubicBezTo>
                              <a:cubicBezTo>
                                <a:pt x="117" y="28"/>
                                <a:pt x="112" y="26"/>
                                <a:pt x="111" y="25"/>
                              </a:cubicBezTo>
                              <a:cubicBezTo>
                                <a:pt x="110" y="25"/>
                                <a:pt x="109" y="24"/>
                                <a:pt x="110" y="22"/>
                              </a:cubicBezTo>
                              <a:cubicBezTo>
                                <a:pt x="110" y="18"/>
                                <a:pt x="112" y="7"/>
                                <a:pt x="112" y="7"/>
                              </a:cubicBezTo>
                              <a:cubicBezTo>
                                <a:pt x="112" y="5"/>
                                <a:pt x="112" y="5"/>
                                <a:pt x="112" y="5"/>
                              </a:cubicBezTo>
                              <a:cubicBezTo>
                                <a:pt x="105" y="2"/>
                                <a:pt x="98" y="1"/>
                                <a:pt x="91" y="0"/>
                              </a:cubicBezTo>
                              <a:cubicBezTo>
                                <a:pt x="90" y="1"/>
                                <a:pt x="89" y="2"/>
                                <a:pt x="89" y="3"/>
                              </a:cubicBezTo>
                              <a:cubicBezTo>
                                <a:pt x="89" y="4"/>
                                <a:pt x="88" y="13"/>
                                <a:pt x="88" y="17"/>
                              </a:cubicBezTo>
                              <a:cubicBezTo>
                                <a:pt x="87" y="18"/>
                                <a:pt x="87" y="19"/>
                                <a:pt x="86" y="19"/>
                              </a:cubicBezTo>
                              <a:cubicBezTo>
                                <a:pt x="85" y="19"/>
                                <a:pt x="77" y="19"/>
                                <a:pt x="76" y="20"/>
                              </a:cubicBezTo>
                              <a:cubicBezTo>
                                <a:pt x="75" y="20"/>
                                <a:pt x="75" y="19"/>
                                <a:pt x="74" y="18"/>
                              </a:cubicBezTo>
                              <a:cubicBezTo>
                                <a:pt x="73" y="13"/>
                                <a:pt x="69" y="4"/>
                                <a:pt x="69" y="4"/>
                              </a:cubicBezTo>
                              <a:cubicBezTo>
                                <a:pt x="68" y="3"/>
                                <a:pt x="68" y="2"/>
                                <a:pt x="67" y="2"/>
                              </a:cubicBezTo>
                              <a:cubicBezTo>
                                <a:pt x="61" y="3"/>
                                <a:pt x="54" y="5"/>
                                <a:pt x="47" y="8"/>
                              </a:cubicBezTo>
                              <a:cubicBezTo>
                                <a:pt x="47" y="9"/>
                                <a:pt x="47" y="10"/>
                                <a:pt x="47" y="10"/>
                              </a:cubicBezTo>
                              <a:cubicBezTo>
                                <a:pt x="47" y="11"/>
                                <a:pt x="51" y="21"/>
                                <a:pt x="53" y="25"/>
                              </a:cubicBezTo>
                              <a:cubicBezTo>
                                <a:pt x="53" y="26"/>
                                <a:pt x="53" y="27"/>
                                <a:pt x="52" y="27"/>
                              </a:cubicBezTo>
                              <a:cubicBezTo>
                                <a:pt x="51" y="28"/>
                                <a:pt x="45" y="31"/>
                                <a:pt x="45" y="31"/>
                              </a:cubicBezTo>
                              <a:cubicBezTo>
                                <a:pt x="44" y="32"/>
                                <a:pt x="43" y="32"/>
                                <a:pt x="42" y="31"/>
                              </a:cubicBezTo>
                              <a:cubicBezTo>
                                <a:pt x="39" y="28"/>
                                <a:pt x="31" y="22"/>
                                <a:pt x="30" y="22"/>
                              </a:cubicBezTo>
                              <a:cubicBezTo>
                                <a:pt x="29" y="21"/>
                                <a:pt x="29" y="21"/>
                                <a:pt x="28" y="21"/>
                              </a:cubicBezTo>
                              <a:cubicBezTo>
                                <a:pt x="22" y="26"/>
                                <a:pt x="18" y="30"/>
                                <a:pt x="14" y="37"/>
                              </a:cubicBezTo>
                              <a:cubicBezTo>
                                <a:pt x="14" y="37"/>
                                <a:pt x="15" y="38"/>
                                <a:pt x="15" y="39"/>
                              </a:cubicBezTo>
                              <a:cubicBezTo>
                                <a:pt x="16" y="39"/>
                                <a:pt x="23" y="46"/>
                                <a:pt x="26" y="48"/>
                              </a:cubicBezTo>
                              <a:cubicBezTo>
                                <a:pt x="27" y="49"/>
                                <a:pt x="28" y="50"/>
                                <a:pt x="27" y="50"/>
                              </a:cubicBezTo>
                              <a:cubicBezTo>
                                <a:pt x="27" y="50"/>
                                <a:pt x="23" y="57"/>
                                <a:pt x="23" y="58"/>
                              </a:cubicBezTo>
                              <a:cubicBezTo>
                                <a:pt x="22" y="59"/>
                                <a:pt x="22" y="59"/>
                                <a:pt x="21" y="59"/>
                              </a:cubicBezTo>
                              <a:cubicBezTo>
                                <a:pt x="17" y="58"/>
                                <a:pt x="6" y="57"/>
                                <a:pt x="5" y="56"/>
                              </a:cubicBezTo>
                              <a:cubicBezTo>
                                <a:pt x="5" y="56"/>
                                <a:pt x="4" y="56"/>
                                <a:pt x="3" y="57"/>
                              </a:cubicBezTo>
                              <a:cubicBezTo>
                                <a:pt x="1" y="64"/>
                                <a:pt x="0" y="71"/>
                                <a:pt x="0" y="78"/>
                              </a:cubicBezTo>
                              <a:cubicBezTo>
                                <a:pt x="0" y="78"/>
                                <a:pt x="0" y="79"/>
                                <a:pt x="1" y="79"/>
                              </a:cubicBezTo>
                              <a:cubicBezTo>
                                <a:pt x="1" y="79"/>
                                <a:pt x="12" y="80"/>
                                <a:pt x="16" y="81"/>
                              </a:cubicBezTo>
                              <a:cubicBezTo>
                                <a:pt x="17" y="81"/>
                                <a:pt x="18" y="82"/>
                                <a:pt x="18" y="83"/>
                              </a:cubicBezTo>
                              <a:cubicBezTo>
                                <a:pt x="18" y="84"/>
                                <a:pt x="18" y="91"/>
                                <a:pt x="18" y="92"/>
                              </a:cubicBezTo>
                              <a:cubicBezTo>
                                <a:pt x="18" y="93"/>
                                <a:pt x="18" y="94"/>
                                <a:pt x="16" y="94"/>
                              </a:cubicBezTo>
                              <a:cubicBezTo>
                                <a:pt x="12" y="95"/>
                                <a:pt x="2" y="99"/>
                                <a:pt x="2" y="99"/>
                              </a:cubicBezTo>
                              <a:cubicBezTo>
                                <a:pt x="1" y="99"/>
                                <a:pt x="0" y="100"/>
                                <a:pt x="0" y="100"/>
                              </a:cubicBezTo>
                              <a:cubicBezTo>
                                <a:pt x="1" y="108"/>
                                <a:pt x="4" y="115"/>
                                <a:pt x="7" y="121"/>
                              </a:cubicBezTo>
                              <a:cubicBezTo>
                                <a:pt x="7" y="121"/>
                                <a:pt x="8" y="121"/>
                                <a:pt x="9" y="121"/>
                              </a:cubicBezTo>
                              <a:cubicBezTo>
                                <a:pt x="10" y="120"/>
                                <a:pt x="20" y="117"/>
                                <a:pt x="23" y="116"/>
                              </a:cubicBezTo>
                              <a:cubicBezTo>
                                <a:pt x="24" y="116"/>
                                <a:pt x="24" y="115"/>
                                <a:pt x="25" y="117"/>
                              </a:cubicBezTo>
                              <a:cubicBezTo>
                                <a:pt x="25" y="117"/>
                                <a:pt x="30" y="123"/>
                                <a:pt x="30" y="124"/>
                              </a:cubicBezTo>
                              <a:cubicBezTo>
                                <a:pt x="31" y="124"/>
                                <a:pt x="30" y="125"/>
                                <a:pt x="30" y="126"/>
                              </a:cubicBezTo>
                              <a:cubicBezTo>
                                <a:pt x="27" y="130"/>
                                <a:pt x="21" y="138"/>
                                <a:pt x="21" y="139"/>
                              </a:cubicBezTo>
                              <a:cubicBezTo>
                                <a:pt x="20" y="140"/>
                                <a:pt x="20" y="140"/>
                                <a:pt x="20" y="140"/>
                              </a:cubicBezTo>
                              <a:cubicBezTo>
                                <a:pt x="23" y="145"/>
                                <a:pt x="29" y="150"/>
                                <a:pt x="35" y="155"/>
                              </a:cubicBezTo>
                              <a:cubicBezTo>
                                <a:pt x="36" y="155"/>
                                <a:pt x="37" y="154"/>
                                <a:pt x="37" y="153"/>
                              </a:cubicBezTo>
                              <a:cubicBezTo>
                                <a:pt x="38" y="153"/>
                                <a:pt x="44" y="145"/>
                                <a:pt x="46" y="141"/>
                              </a:cubicBezTo>
                              <a:cubicBezTo>
                                <a:pt x="47" y="140"/>
                                <a:pt x="47" y="140"/>
                                <a:pt x="48" y="141"/>
                              </a:cubicBezTo>
                              <a:cubicBezTo>
                                <a:pt x="49" y="141"/>
                                <a:pt x="56" y="144"/>
                                <a:pt x="57" y="145"/>
                              </a:cubicBezTo>
                              <a:cubicBezTo>
                                <a:pt x="58" y="145"/>
                                <a:pt x="58" y="146"/>
                                <a:pt x="58" y="148"/>
                              </a:cubicBezTo>
                              <a:cubicBezTo>
                                <a:pt x="57" y="152"/>
                                <a:pt x="55" y="162"/>
                                <a:pt x="55" y="162"/>
                              </a:cubicBezTo>
                              <a:cubicBezTo>
                                <a:pt x="55" y="164"/>
                                <a:pt x="55" y="165"/>
                                <a:pt x="56" y="165"/>
                              </a:cubicBezTo>
                              <a:cubicBezTo>
                                <a:pt x="63" y="168"/>
                                <a:pt x="68" y="169"/>
                                <a:pt x="75" y="170"/>
                              </a:cubicBezTo>
                              <a:cubicBezTo>
                                <a:pt x="77" y="169"/>
                                <a:pt x="77" y="168"/>
                                <a:pt x="78" y="167"/>
                              </a:cubicBezTo>
                              <a:cubicBezTo>
                                <a:pt x="78" y="166"/>
                                <a:pt x="79" y="157"/>
                                <a:pt x="80" y="153"/>
                              </a:cubicBezTo>
                              <a:cubicBezTo>
                                <a:pt x="80" y="152"/>
                                <a:pt x="80" y="151"/>
                                <a:pt x="82" y="151"/>
                              </a:cubicBezTo>
                              <a:cubicBezTo>
                                <a:pt x="82" y="151"/>
                                <a:pt x="89" y="150"/>
                                <a:pt x="90" y="150"/>
                              </a:cubicBezTo>
                              <a:cubicBezTo>
                                <a:pt x="91" y="150"/>
                                <a:pt x="92" y="151"/>
                                <a:pt x="92" y="152"/>
                              </a:cubicBezTo>
                              <a:cubicBezTo>
                                <a:pt x="94" y="156"/>
                                <a:pt x="98" y="165"/>
                                <a:pt x="98" y="166"/>
                              </a:cubicBezTo>
                              <a:cubicBezTo>
                                <a:pt x="99" y="168"/>
                                <a:pt x="100" y="169"/>
                                <a:pt x="101" y="169"/>
                              </a:cubicBezTo>
                              <a:cubicBezTo>
                                <a:pt x="107" y="167"/>
                                <a:pt x="112" y="165"/>
                                <a:pt x="118" y="163"/>
                              </a:cubicBezTo>
                              <a:cubicBezTo>
                                <a:pt x="119" y="162"/>
                                <a:pt x="120" y="161"/>
                                <a:pt x="119" y="160"/>
                              </a:cubicBezTo>
                              <a:cubicBezTo>
                                <a:pt x="119" y="159"/>
                                <a:pt x="115" y="149"/>
                                <a:pt x="114" y="145"/>
                              </a:cubicBezTo>
                              <a:cubicBezTo>
                                <a:pt x="113" y="144"/>
                                <a:pt x="113" y="143"/>
                                <a:pt x="114" y="143"/>
                              </a:cubicBezTo>
                              <a:cubicBezTo>
                                <a:pt x="115" y="142"/>
                                <a:pt x="121" y="139"/>
                                <a:pt x="122" y="139"/>
                              </a:cubicBezTo>
                              <a:cubicBezTo>
                                <a:pt x="123" y="138"/>
                                <a:pt x="124" y="138"/>
                                <a:pt x="125" y="139"/>
                              </a:cubicBezTo>
                              <a:cubicBezTo>
                                <a:pt x="129" y="141"/>
                                <a:pt x="136" y="148"/>
                                <a:pt x="136" y="148"/>
                              </a:cubicBezTo>
                              <a:cubicBezTo>
                                <a:pt x="139" y="150"/>
                                <a:pt x="140" y="149"/>
                                <a:pt x="141" y="148"/>
                              </a:cubicBezTo>
                              <a:cubicBezTo>
                                <a:pt x="141" y="148"/>
                                <a:pt x="141" y="148"/>
                                <a:pt x="142" y="148"/>
                              </a:cubicBezTo>
                              <a:cubicBezTo>
                                <a:pt x="146" y="144"/>
                                <a:pt x="150" y="140"/>
                                <a:pt x="153" y="136"/>
                              </a:cubicBezTo>
                              <a:cubicBezTo>
                                <a:pt x="153" y="136"/>
                                <a:pt x="153" y="136"/>
                                <a:pt x="153" y="136"/>
                              </a:cubicBezTo>
                              <a:cubicBezTo>
                                <a:pt x="154" y="134"/>
                                <a:pt x="154" y="132"/>
                                <a:pt x="152" y="131"/>
                              </a:cubicBezTo>
                              <a:cubicBezTo>
                                <a:pt x="152" y="131"/>
                                <a:pt x="143" y="124"/>
                                <a:pt x="140" y="122"/>
                              </a:cubicBezTo>
                              <a:cubicBezTo>
                                <a:pt x="139" y="121"/>
                                <a:pt x="139" y="120"/>
                                <a:pt x="139" y="119"/>
                              </a:cubicBezTo>
                              <a:cubicBezTo>
                                <a:pt x="140" y="118"/>
                                <a:pt x="143" y="113"/>
                                <a:pt x="144" y="112"/>
                              </a:cubicBezTo>
                              <a:cubicBezTo>
                                <a:pt x="144" y="111"/>
                                <a:pt x="145" y="111"/>
                                <a:pt x="146" y="111"/>
                              </a:cubicBezTo>
                              <a:cubicBezTo>
                                <a:pt x="151" y="112"/>
                                <a:pt x="160" y="113"/>
                                <a:pt x="161" y="113"/>
                              </a:cubicBezTo>
                              <a:cubicBezTo>
                                <a:pt x="164" y="114"/>
                                <a:pt x="165" y="112"/>
                                <a:pt x="165" y="111"/>
                              </a:cubicBezTo>
                              <a:cubicBezTo>
                                <a:pt x="165" y="111"/>
                                <a:pt x="165" y="111"/>
                                <a:pt x="166" y="111"/>
                              </a:cubicBezTo>
                              <a:cubicBezTo>
                                <a:pt x="167" y="105"/>
                                <a:pt x="168" y="99"/>
                                <a:pt x="169" y="95"/>
                              </a:cubicBezTo>
                              <a:cubicBezTo>
                                <a:pt x="169" y="95"/>
                                <a:pt x="169" y="95"/>
                                <a:pt x="169" y="95"/>
                              </a:cubicBezTo>
                              <a:close/>
                              <a:moveTo>
                                <a:pt x="84" y="117"/>
                              </a:moveTo>
                              <a:cubicBezTo>
                                <a:pt x="67" y="117"/>
                                <a:pt x="52" y="102"/>
                                <a:pt x="52" y="85"/>
                              </a:cubicBezTo>
                              <a:cubicBezTo>
                                <a:pt x="52" y="68"/>
                                <a:pt x="67" y="53"/>
                                <a:pt x="84" y="53"/>
                              </a:cubicBezTo>
                              <a:cubicBezTo>
                                <a:pt x="102" y="53"/>
                                <a:pt x="116" y="68"/>
                                <a:pt x="116" y="85"/>
                              </a:cubicBezTo>
                              <a:cubicBezTo>
                                <a:pt x="116" y="102"/>
                                <a:pt x="102" y="117"/>
                                <a:pt x="84" y="117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13" name="Freeform 11"/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-8172450" y="-120650"/>
                          <a:ext cx="385763" cy="390525"/>
                        </a:xfrm>
                        <a:custGeom>
                          <a:avLst/>
                          <a:gdLst>
                            <a:gd name="T0" fmla="*/ 101 w 103"/>
                            <a:gd name="T1" fmla="*/ 55 h 104"/>
                            <a:gd name="T2" fmla="*/ 92 w 103"/>
                            <a:gd name="T3" fmla="*/ 53 h 104"/>
                            <a:gd name="T4" fmla="*/ 93 w 103"/>
                            <a:gd name="T5" fmla="*/ 46 h 104"/>
                            <a:gd name="T6" fmla="*/ 102 w 103"/>
                            <a:gd name="T7" fmla="*/ 41 h 104"/>
                            <a:gd name="T8" fmla="*/ 99 w 103"/>
                            <a:gd name="T9" fmla="*/ 31 h 104"/>
                            <a:gd name="T10" fmla="*/ 97 w 103"/>
                            <a:gd name="T11" fmla="*/ 30 h 104"/>
                            <a:gd name="T12" fmla="*/ 87 w 103"/>
                            <a:gd name="T13" fmla="*/ 33 h 104"/>
                            <a:gd name="T14" fmla="*/ 84 w 103"/>
                            <a:gd name="T15" fmla="*/ 26 h 104"/>
                            <a:gd name="T16" fmla="*/ 90 w 103"/>
                            <a:gd name="T17" fmla="*/ 17 h 104"/>
                            <a:gd name="T18" fmla="*/ 79 w 103"/>
                            <a:gd name="T19" fmla="*/ 10 h 104"/>
                            <a:gd name="T20" fmla="*/ 73 w 103"/>
                            <a:gd name="T21" fmla="*/ 18 h 104"/>
                            <a:gd name="T22" fmla="*/ 67 w 103"/>
                            <a:gd name="T23" fmla="*/ 14 h 104"/>
                            <a:gd name="T24" fmla="*/ 68 w 103"/>
                            <a:gd name="T25" fmla="*/ 2 h 104"/>
                            <a:gd name="T26" fmla="*/ 55 w 103"/>
                            <a:gd name="T27" fmla="*/ 1 h 104"/>
                            <a:gd name="T28" fmla="*/ 52 w 103"/>
                            <a:gd name="T29" fmla="*/ 12 h 104"/>
                            <a:gd name="T30" fmla="*/ 46 w 103"/>
                            <a:gd name="T31" fmla="*/ 11 h 104"/>
                            <a:gd name="T32" fmla="*/ 42 w 103"/>
                            <a:gd name="T33" fmla="*/ 1 h 104"/>
                            <a:gd name="T34" fmla="*/ 29 w 103"/>
                            <a:gd name="T35" fmla="*/ 6 h 104"/>
                            <a:gd name="T36" fmla="*/ 32 w 103"/>
                            <a:gd name="T37" fmla="*/ 17 h 104"/>
                            <a:gd name="T38" fmla="*/ 27 w 103"/>
                            <a:gd name="T39" fmla="*/ 19 h 104"/>
                            <a:gd name="T40" fmla="*/ 18 w 103"/>
                            <a:gd name="T41" fmla="*/ 13 h 104"/>
                            <a:gd name="T42" fmla="*/ 9 w 103"/>
                            <a:gd name="T43" fmla="*/ 23 h 104"/>
                            <a:gd name="T44" fmla="*/ 17 w 103"/>
                            <a:gd name="T45" fmla="*/ 30 h 104"/>
                            <a:gd name="T46" fmla="*/ 13 w 103"/>
                            <a:gd name="T47" fmla="*/ 36 h 104"/>
                            <a:gd name="T48" fmla="*/ 3 w 103"/>
                            <a:gd name="T49" fmla="*/ 35 h 104"/>
                            <a:gd name="T50" fmla="*/ 2 w 103"/>
                            <a:gd name="T51" fmla="*/ 48 h 104"/>
                            <a:gd name="T52" fmla="*/ 11 w 103"/>
                            <a:gd name="T53" fmla="*/ 50 h 104"/>
                            <a:gd name="T54" fmla="*/ 10 w 103"/>
                            <a:gd name="T55" fmla="*/ 57 h 104"/>
                            <a:gd name="T56" fmla="*/ 1 w 103"/>
                            <a:gd name="T57" fmla="*/ 61 h 104"/>
                            <a:gd name="T58" fmla="*/ 6 w 103"/>
                            <a:gd name="T59" fmla="*/ 73 h 104"/>
                            <a:gd name="T60" fmla="*/ 16 w 103"/>
                            <a:gd name="T61" fmla="*/ 70 h 104"/>
                            <a:gd name="T62" fmla="*/ 19 w 103"/>
                            <a:gd name="T63" fmla="*/ 77 h 104"/>
                            <a:gd name="T64" fmla="*/ 12 w 103"/>
                            <a:gd name="T65" fmla="*/ 86 h 104"/>
                            <a:gd name="T66" fmla="*/ 24 w 103"/>
                            <a:gd name="T67" fmla="*/ 93 h 104"/>
                            <a:gd name="T68" fmla="*/ 30 w 103"/>
                            <a:gd name="T69" fmla="*/ 86 h 104"/>
                            <a:gd name="T70" fmla="*/ 36 w 103"/>
                            <a:gd name="T71" fmla="*/ 90 h 104"/>
                            <a:gd name="T72" fmla="*/ 34 w 103"/>
                            <a:gd name="T73" fmla="*/ 101 h 104"/>
                            <a:gd name="T74" fmla="*/ 48 w 103"/>
                            <a:gd name="T75" fmla="*/ 102 h 104"/>
                            <a:gd name="T76" fmla="*/ 51 w 103"/>
                            <a:gd name="T77" fmla="*/ 92 h 104"/>
                            <a:gd name="T78" fmla="*/ 57 w 103"/>
                            <a:gd name="T79" fmla="*/ 93 h 104"/>
                            <a:gd name="T80" fmla="*/ 62 w 103"/>
                            <a:gd name="T81" fmla="*/ 103 h 104"/>
                            <a:gd name="T82" fmla="*/ 74 w 103"/>
                            <a:gd name="T83" fmla="*/ 97 h 104"/>
                            <a:gd name="T84" fmla="*/ 71 w 103"/>
                            <a:gd name="T85" fmla="*/ 87 h 104"/>
                            <a:gd name="T86" fmla="*/ 76 w 103"/>
                            <a:gd name="T87" fmla="*/ 85 h 104"/>
                            <a:gd name="T88" fmla="*/ 87 w 103"/>
                            <a:gd name="T89" fmla="*/ 91 h 104"/>
                            <a:gd name="T90" fmla="*/ 94 w 103"/>
                            <a:gd name="T91" fmla="*/ 83 h 104"/>
                            <a:gd name="T92" fmla="*/ 93 w 103"/>
                            <a:gd name="T93" fmla="*/ 80 h 104"/>
                            <a:gd name="T94" fmla="*/ 85 w 103"/>
                            <a:gd name="T95" fmla="*/ 73 h 104"/>
                            <a:gd name="T96" fmla="*/ 90 w 103"/>
                            <a:gd name="T97" fmla="*/ 68 h 104"/>
                            <a:gd name="T98" fmla="*/ 101 w 103"/>
                            <a:gd name="T99" fmla="*/ 68 h 104"/>
                            <a:gd name="T100" fmla="*/ 103 w 103"/>
                            <a:gd name="T101" fmla="*/ 58 h 104"/>
                            <a:gd name="T102" fmla="*/ 51 w 103"/>
                            <a:gd name="T103" fmla="*/ 71 h 104"/>
                            <a:gd name="T104" fmla="*/ 51 w 103"/>
                            <a:gd name="T105" fmla="*/ 32 h 104"/>
                            <a:gd name="T106" fmla="*/ 51 w 103"/>
                            <a:gd name="T107" fmla="*/ 71 h 10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</a:cxnLst>
                          <a:rect l="0" t="0" r="r" b="b"/>
                          <a:pathLst>
                            <a:path w="103" h="104">
                              <a:moveTo>
                                <a:pt x="103" y="57"/>
                              </a:moveTo>
                              <a:cubicBezTo>
                                <a:pt x="103" y="56"/>
                                <a:pt x="102" y="55"/>
                                <a:pt x="101" y="55"/>
                              </a:cubicBezTo>
                              <a:cubicBezTo>
                                <a:pt x="101" y="55"/>
                                <a:pt x="95" y="54"/>
                                <a:pt x="93" y="54"/>
                              </a:cubicBezTo>
                              <a:cubicBezTo>
                                <a:pt x="92" y="54"/>
                                <a:pt x="92" y="54"/>
                                <a:pt x="92" y="53"/>
                              </a:cubicBezTo>
                              <a:cubicBezTo>
                                <a:pt x="92" y="52"/>
                                <a:pt x="91" y="48"/>
                                <a:pt x="91" y="47"/>
                              </a:cubicBezTo>
                              <a:cubicBezTo>
                                <a:pt x="91" y="46"/>
                                <a:pt x="92" y="46"/>
                                <a:pt x="93" y="46"/>
                              </a:cubicBezTo>
                              <a:cubicBezTo>
                                <a:pt x="95" y="45"/>
                                <a:pt x="100" y="44"/>
                                <a:pt x="101" y="43"/>
                              </a:cubicBezTo>
                              <a:cubicBezTo>
                                <a:pt x="102" y="43"/>
                                <a:pt x="102" y="42"/>
                                <a:pt x="102" y="41"/>
                              </a:cubicBezTo>
                              <a:cubicBezTo>
                                <a:pt x="102" y="41"/>
                                <a:pt x="102" y="41"/>
                                <a:pt x="102" y="41"/>
                              </a:cubicBezTo>
                              <a:cubicBezTo>
                                <a:pt x="101" y="37"/>
                                <a:pt x="100" y="34"/>
                                <a:pt x="99" y="31"/>
                              </a:cubicBezTo>
                              <a:cubicBezTo>
                                <a:pt x="99" y="31"/>
                                <a:pt x="99" y="31"/>
                                <a:pt x="99" y="31"/>
                              </a:cubicBezTo>
                              <a:cubicBezTo>
                                <a:pt x="99" y="30"/>
                                <a:pt x="98" y="29"/>
                                <a:pt x="97" y="30"/>
                              </a:cubicBezTo>
                              <a:cubicBezTo>
                                <a:pt x="97" y="30"/>
                                <a:pt x="91" y="32"/>
                                <a:pt x="88" y="33"/>
                              </a:cubicBezTo>
                              <a:cubicBezTo>
                                <a:pt x="87" y="33"/>
                                <a:pt x="87" y="33"/>
                                <a:pt x="87" y="33"/>
                              </a:cubicBezTo>
                              <a:cubicBezTo>
                                <a:pt x="86" y="32"/>
                                <a:pt x="84" y="28"/>
                                <a:pt x="84" y="28"/>
                              </a:cubicBezTo>
                              <a:cubicBezTo>
                                <a:pt x="83" y="27"/>
                                <a:pt x="83" y="27"/>
                                <a:pt x="84" y="26"/>
                              </a:cubicBezTo>
                              <a:cubicBezTo>
                                <a:pt x="86" y="24"/>
                                <a:pt x="90" y="20"/>
                                <a:pt x="90" y="20"/>
                              </a:cubicBezTo>
                              <a:cubicBezTo>
                                <a:pt x="91" y="18"/>
                                <a:pt x="91" y="18"/>
                                <a:pt x="90" y="17"/>
                              </a:cubicBezTo>
                              <a:cubicBezTo>
                                <a:pt x="88" y="14"/>
                                <a:pt x="85" y="12"/>
                                <a:pt x="81" y="9"/>
                              </a:cubicBezTo>
                              <a:cubicBezTo>
                                <a:pt x="81" y="9"/>
                                <a:pt x="80" y="9"/>
                                <a:pt x="79" y="10"/>
                              </a:cubicBezTo>
                              <a:cubicBezTo>
                                <a:pt x="79" y="11"/>
                                <a:pt x="75" y="16"/>
                                <a:pt x="74" y="18"/>
                              </a:cubicBezTo>
                              <a:cubicBezTo>
                                <a:pt x="74" y="18"/>
                                <a:pt x="74" y="18"/>
                                <a:pt x="73" y="18"/>
                              </a:cubicBezTo>
                              <a:cubicBezTo>
                                <a:pt x="72" y="18"/>
                                <a:pt x="68" y="16"/>
                                <a:pt x="68" y="15"/>
                              </a:cubicBezTo>
                              <a:cubicBezTo>
                                <a:pt x="67" y="15"/>
                                <a:pt x="67" y="14"/>
                                <a:pt x="67" y="14"/>
                              </a:cubicBezTo>
                              <a:cubicBezTo>
                                <a:pt x="68" y="11"/>
                                <a:pt x="69" y="5"/>
                                <a:pt x="69" y="4"/>
                              </a:cubicBezTo>
                              <a:cubicBezTo>
                                <a:pt x="69" y="3"/>
                                <a:pt x="69" y="3"/>
                                <a:pt x="68" y="2"/>
                              </a:cubicBezTo>
                              <a:cubicBezTo>
                                <a:pt x="64" y="1"/>
                                <a:pt x="60" y="0"/>
                                <a:pt x="56" y="0"/>
                              </a:cubicBezTo>
                              <a:cubicBezTo>
                                <a:pt x="55" y="0"/>
                                <a:pt x="55" y="1"/>
                                <a:pt x="55" y="1"/>
                              </a:cubicBezTo>
                              <a:cubicBezTo>
                                <a:pt x="55" y="2"/>
                                <a:pt x="54" y="8"/>
                                <a:pt x="53" y="11"/>
                              </a:cubicBezTo>
                              <a:cubicBezTo>
                                <a:pt x="53" y="11"/>
                                <a:pt x="53" y="12"/>
                                <a:pt x="52" y="12"/>
                              </a:cubicBezTo>
                              <a:cubicBezTo>
                                <a:pt x="52" y="12"/>
                                <a:pt x="48" y="12"/>
                                <a:pt x="47" y="12"/>
                              </a:cubicBezTo>
                              <a:cubicBezTo>
                                <a:pt x="47" y="12"/>
                                <a:pt x="46" y="12"/>
                                <a:pt x="46" y="11"/>
                              </a:cubicBezTo>
                              <a:cubicBezTo>
                                <a:pt x="45" y="8"/>
                                <a:pt x="43" y="2"/>
                                <a:pt x="43" y="2"/>
                              </a:cubicBezTo>
                              <a:cubicBezTo>
                                <a:pt x="42" y="1"/>
                                <a:pt x="42" y="1"/>
                                <a:pt x="42" y="1"/>
                              </a:cubicBezTo>
                              <a:cubicBezTo>
                                <a:pt x="37" y="1"/>
                                <a:pt x="33" y="3"/>
                                <a:pt x="29" y="5"/>
                              </a:cubicBezTo>
                              <a:cubicBezTo>
                                <a:pt x="29" y="6"/>
                                <a:pt x="29" y="6"/>
                                <a:pt x="29" y="6"/>
                              </a:cubicBezTo>
                              <a:cubicBezTo>
                                <a:pt x="29" y="7"/>
                                <a:pt x="32" y="13"/>
                                <a:pt x="32" y="15"/>
                              </a:cubicBezTo>
                              <a:cubicBezTo>
                                <a:pt x="33" y="16"/>
                                <a:pt x="33" y="16"/>
                                <a:pt x="32" y="17"/>
                              </a:cubicBezTo>
                              <a:cubicBezTo>
                                <a:pt x="32" y="17"/>
                                <a:pt x="28" y="19"/>
                                <a:pt x="27" y="20"/>
                              </a:cubicBezTo>
                              <a:cubicBezTo>
                                <a:pt x="27" y="20"/>
                                <a:pt x="27" y="20"/>
                                <a:pt x="27" y="19"/>
                              </a:cubicBezTo>
                              <a:cubicBezTo>
                                <a:pt x="24" y="18"/>
                                <a:pt x="19" y="14"/>
                                <a:pt x="19" y="13"/>
                              </a:cubicBezTo>
                              <a:cubicBezTo>
                                <a:pt x="18" y="13"/>
                                <a:pt x="18" y="13"/>
                                <a:pt x="18" y="13"/>
                              </a:cubicBezTo>
                              <a:cubicBezTo>
                                <a:pt x="14" y="16"/>
                                <a:pt x="11" y="19"/>
                                <a:pt x="9" y="22"/>
                              </a:cubicBezTo>
                              <a:cubicBezTo>
                                <a:pt x="9" y="23"/>
                                <a:pt x="9" y="23"/>
                                <a:pt x="9" y="23"/>
                              </a:cubicBezTo>
                              <a:cubicBezTo>
                                <a:pt x="10" y="23"/>
                                <a:pt x="15" y="27"/>
                                <a:pt x="17" y="29"/>
                              </a:cubicBezTo>
                              <a:cubicBezTo>
                                <a:pt x="17" y="29"/>
                                <a:pt x="18" y="30"/>
                                <a:pt x="17" y="30"/>
                              </a:cubicBezTo>
                              <a:cubicBezTo>
                                <a:pt x="17" y="31"/>
                                <a:pt x="15" y="35"/>
                                <a:pt x="15" y="36"/>
                              </a:cubicBezTo>
                              <a:cubicBezTo>
                                <a:pt x="14" y="36"/>
                                <a:pt x="14" y="36"/>
                                <a:pt x="13" y="36"/>
                              </a:cubicBezTo>
                              <a:cubicBezTo>
                                <a:pt x="10" y="36"/>
                                <a:pt x="4" y="35"/>
                                <a:pt x="3" y="35"/>
                              </a:cubicBezTo>
                              <a:cubicBezTo>
                                <a:pt x="3" y="35"/>
                                <a:pt x="3" y="35"/>
                                <a:pt x="3" y="35"/>
                              </a:cubicBezTo>
                              <a:cubicBezTo>
                                <a:pt x="2" y="39"/>
                                <a:pt x="1" y="44"/>
                                <a:pt x="0" y="47"/>
                              </a:cubicBezTo>
                              <a:cubicBezTo>
                                <a:pt x="1" y="48"/>
                                <a:pt x="1" y="48"/>
                                <a:pt x="2" y="48"/>
                              </a:cubicBezTo>
                              <a:cubicBezTo>
                                <a:pt x="2" y="48"/>
                                <a:pt x="7" y="49"/>
                                <a:pt x="10" y="49"/>
                              </a:cubicBezTo>
                              <a:cubicBezTo>
                                <a:pt x="11" y="49"/>
                                <a:pt x="11" y="49"/>
                                <a:pt x="11" y="50"/>
                              </a:cubicBezTo>
                              <a:cubicBezTo>
                                <a:pt x="11" y="51"/>
                                <a:pt x="11" y="55"/>
                                <a:pt x="11" y="56"/>
                              </a:cubicBezTo>
                              <a:cubicBezTo>
                                <a:pt x="11" y="57"/>
                                <a:pt x="11" y="57"/>
                                <a:pt x="10" y="57"/>
                              </a:cubicBezTo>
                              <a:cubicBezTo>
                                <a:pt x="8" y="58"/>
                                <a:pt x="3" y="61"/>
                                <a:pt x="2" y="61"/>
                              </a:cubicBezTo>
                              <a:cubicBezTo>
                                <a:pt x="1" y="61"/>
                                <a:pt x="1" y="61"/>
                                <a:pt x="1" y="61"/>
                              </a:cubicBezTo>
                              <a:cubicBezTo>
                                <a:pt x="2" y="66"/>
                                <a:pt x="3" y="69"/>
                                <a:pt x="4" y="74"/>
                              </a:cubicBezTo>
                              <a:cubicBezTo>
                                <a:pt x="5" y="74"/>
                                <a:pt x="5" y="74"/>
                                <a:pt x="6" y="73"/>
                              </a:cubicBezTo>
                              <a:cubicBezTo>
                                <a:pt x="6" y="73"/>
                                <a:pt x="12" y="71"/>
                                <a:pt x="15" y="70"/>
                              </a:cubicBezTo>
                              <a:cubicBezTo>
                                <a:pt x="16" y="70"/>
                                <a:pt x="16" y="70"/>
                                <a:pt x="16" y="70"/>
                              </a:cubicBezTo>
                              <a:cubicBezTo>
                                <a:pt x="16" y="71"/>
                                <a:pt x="19" y="75"/>
                                <a:pt x="19" y="75"/>
                              </a:cubicBezTo>
                              <a:cubicBezTo>
                                <a:pt x="20" y="76"/>
                                <a:pt x="19" y="76"/>
                                <a:pt x="19" y="77"/>
                              </a:cubicBezTo>
                              <a:cubicBezTo>
                                <a:pt x="17" y="79"/>
                                <a:pt x="13" y="84"/>
                                <a:pt x="13" y="84"/>
                              </a:cubicBezTo>
                              <a:cubicBezTo>
                                <a:pt x="12" y="85"/>
                                <a:pt x="12" y="85"/>
                                <a:pt x="12" y="86"/>
                              </a:cubicBezTo>
                              <a:cubicBezTo>
                                <a:pt x="15" y="89"/>
                                <a:pt x="18" y="92"/>
                                <a:pt x="22" y="94"/>
                              </a:cubicBezTo>
                              <a:cubicBezTo>
                                <a:pt x="23" y="94"/>
                                <a:pt x="23" y="93"/>
                                <a:pt x="24" y="93"/>
                              </a:cubicBezTo>
                              <a:cubicBezTo>
                                <a:pt x="24" y="93"/>
                                <a:pt x="27" y="89"/>
                                <a:pt x="28" y="87"/>
                              </a:cubicBezTo>
                              <a:cubicBezTo>
                                <a:pt x="29" y="86"/>
                                <a:pt x="29" y="86"/>
                                <a:pt x="30" y="86"/>
                              </a:cubicBezTo>
                              <a:cubicBezTo>
                                <a:pt x="30" y="86"/>
                                <a:pt x="34" y="88"/>
                                <a:pt x="35" y="89"/>
                              </a:cubicBezTo>
                              <a:cubicBezTo>
                                <a:pt x="36" y="89"/>
                                <a:pt x="36" y="90"/>
                                <a:pt x="36" y="90"/>
                              </a:cubicBezTo>
                              <a:cubicBezTo>
                                <a:pt x="35" y="93"/>
                                <a:pt x="34" y="98"/>
                                <a:pt x="34" y="99"/>
                              </a:cubicBezTo>
                              <a:cubicBezTo>
                                <a:pt x="34" y="100"/>
                                <a:pt x="34" y="100"/>
                                <a:pt x="34" y="101"/>
                              </a:cubicBezTo>
                              <a:cubicBezTo>
                                <a:pt x="38" y="102"/>
                                <a:pt x="43" y="103"/>
                                <a:pt x="47" y="104"/>
                              </a:cubicBezTo>
                              <a:cubicBezTo>
                                <a:pt x="48" y="103"/>
                                <a:pt x="48" y="103"/>
                                <a:pt x="48" y="102"/>
                              </a:cubicBezTo>
                              <a:cubicBezTo>
                                <a:pt x="48" y="101"/>
                                <a:pt x="49" y="95"/>
                                <a:pt x="50" y="93"/>
                              </a:cubicBezTo>
                              <a:cubicBezTo>
                                <a:pt x="50" y="93"/>
                                <a:pt x="50" y="92"/>
                                <a:pt x="51" y="92"/>
                              </a:cubicBezTo>
                              <a:cubicBezTo>
                                <a:pt x="55" y="92"/>
                                <a:pt x="55" y="92"/>
                                <a:pt x="55" y="92"/>
                              </a:cubicBezTo>
                              <a:cubicBezTo>
                                <a:pt x="56" y="92"/>
                                <a:pt x="56" y="93"/>
                                <a:pt x="57" y="93"/>
                              </a:cubicBezTo>
                              <a:cubicBezTo>
                                <a:pt x="58" y="95"/>
                                <a:pt x="60" y="101"/>
                                <a:pt x="60" y="101"/>
                              </a:cubicBezTo>
                              <a:cubicBezTo>
                                <a:pt x="61" y="102"/>
                                <a:pt x="61" y="103"/>
                                <a:pt x="62" y="103"/>
                              </a:cubicBezTo>
                              <a:cubicBezTo>
                                <a:pt x="66" y="102"/>
                                <a:pt x="69" y="101"/>
                                <a:pt x="73" y="99"/>
                              </a:cubicBezTo>
                              <a:cubicBezTo>
                                <a:pt x="74" y="99"/>
                                <a:pt x="74" y="98"/>
                                <a:pt x="74" y="97"/>
                              </a:cubicBezTo>
                              <a:cubicBezTo>
                                <a:pt x="74" y="96"/>
                                <a:pt x="71" y="91"/>
                                <a:pt x="70" y="89"/>
                              </a:cubicBezTo>
                              <a:cubicBezTo>
                                <a:pt x="70" y="88"/>
                                <a:pt x="70" y="88"/>
                                <a:pt x="71" y="87"/>
                              </a:cubicBezTo>
                              <a:cubicBezTo>
                                <a:pt x="71" y="87"/>
                                <a:pt x="75" y="85"/>
                                <a:pt x="75" y="84"/>
                              </a:cubicBezTo>
                              <a:cubicBezTo>
                                <a:pt x="75" y="84"/>
                                <a:pt x="76" y="84"/>
                                <a:pt x="76" y="85"/>
                              </a:cubicBezTo>
                              <a:cubicBezTo>
                                <a:pt x="78" y="86"/>
                                <a:pt x="83" y="90"/>
                                <a:pt x="84" y="91"/>
                              </a:cubicBezTo>
                              <a:cubicBezTo>
                                <a:pt x="85" y="92"/>
                                <a:pt x="86" y="91"/>
                                <a:pt x="87" y="91"/>
                              </a:cubicBezTo>
                              <a:cubicBezTo>
                                <a:pt x="87" y="91"/>
                                <a:pt x="87" y="91"/>
                                <a:pt x="87" y="91"/>
                              </a:cubicBezTo>
                              <a:cubicBezTo>
                                <a:pt x="89" y="88"/>
                                <a:pt x="92" y="86"/>
                                <a:pt x="94" y="83"/>
                              </a:cubicBezTo>
                              <a:cubicBezTo>
                                <a:pt x="94" y="83"/>
                                <a:pt x="94" y="83"/>
                                <a:pt x="94" y="83"/>
                              </a:cubicBezTo>
                              <a:cubicBezTo>
                                <a:pt x="94" y="82"/>
                                <a:pt x="94" y="81"/>
                                <a:pt x="93" y="80"/>
                              </a:cubicBezTo>
                              <a:cubicBezTo>
                                <a:pt x="93" y="80"/>
                                <a:pt x="88" y="76"/>
                                <a:pt x="86" y="74"/>
                              </a:cubicBezTo>
                              <a:cubicBezTo>
                                <a:pt x="85" y="74"/>
                                <a:pt x="85" y="73"/>
                                <a:pt x="85" y="73"/>
                              </a:cubicBezTo>
                              <a:cubicBezTo>
                                <a:pt x="86" y="72"/>
                                <a:pt x="88" y="69"/>
                                <a:pt x="88" y="68"/>
                              </a:cubicBezTo>
                              <a:cubicBezTo>
                                <a:pt x="88" y="68"/>
                                <a:pt x="89" y="68"/>
                                <a:pt x="90" y="68"/>
                              </a:cubicBezTo>
                              <a:cubicBezTo>
                                <a:pt x="92" y="68"/>
                                <a:pt x="99" y="69"/>
                                <a:pt x="99" y="69"/>
                              </a:cubicBezTo>
                              <a:cubicBezTo>
                                <a:pt x="100" y="69"/>
                                <a:pt x="101" y="69"/>
                                <a:pt x="101" y="68"/>
                              </a:cubicBezTo>
                              <a:cubicBezTo>
                                <a:pt x="101" y="68"/>
                                <a:pt x="101" y="68"/>
                                <a:pt x="101" y="68"/>
                              </a:cubicBezTo>
                              <a:cubicBezTo>
                                <a:pt x="102" y="64"/>
                                <a:pt x="103" y="61"/>
                                <a:pt x="103" y="58"/>
                              </a:cubicBezTo>
                              <a:cubicBezTo>
                                <a:pt x="103" y="57"/>
                                <a:pt x="103" y="57"/>
                                <a:pt x="103" y="57"/>
                              </a:cubicBezTo>
                              <a:close/>
                              <a:moveTo>
                                <a:pt x="51" y="71"/>
                              </a:moveTo>
                              <a:cubicBezTo>
                                <a:pt x="41" y="71"/>
                                <a:pt x="32" y="63"/>
                                <a:pt x="32" y="52"/>
                              </a:cubicBezTo>
                              <a:cubicBezTo>
                                <a:pt x="32" y="41"/>
                                <a:pt x="41" y="32"/>
                                <a:pt x="51" y="32"/>
                              </a:cubicBezTo>
                              <a:cubicBezTo>
                                <a:pt x="62" y="32"/>
                                <a:pt x="72" y="41"/>
                                <a:pt x="72" y="52"/>
                              </a:cubicBezTo>
                              <a:cubicBezTo>
                                <a:pt x="72" y="63"/>
                                <a:pt x="62" y="71"/>
                                <a:pt x="51" y="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BF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14" name="Freeform 12"/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-8413750" y="-187325"/>
                          <a:ext cx="241300" cy="234950"/>
                        </a:xfrm>
                        <a:custGeom>
                          <a:avLst/>
                          <a:gdLst>
                            <a:gd name="T0" fmla="*/ 63 w 64"/>
                            <a:gd name="T1" fmla="*/ 34 h 63"/>
                            <a:gd name="T2" fmla="*/ 57 w 64"/>
                            <a:gd name="T3" fmla="*/ 32 h 63"/>
                            <a:gd name="T4" fmla="*/ 57 w 64"/>
                            <a:gd name="T5" fmla="*/ 28 h 63"/>
                            <a:gd name="T6" fmla="*/ 64 w 64"/>
                            <a:gd name="T7" fmla="*/ 24 h 63"/>
                            <a:gd name="T8" fmla="*/ 62 w 64"/>
                            <a:gd name="T9" fmla="*/ 19 h 63"/>
                            <a:gd name="T10" fmla="*/ 60 w 64"/>
                            <a:gd name="T11" fmla="*/ 18 h 63"/>
                            <a:gd name="T12" fmla="*/ 54 w 64"/>
                            <a:gd name="T13" fmla="*/ 20 h 63"/>
                            <a:gd name="T14" fmla="*/ 52 w 64"/>
                            <a:gd name="T15" fmla="*/ 16 h 63"/>
                            <a:gd name="T16" fmla="*/ 56 w 64"/>
                            <a:gd name="T17" fmla="*/ 10 h 63"/>
                            <a:gd name="T18" fmla="*/ 49 w 64"/>
                            <a:gd name="T19" fmla="*/ 5 h 63"/>
                            <a:gd name="T20" fmla="*/ 45 w 64"/>
                            <a:gd name="T21" fmla="*/ 10 h 63"/>
                            <a:gd name="T22" fmla="*/ 42 w 64"/>
                            <a:gd name="T23" fmla="*/ 8 h 63"/>
                            <a:gd name="T24" fmla="*/ 42 w 64"/>
                            <a:gd name="T25" fmla="*/ 2 h 63"/>
                            <a:gd name="T26" fmla="*/ 34 w 64"/>
                            <a:gd name="T27" fmla="*/ 1 h 63"/>
                            <a:gd name="T28" fmla="*/ 32 w 64"/>
                            <a:gd name="T29" fmla="*/ 6 h 63"/>
                            <a:gd name="T30" fmla="*/ 28 w 64"/>
                            <a:gd name="T31" fmla="*/ 6 h 63"/>
                            <a:gd name="T32" fmla="*/ 26 w 64"/>
                            <a:gd name="T33" fmla="*/ 0 h 63"/>
                            <a:gd name="T34" fmla="*/ 18 w 64"/>
                            <a:gd name="T35" fmla="*/ 3 h 63"/>
                            <a:gd name="T36" fmla="*/ 20 w 64"/>
                            <a:gd name="T37" fmla="*/ 9 h 63"/>
                            <a:gd name="T38" fmla="*/ 16 w 64"/>
                            <a:gd name="T39" fmla="*/ 11 h 63"/>
                            <a:gd name="T40" fmla="*/ 11 w 64"/>
                            <a:gd name="T41" fmla="*/ 7 h 63"/>
                            <a:gd name="T42" fmla="*/ 6 w 64"/>
                            <a:gd name="T43" fmla="*/ 14 h 63"/>
                            <a:gd name="T44" fmla="*/ 10 w 64"/>
                            <a:gd name="T45" fmla="*/ 19 h 63"/>
                            <a:gd name="T46" fmla="*/ 8 w 64"/>
                            <a:gd name="T47" fmla="*/ 22 h 63"/>
                            <a:gd name="T48" fmla="*/ 2 w 64"/>
                            <a:gd name="T49" fmla="*/ 21 h 63"/>
                            <a:gd name="T50" fmla="*/ 1 w 64"/>
                            <a:gd name="T51" fmla="*/ 29 h 63"/>
                            <a:gd name="T52" fmla="*/ 6 w 64"/>
                            <a:gd name="T53" fmla="*/ 31 h 63"/>
                            <a:gd name="T54" fmla="*/ 6 w 64"/>
                            <a:gd name="T55" fmla="*/ 35 h 63"/>
                            <a:gd name="T56" fmla="*/ 0 w 64"/>
                            <a:gd name="T57" fmla="*/ 38 h 63"/>
                            <a:gd name="T58" fmla="*/ 4 w 64"/>
                            <a:gd name="T59" fmla="*/ 45 h 63"/>
                            <a:gd name="T60" fmla="*/ 9 w 64"/>
                            <a:gd name="T61" fmla="*/ 43 h 63"/>
                            <a:gd name="T62" fmla="*/ 11 w 64"/>
                            <a:gd name="T63" fmla="*/ 47 h 63"/>
                            <a:gd name="T64" fmla="*/ 7 w 64"/>
                            <a:gd name="T65" fmla="*/ 53 h 63"/>
                            <a:gd name="T66" fmla="*/ 14 w 64"/>
                            <a:gd name="T67" fmla="*/ 58 h 63"/>
                            <a:gd name="T68" fmla="*/ 19 w 64"/>
                            <a:gd name="T69" fmla="*/ 53 h 63"/>
                            <a:gd name="T70" fmla="*/ 22 w 64"/>
                            <a:gd name="T71" fmla="*/ 55 h 63"/>
                            <a:gd name="T72" fmla="*/ 21 w 64"/>
                            <a:gd name="T73" fmla="*/ 63 h 63"/>
                            <a:gd name="T74" fmla="*/ 29 w 64"/>
                            <a:gd name="T75" fmla="*/ 63 h 63"/>
                            <a:gd name="T76" fmla="*/ 31 w 64"/>
                            <a:gd name="T77" fmla="*/ 57 h 63"/>
                            <a:gd name="T78" fmla="*/ 35 w 64"/>
                            <a:gd name="T79" fmla="*/ 57 h 63"/>
                            <a:gd name="T80" fmla="*/ 38 w 64"/>
                            <a:gd name="T81" fmla="*/ 63 h 63"/>
                            <a:gd name="T82" fmla="*/ 46 w 64"/>
                            <a:gd name="T83" fmla="*/ 60 h 63"/>
                            <a:gd name="T84" fmla="*/ 44 w 64"/>
                            <a:gd name="T85" fmla="*/ 54 h 63"/>
                            <a:gd name="T86" fmla="*/ 47 w 64"/>
                            <a:gd name="T87" fmla="*/ 52 h 63"/>
                            <a:gd name="T88" fmla="*/ 53 w 64"/>
                            <a:gd name="T89" fmla="*/ 56 h 63"/>
                            <a:gd name="T90" fmla="*/ 58 w 64"/>
                            <a:gd name="T91" fmla="*/ 51 h 63"/>
                            <a:gd name="T92" fmla="*/ 58 w 64"/>
                            <a:gd name="T93" fmla="*/ 49 h 63"/>
                            <a:gd name="T94" fmla="*/ 53 w 64"/>
                            <a:gd name="T95" fmla="*/ 44 h 63"/>
                            <a:gd name="T96" fmla="*/ 55 w 64"/>
                            <a:gd name="T97" fmla="*/ 42 h 63"/>
                            <a:gd name="T98" fmla="*/ 63 w 64"/>
                            <a:gd name="T99" fmla="*/ 42 h 63"/>
                            <a:gd name="T100" fmla="*/ 64 w 64"/>
                            <a:gd name="T101" fmla="*/ 35 h 63"/>
                            <a:gd name="T102" fmla="*/ 32 w 64"/>
                            <a:gd name="T103" fmla="*/ 43 h 63"/>
                            <a:gd name="T104" fmla="*/ 32 w 64"/>
                            <a:gd name="T105" fmla="*/ 20 h 63"/>
                            <a:gd name="T106" fmla="*/ 32 w 64"/>
                            <a:gd name="T107" fmla="*/ 43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</a:cxnLst>
                          <a:rect l="0" t="0" r="r" b="b"/>
                          <a:pathLst>
                            <a:path w="64" h="63">
                              <a:moveTo>
                                <a:pt x="64" y="35"/>
                              </a:moveTo>
                              <a:cubicBezTo>
                                <a:pt x="64" y="35"/>
                                <a:pt x="64" y="34"/>
                                <a:pt x="63" y="34"/>
                              </a:cubicBezTo>
                              <a:cubicBezTo>
                                <a:pt x="63" y="34"/>
                                <a:pt x="59" y="33"/>
                                <a:pt x="57" y="33"/>
                              </a:cubicBezTo>
                              <a:cubicBezTo>
                                <a:pt x="57" y="33"/>
                                <a:pt x="57" y="33"/>
                                <a:pt x="57" y="32"/>
                              </a:cubicBezTo>
                              <a:cubicBezTo>
                                <a:pt x="56" y="29"/>
                                <a:pt x="56" y="29"/>
                                <a:pt x="56" y="29"/>
                              </a:cubicBezTo>
                              <a:cubicBezTo>
                                <a:pt x="56" y="28"/>
                                <a:pt x="57" y="28"/>
                                <a:pt x="57" y="28"/>
                              </a:cubicBezTo>
                              <a:cubicBezTo>
                                <a:pt x="59" y="27"/>
                                <a:pt x="63" y="26"/>
                                <a:pt x="63" y="26"/>
                              </a:cubicBezTo>
                              <a:cubicBezTo>
                                <a:pt x="64" y="25"/>
                                <a:pt x="64" y="25"/>
                                <a:pt x="64" y="24"/>
                              </a:cubicBezTo>
                              <a:cubicBezTo>
                                <a:pt x="64" y="24"/>
                                <a:pt x="64" y="24"/>
                                <a:pt x="64" y="24"/>
                              </a:cubicBezTo>
                              <a:cubicBezTo>
                                <a:pt x="63" y="23"/>
                                <a:pt x="63" y="21"/>
                                <a:pt x="62" y="19"/>
                              </a:cubicBezTo>
                              <a:cubicBezTo>
                                <a:pt x="62" y="19"/>
                                <a:pt x="62" y="19"/>
                                <a:pt x="62" y="19"/>
                              </a:cubicBezTo>
                              <a:cubicBezTo>
                                <a:pt x="61" y="18"/>
                                <a:pt x="61" y="18"/>
                                <a:pt x="60" y="18"/>
                              </a:cubicBezTo>
                              <a:cubicBezTo>
                                <a:pt x="60" y="18"/>
                                <a:pt x="56" y="20"/>
                                <a:pt x="54" y="20"/>
                              </a:cubicBezTo>
                              <a:cubicBezTo>
                                <a:pt x="54" y="21"/>
                                <a:pt x="54" y="21"/>
                                <a:pt x="54" y="20"/>
                              </a:cubicBezTo>
                              <a:cubicBezTo>
                                <a:pt x="53" y="20"/>
                                <a:pt x="52" y="18"/>
                                <a:pt x="52" y="17"/>
                              </a:cubicBezTo>
                              <a:cubicBezTo>
                                <a:pt x="51" y="17"/>
                                <a:pt x="51" y="16"/>
                                <a:pt x="52" y="16"/>
                              </a:cubicBezTo>
                              <a:cubicBezTo>
                                <a:pt x="53" y="15"/>
                                <a:pt x="55" y="12"/>
                                <a:pt x="56" y="11"/>
                              </a:cubicBezTo>
                              <a:cubicBezTo>
                                <a:pt x="56" y="10"/>
                                <a:pt x="56" y="10"/>
                                <a:pt x="56" y="10"/>
                              </a:cubicBezTo>
                              <a:cubicBezTo>
                                <a:pt x="54" y="8"/>
                                <a:pt x="52" y="6"/>
                                <a:pt x="50" y="5"/>
                              </a:cubicBezTo>
                              <a:cubicBezTo>
                                <a:pt x="49" y="5"/>
                                <a:pt x="49" y="5"/>
                                <a:pt x="49" y="5"/>
                              </a:cubicBezTo>
                              <a:cubicBezTo>
                                <a:pt x="49" y="6"/>
                                <a:pt x="46" y="9"/>
                                <a:pt x="46" y="10"/>
                              </a:cubicBezTo>
                              <a:cubicBezTo>
                                <a:pt x="46" y="10"/>
                                <a:pt x="46" y="11"/>
                                <a:pt x="45" y="10"/>
                              </a:cubicBezTo>
                              <a:cubicBezTo>
                                <a:pt x="42" y="9"/>
                                <a:pt x="42" y="9"/>
                                <a:pt x="42" y="9"/>
                              </a:cubicBezTo>
                              <a:cubicBezTo>
                                <a:pt x="42" y="8"/>
                                <a:pt x="42" y="8"/>
                                <a:pt x="42" y="8"/>
                              </a:cubicBezTo>
                              <a:cubicBezTo>
                                <a:pt x="42" y="6"/>
                                <a:pt x="43" y="3"/>
                                <a:pt x="43" y="3"/>
                              </a:cubicBezTo>
                              <a:cubicBezTo>
                                <a:pt x="43" y="2"/>
                                <a:pt x="43" y="2"/>
                                <a:pt x="42" y="2"/>
                              </a:cubicBezTo>
                              <a:cubicBezTo>
                                <a:pt x="40" y="1"/>
                                <a:pt x="37" y="0"/>
                                <a:pt x="34" y="0"/>
                              </a:cubicBezTo>
                              <a:cubicBezTo>
                                <a:pt x="34" y="0"/>
                                <a:pt x="34" y="0"/>
                                <a:pt x="34" y="1"/>
                              </a:cubicBezTo>
                              <a:cubicBezTo>
                                <a:pt x="34" y="1"/>
                                <a:pt x="33" y="4"/>
                                <a:pt x="33" y="6"/>
                              </a:cubicBezTo>
                              <a:cubicBezTo>
                                <a:pt x="33" y="6"/>
                                <a:pt x="33" y="6"/>
                                <a:pt x="32" y="6"/>
                              </a:cubicBezTo>
                              <a:cubicBezTo>
                                <a:pt x="29" y="7"/>
                                <a:pt x="29" y="7"/>
                                <a:pt x="29" y="7"/>
                              </a:cubicBezTo>
                              <a:cubicBezTo>
                                <a:pt x="28" y="7"/>
                                <a:pt x="28" y="6"/>
                                <a:pt x="28" y="6"/>
                              </a:cubicBezTo>
                              <a:cubicBezTo>
                                <a:pt x="27" y="4"/>
                                <a:pt x="26" y="1"/>
                                <a:pt x="26" y="1"/>
                              </a:cubicBezTo>
                              <a:cubicBezTo>
                                <a:pt x="26" y="1"/>
                                <a:pt x="26" y="1"/>
                                <a:pt x="26" y="0"/>
                              </a:cubicBezTo>
                              <a:cubicBezTo>
                                <a:pt x="23" y="1"/>
                                <a:pt x="21" y="2"/>
                                <a:pt x="18" y="3"/>
                              </a:cubicBezTo>
                              <a:cubicBezTo>
                                <a:pt x="18" y="3"/>
                                <a:pt x="18" y="3"/>
                                <a:pt x="18" y="3"/>
                              </a:cubicBezTo>
                              <a:cubicBezTo>
                                <a:pt x="18" y="3"/>
                                <a:pt x="20" y="7"/>
                                <a:pt x="20" y="9"/>
                              </a:cubicBezTo>
                              <a:cubicBezTo>
                                <a:pt x="20" y="9"/>
                                <a:pt x="20" y="9"/>
                                <a:pt x="20" y="9"/>
                              </a:cubicBezTo>
                              <a:cubicBezTo>
                                <a:pt x="20" y="10"/>
                                <a:pt x="17" y="11"/>
                                <a:pt x="17" y="11"/>
                              </a:cubicBezTo>
                              <a:cubicBezTo>
                                <a:pt x="17" y="12"/>
                                <a:pt x="16" y="12"/>
                                <a:pt x="16" y="11"/>
                              </a:cubicBezTo>
                              <a:cubicBezTo>
                                <a:pt x="15" y="10"/>
                                <a:pt x="11" y="8"/>
                                <a:pt x="11" y="7"/>
                              </a:cubicBezTo>
                              <a:cubicBezTo>
                                <a:pt x="11" y="7"/>
                                <a:pt x="11" y="7"/>
                                <a:pt x="11" y="7"/>
                              </a:cubicBezTo>
                              <a:cubicBezTo>
                                <a:pt x="8" y="9"/>
                                <a:pt x="6" y="11"/>
                                <a:pt x="6" y="14"/>
                              </a:cubicBezTo>
                              <a:cubicBezTo>
                                <a:pt x="6" y="14"/>
                                <a:pt x="6" y="14"/>
                                <a:pt x="6" y="14"/>
                              </a:cubicBezTo>
                              <a:cubicBezTo>
                                <a:pt x="6" y="14"/>
                                <a:pt x="9" y="17"/>
                                <a:pt x="10" y="18"/>
                              </a:cubicBezTo>
                              <a:cubicBezTo>
                                <a:pt x="10" y="18"/>
                                <a:pt x="10" y="18"/>
                                <a:pt x="10" y="19"/>
                              </a:cubicBezTo>
                              <a:cubicBezTo>
                                <a:pt x="9" y="22"/>
                                <a:pt x="9" y="22"/>
                                <a:pt x="9" y="22"/>
                              </a:cubicBezTo>
                              <a:cubicBezTo>
                                <a:pt x="8" y="22"/>
                                <a:pt x="8" y="22"/>
                                <a:pt x="8" y="22"/>
                              </a:cubicBezTo>
                              <a:cubicBezTo>
                                <a:pt x="6" y="22"/>
                                <a:pt x="3" y="21"/>
                                <a:pt x="3" y="21"/>
                              </a:cubicBezTo>
                              <a:cubicBezTo>
                                <a:pt x="2" y="21"/>
                                <a:pt x="2" y="21"/>
                                <a:pt x="2" y="21"/>
                              </a:cubicBezTo>
                              <a:cubicBezTo>
                                <a:pt x="1" y="23"/>
                                <a:pt x="0" y="26"/>
                                <a:pt x="0" y="29"/>
                              </a:cubicBezTo>
                              <a:cubicBezTo>
                                <a:pt x="0" y="29"/>
                                <a:pt x="0" y="29"/>
                                <a:pt x="1" y="29"/>
                              </a:cubicBezTo>
                              <a:cubicBezTo>
                                <a:pt x="1" y="29"/>
                                <a:pt x="5" y="30"/>
                                <a:pt x="6" y="30"/>
                              </a:cubicBezTo>
                              <a:cubicBezTo>
                                <a:pt x="6" y="30"/>
                                <a:pt x="6" y="30"/>
                                <a:pt x="6" y="31"/>
                              </a:cubicBezTo>
                              <a:cubicBezTo>
                                <a:pt x="6" y="34"/>
                                <a:pt x="6" y="34"/>
                                <a:pt x="6" y="34"/>
                              </a:cubicBezTo>
                              <a:cubicBezTo>
                                <a:pt x="6" y="35"/>
                                <a:pt x="6" y="35"/>
                                <a:pt x="6" y="35"/>
                              </a:cubicBezTo>
                              <a:cubicBezTo>
                                <a:pt x="5" y="36"/>
                                <a:pt x="1" y="37"/>
                                <a:pt x="1" y="37"/>
                              </a:cubicBezTo>
                              <a:cubicBezTo>
                                <a:pt x="1" y="37"/>
                                <a:pt x="1" y="38"/>
                                <a:pt x="0" y="38"/>
                              </a:cubicBezTo>
                              <a:cubicBezTo>
                                <a:pt x="1" y="41"/>
                                <a:pt x="2" y="43"/>
                                <a:pt x="3" y="45"/>
                              </a:cubicBezTo>
                              <a:cubicBezTo>
                                <a:pt x="4" y="45"/>
                                <a:pt x="4" y="45"/>
                                <a:pt x="4" y="45"/>
                              </a:cubicBezTo>
                              <a:cubicBezTo>
                                <a:pt x="4" y="45"/>
                                <a:pt x="7" y="43"/>
                                <a:pt x="8" y="43"/>
                              </a:cubicBezTo>
                              <a:cubicBezTo>
                                <a:pt x="9" y="43"/>
                                <a:pt x="9" y="43"/>
                                <a:pt x="9" y="43"/>
                              </a:cubicBezTo>
                              <a:cubicBezTo>
                                <a:pt x="10" y="43"/>
                                <a:pt x="11" y="46"/>
                                <a:pt x="11" y="46"/>
                              </a:cubicBezTo>
                              <a:cubicBezTo>
                                <a:pt x="12" y="46"/>
                                <a:pt x="11" y="47"/>
                                <a:pt x="11" y="47"/>
                              </a:cubicBezTo>
                              <a:cubicBezTo>
                                <a:pt x="10" y="48"/>
                                <a:pt x="7" y="52"/>
                                <a:pt x="7" y="52"/>
                              </a:cubicBezTo>
                              <a:cubicBezTo>
                                <a:pt x="7" y="52"/>
                                <a:pt x="7" y="52"/>
                                <a:pt x="7" y="53"/>
                              </a:cubicBezTo>
                              <a:cubicBezTo>
                                <a:pt x="9" y="55"/>
                                <a:pt x="11" y="57"/>
                                <a:pt x="13" y="58"/>
                              </a:cubicBezTo>
                              <a:cubicBezTo>
                                <a:pt x="14" y="58"/>
                                <a:pt x="14" y="58"/>
                                <a:pt x="14" y="58"/>
                              </a:cubicBezTo>
                              <a:cubicBezTo>
                                <a:pt x="14" y="57"/>
                                <a:pt x="17" y="54"/>
                                <a:pt x="18" y="53"/>
                              </a:cubicBezTo>
                              <a:cubicBezTo>
                                <a:pt x="18" y="53"/>
                                <a:pt x="18" y="53"/>
                                <a:pt x="19" y="53"/>
                              </a:cubicBezTo>
                              <a:cubicBezTo>
                                <a:pt x="19" y="53"/>
                                <a:pt x="21" y="54"/>
                                <a:pt x="22" y="54"/>
                              </a:cubicBezTo>
                              <a:cubicBezTo>
                                <a:pt x="22" y="55"/>
                                <a:pt x="22" y="55"/>
                                <a:pt x="22" y="55"/>
                              </a:cubicBezTo>
                              <a:cubicBezTo>
                                <a:pt x="22" y="57"/>
                                <a:pt x="21" y="61"/>
                                <a:pt x="21" y="61"/>
                              </a:cubicBezTo>
                              <a:cubicBezTo>
                                <a:pt x="21" y="62"/>
                                <a:pt x="21" y="62"/>
                                <a:pt x="21" y="63"/>
                              </a:cubicBezTo>
                              <a:cubicBezTo>
                                <a:pt x="24" y="63"/>
                                <a:pt x="26" y="63"/>
                                <a:pt x="28" y="63"/>
                              </a:cubicBezTo>
                              <a:cubicBezTo>
                                <a:pt x="29" y="63"/>
                                <a:pt x="29" y="63"/>
                                <a:pt x="29" y="63"/>
                              </a:cubicBezTo>
                              <a:cubicBezTo>
                                <a:pt x="29" y="63"/>
                                <a:pt x="30" y="59"/>
                                <a:pt x="30" y="57"/>
                              </a:cubicBezTo>
                              <a:cubicBezTo>
                                <a:pt x="30" y="57"/>
                                <a:pt x="30" y="57"/>
                                <a:pt x="31" y="57"/>
                              </a:cubicBezTo>
                              <a:cubicBezTo>
                                <a:pt x="34" y="57"/>
                                <a:pt x="34" y="57"/>
                                <a:pt x="34" y="57"/>
                              </a:cubicBezTo>
                              <a:cubicBezTo>
                                <a:pt x="35" y="57"/>
                                <a:pt x="35" y="57"/>
                                <a:pt x="35" y="57"/>
                              </a:cubicBezTo>
                              <a:cubicBezTo>
                                <a:pt x="36" y="59"/>
                                <a:pt x="37" y="63"/>
                                <a:pt x="37" y="63"/>
                              </a:cubicBezTo>
                              <a:cubicBezTo>
                                <a:pt x="38" y="63"/>
                                <a:pt x="38" y="63"/>
                                <a:pt x="38" y="63"/>
                              </a:cubicBezTo>
                              <a:cubicBezTo>
                                <a:pt x="41" y="63"/>
                                <a:pt x="43" y="63"/>
                                <a:pt x="45" y="62"/>
                              </a:cubicBezTo>
                              <a:cubicBezTo>
                                <a:pt x="46" y="61"/>
                                <a:pt x="46" y="61"/>
                                <a:pt x="46" y="60"/>
                              </a:cubicBezTo>
                              <a:cubicBezTo>
                                <a:pt x="46" y="60"/>
                                <a:pt x="44" y="56"/>
                                <a:pt x="44" y="55"/>
                              </a:cubicBezTo>
                              <a:cubicBezTo>
                                <a:pt x="43" y="54"/>
                                <a:pt x="43" y="54"/>
                                <a:pt x="44" y="54"/>
                              </a:cubicBezTo>
                              <a:cubicBezTo>
                                <a:pt x="44" y="53"/>
                                <a:pt x="46" y="52"/>
                                <a:pt x="46" y="52"/>
                              </a:cubicBezTo>
                              <a:cubicBezTo>
                                <a:pt x="46" y="51"/>
                                <a:pt x="47" y="52"/>
                                <a:pt x="47" y="52"/>
                              </a:cubicBezTo>
                              <a:cubicBezTo>
                                <a:pt x="48" y="53"/>
                                <a:pt x="51" y="56"/>
                                <a:pt x="52" y="56"/>
                              </a:cubicBezTo>
                              <a:cubicBezTo>
                                <a:pt x="53" y="56"/>
                                <a:pt x="53" y="56"/>
                                <a:pt x="53" y="56"/>
                              </a:cubicBezTo>
                              <a:cubicBezTo>
                                <a:pt x="54" y="56"/>
                                <a:pt x="54" y="56"/>
                                <a:pt x="54" y="56"/>
                              </a:cubicBezTo>
                              <a:cubicBezTo>
                                <a:pt x="55" y="54"/>
                                <a:pt x="57" y="53"/>
                                <a:pt x="58" y="51"/>
                              </a:cubicBezTo>
                              <a:cubicBezTo>
                                <a:pt x="58" y="51"/>
                                <a:pt x="58" y="51"/>
                                <a:pt x="58" y="51"/>
                              </a:cubicBezTo>
                              <a:cubicBezTo>
                                <a:pt x="58" y="50"/>
                                <a:pt x="58" y="49"/>
                                <a:pt x="58" y="49"/>
                              </a:cubicBezTo>
                              <a:cubicBezTo>
                                <a:pt x="57" y="49"/>
                                <a:pt x="54" y="46"/>
                                <a:pt x="53" y="45"/>
                              </a:cubicBezTo>
                              <a:cubicBezTo>
                                <a:pt x="53" y="45"/>
                                <a:pt x="53" y="45"/>
                                <a:pt x="53" y="44"/>
                              </a:cubicBezTo>
                              <a:cubicBezTo>
                                <a:pt x="53" y="44"/>
                                <a:pt x="54" y="43"/>
                                <a:pt x="54" y="42"/>
                              </a:cubicBezTo>
                              <a:cubicBezTo>
                                <a:pt x="55" y="42"/>
                                <a:pt x="55" y="42"/>
                                <a:pt x="55" y="42"/>
                              </a:cubicBezTo>
                              <a:cubicBezTo>
                                <a:pt x="57" y="42"/>
                                <a:pt x="61" y="43"/>
                                <a:pt x="61" y="43"/>
                              </a:cubicBezTo>
                              <a:cubicBezTo>
                                <a:pt x="63" y="43"/>
                                <a:pt x="63" y="42"/>
                                <a:pt x="63" y="42"/>
                              </a:cubicBezTo>
                              <a:cubicBezTo>
                                <a:pt x="63" y="42"/>
                                <a:pt x="63" y="42"/>
                                <a:pt x="63" y="42"/>
                              </a:cubicBezTo>
                              <a:cubicBezTo>
                                <a:pt x="64" y="40"/>
                                <a:pt x="64" y="37"/>
                                <a:pt x="64" y="35"/>
                              </a:cubicBezTo>
                              <a:cubicBezTo>
                                <a:pt x="64" y="35"/>
                                <a:pt x="64" y="35"/>
                                <a:pt x="64" y="35"/>
                              </a:cubicBezTo>
                              <a:close/>
                              <a:moveTo>
                                <a:pt x="32" y="43"/>
                              </a:moveTo>
                              <a:cubicBezTo>
                                <a:pt x="26" y="43"/>
                                <a:pt x="20" y="39"/>
                                <a:pt x="20" y="32"/>
                              </a:cubicBezTo>
                              <a:cubicBezTo>
                                <a:pt x="20" y="25"/>
                                <a:pt x="26" y="20"/>
                                <a:pt x="32" y="20"/>
                              </a:cubicBezTo>
                              <a:cubicBezTo>
                                <a:pt x="39" y="20"/>
                                <a:pt x="44" y="25"/>
                                <a:pt x="44" y="32"/>
                              </a:cubicBezTo>
                              <a:cubicBezTo>
                                <a:pt x="44" y="39"/>
                                <a:pt x="39" y="43"/>
                                <a:pt x="32" y="43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08" name="Group 649"/>
                      <p:cNvGrpSpPr/>
                      <p:nvPr/>
                    </p:nvGrpSpPr>
                    <p:grpSpPr>
                      <a:xfrm>
                        <a:off x="4315802" y="4663500"/>
                        <a:ext cx="429315" cy="421138"/>
                        <a:chOff x="1508125" y="1335087"/>
                        <a:chExt cx="833438" cy="817563"/>
                      </a:xfrm>
                      <a:solidFill>
                        <a:srgbClr val="F78D39"/>
                      </a:solidFill>
                    </p:grpSpPr>
                    <p:sp>
                      <p:nvSpPr>
                        <p:cNvPr id="509" name="Freeform 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35113" y="1343025"/>
                          <a:ext cx="371475" cy="379413"/>
                        </a:xfrm>
                        <a:custGeom>
                          <a:avLst/>
                          <a:gdLst>
                            <a:gd name="T0" fmla="*/ 37 w 99"/>
                            <a:gd name="T1" fmla="*/ 0 h 101"/>
                            <a:gd name="T2" fmla="*/ 75 w 99"/>
                            <a:gd name="T3" fmla="*/ 37 h 101"/>
                            <a:gd name="T4" fmla="*/ 74 w 99"/>
                            <a:gd name="T5" fmla="*/ 46 h 101"/>
                            <a:gd name="T6" fmla="*/ 75 w 99"/>
                            <a:gd name="T7" fmla="*/ 49 h 101"/>
                            <a:gd name="T8" fmla="*/ 99 w 99"/>
                            <a:gd name="T9" fmla="*/ 73 h 101"/>
                            <a:gd name="T10" fmla="*/ 97 w 99"/>
                            <a:gd name="T11" fmla="*/ 75 h 101"/>
                            <a:gd name="T12" fmla="*/ 87 w 99"/>
                            <a:gd name="T13" fmla="*/ 90 h 101"/>
                            <a:gd name="T14" fmla="*/ 75 w 99"/>
                            <a:gd name="T15" fmla="*/ 101 h 101"/>
                            <a:gd name="T16" fmla="*/ 48 w 99"/>
                            <a:gd name="T17" fmla="*/ 75 h 101"/>
                            <a:gd name="T18" fmla="*/ 46 w 99"/>
                            <a:gd name="T19" fmla="*/ 74 h 101"/>
                            <a:gd name="T20" fmla="*/ 37 w 99"/>
                            <a:gd name="T21" fmla="*/ 75 h 101"/>
                            <a:gd name="T22" fmla="*/ 0 w 99"/>
                            <a:gd name="T23" fmla="*/ 37 h 101"/>
                            <a:gd name="T24" fmla="*/ 2 w 99"/>
                            <a:gd name="T25" fmla="*/ 26 h 101"/>
                            <a:gd name="T26" fmla="*/ 3 w 99"/>
                            <a:gd name="T27" fmla="*/ 25 h 101"/>
                            <a:gd name="T28" fmla="*/ 4 w 99"/>
                            <a:gd name="T29" fmla="*/ 25 h 101"/>
                            <a:gd name="T30" fmla="*/ 28 w 99"/>
                            <a:gd name="T31" fmla="*/ 50 h 101"/>
                            <a:gd name="T32" fmla="*/ 30 w 99"/>
                            <a:gd name="T33" fmla="*/ 50 h 101"/>
                            <a:gd name="T34" fmla="*/ 51 w 99"/>
                            <a:gd name="T35" fmla="*/ 29 h 101"/>
                            <a:gd name="T36" fmla="*/ 51 w 99"/>
                            <a:gd name="T37" fmla="*/ 28 h 101"/>
                            <a:gd name="T38" fmla="*/ 51 w 99"/>
                            <a:gd name="T39" fmla="*/ 27 h 101"/>
                            <a:gd name="T40" fmla="*/ 27 w 99"/>
                            <a:gd name="T41" fmla="*/ 3 h 101"/>
                            <a:gd name="T42" fmla="*/ 27 w 99"/>
                            <a:gd name="T43" fmla="*/ 2 h 101"/>
                            <a:gd name="T44" fmla="*/ 28 w 99"/>
                            <a:gd name="T45" fmla="*/ 1 h 101"/>
                            <a:gd name="T46" fmla="*/ 37 w 99"/>
                            <a:gd name="T47" fmla="*/ 0 h 10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</a:cxnLst>
                          <a:rect l="0" t="0" r="r" b="b"/>
                          <a:pathLst>
                            <a:path w="99" h="101">
                              <a:moveTo>
                                <a:pt x="37" y="0"/>
                              </a:moveTo>
                              <a:cubicBezTo>
                                <a:pt x="58" y="0"/>
                                <a:pt x="75" y="17"/>
                                <a:pt x="75" y="37"/>
                              </a:cubicBezTo>
                              <a:cubicBezTo>
                                <a:pt x="75" y="41"/>
                                <a:pt x="75" y="44"/>
                                <a:pt x="74" y="46"/>
                              </a:cubicBezTo>
                              <a:cubicBezTo>
                                <a:pt x="74" y="47"/>
                                <a:pt x="74" y="48"/>
                                <a:pt x="75" y="49"/>
                              </a:cubicBezTo>
                              <a:cubicBezTo>
                                <a:pt x="99" y="73"/>
                                <a:pt x="99" y="73"/>
                                <a:pt x="99" y="73"/>
                              </a:cubicBezTo>
                              <a:cubicBezTo>
                                <a:pt x="98" y="74"/>
                                <a:pt x="98" y="74"/>
                                <a:pt x="97" y="75"/>
                              </a:cubicBezTo>
                              <a:cubicBezTo>
                                <a:pt x="93" y="79"/>
                                <a:pt x="89" y="85"/>
                                <a:pt x="87" y="90"/>
                              </a:cubicBezTo>
                              <a:cubicBezTo>
                                <a:pt x="84" y="96"/>
                                <a:pt x="80" y="98"/>
                                <a:pt x="75" y="101"/>
                              </a:cubicBezTo>
                              <a:cubicBezTo>
                                <a:pt x="48" y="75"/>
                                <a:pt x="48" y="75"/>
                                <a:pt x="48" y="75"/>
                              </a:cubicBezTo>
                              <a:cubicBezTo>
                                <a:pt x="47" y="74"/>
                                <a:pt x="46" y="74"/>
                                <a:pt x="46" y="74"/>
                              </a:cubicBezTo>
                              <a:cubicBezTo>
                                <a:pt x="43" y="75"/>
                                <a:pt x="40" y="75"/>
                                <a:pt x="37" y="75"/>
                              </a:cubicBezTo>
                              <a:cubicBezTo>
                                <a:pt x="17" y="75"/>
                                <a:pt x="0" y="58"/>
                                <a:pt x="0" y="37"/>
                              </a:cubicBezTo>
                              <a:cubicBezTo>
                                <a:pt x="0" y="33"/>
                                <a:pt x="0" y="29"/>
                                <a:pt x="2" y="26"/>
                              </a:cubicBezTo>
                              <a:cubicBezTo>
                                <a:pt x="2" y="25"/>
                                <a:pt x="2" y="25"/>
                                <a:pt x="3" y="25"/>
                              </a:cubicBezTo>
                              <a:cubicBezTo>
                                <a:pt x="4" y="25"/>
                                <a:pt x="4" y="25"/>
                                <a:pt x="4" y="25"/>
                              </a:cubicBezTo>
                              <a:cubicBezTo>
                                <a:pt x="28" y="50"/>
                                <a:pt x="28" y="50"/>
                                <a:pt x="28" y="50"/>
                              </a:cubicBezTo>
                              <a:cubicBezTo>
                                <a:pt x="29" y="50"/>
                                <a:pt x="30" y="50"/>
                                <a:pt x="30" y="50"/>
                              </a:cubicBezTo>
                              <a:cubicBezTo>
                                <a:pt x="51" y="29"/>
                                <a:pt x="51" y="29"/>
                                <a:pt x="51" y="29"/>
                              </a:cubicBezTo>
                              <a:cubicBezTo>
                                <a:pt x="51" y="28"/>
                                <a:pt x="51" y="28"/>
                                <a:pt x="51" y="28"/>
                              </a:cubicBezTo>
                              <a:cubicBezTo>
                                <a:pt x="51" y="27"/>
                                <a:pt x="51" y="27"/>
                                <a:pt x="51" y="27"/>
                              </a:cubicBezTo>
                              <a:cubicBezTo>
                                <a:pt x="27" y="3"/>
                                <a:pt x="27" y="3"/>
                                <a:pt x="27" y="3"/>
                              </a:cubicBezTo>
                              <a:cubicBezTo>
                                <a:pt x="27" y="3"/>
                                <a:pt x="27" y="3"/>
                                <a:pt x="27" y="2"/>
                              </a:cubicBezTo>
                              <a:cubicBezTo>
                                <a:pt x="27" y="2"/>
                                <a:pt x="27" y="1"/>
                                <a:pt x="28" y="1"/>
                              </a:cubicBezTo>
                              <a:cubicBezTo>
                                <a:pt x="31" y="0"/>
                                <a:pt x="34" y="0"/>
                                <a:pt x="37" y="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10" name="Freeform 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508125" y="1335087"/>
                          <a:ext cx="803275" cy="798513"/>
                        </a:xfrm>
                        <a:custGeom>
                          <a:avLst/>
                          <a:gdLst>
                            <a:gd name="T0" fmla="*/ 130 w 214"/>
                            <a:gd name="T1" fmla="*/ 100 h 213"/>
                            <a:gd name="T2" fmla="*/ 131 w 214"/>
                            <a:gd name="T3" fmla="*/ 100 h 213"/>
                            <a:gd name="T4" fmla="*/ 131 w 214"/>
                            <a:gd name="T5" fmla="*/ 96 h 213"/>
                            <a:gd name="T6" fmla="*/ 127 w 214"/>
                            <a:gd name="T7" fmla="*/ 92 h 213"/>
                            <a:gd name="T8" fmla="*/ 192 w 214"/>
                            <a:gd name="T9" fmla="*/ 26 h 213"/>
                            <a:gd name="T10" fmla="*/ 199 w 214"/>
                            <a:gd name="T11" fmla="*/ 26 h 213"/>
                            <a:gd name="T12" fmla="*/ 199 w 214"/>
                            <a:gd name="T13" fmla="*/ 26 h 213"/>
                            <a:gd name="T14" fmla="*/ 214 w 214"/>
                            <a:gd name="T15" fmla="*/ 8 h 213"/>
                            <a:gd name="T16" fmla="*/ 214 w 214"/>
                            <a:gd name="T17" fmla="*/ 7 h 213"/>
                            <a:gd name="T18" fmla="*/ 208 w 214"/>
                            <a:gd name="T19" fmla="*/ 1 h 213"/>
                            <a:gd name="T20" fmla="*/ 207 w 214"/>
                            <a:gd name="T21" fmla="*/ 1 h 213"/>
                            <a:gd name="T22" fmla="*/ 188 w 214"/>
                            <a:gd name="T23" fmla="*/ 15 h 213"/>
                            <a:gd name="T24" fmla="*/ 188 w 214"/>
                            <a:gd name="T25" fmla="*/ 16 h 213"/>
                            <a:gd name="T26" fmla="*/ 188 w 214"/>
                            <a:gd name="T27" fmla="*/ 21 h 213"/>
                            <a:gd name="T28" fmla="*/ 122 w 214"/>
                            <a:gd name="T29" fmla="*/ 87 h 213"/>
                            <a:gd name="T30" fmla="*/ 118 w 214"/>
                            <a:gd name="T31" fmla="*/ 82 h 213"/>
                            <a:gd name="T32" fmla="*/ 114 w 214"/>
                            <a:gd name="T33" fmla="*/ 83 h 213"/>
                            <a:gd name="T34" fmla="*/ 113 w 214"/>
                            <a:gd name="T35" fmla="*/ 83 h 213"/>
                            <a:gd name="T36" fmla="*/ 109 w 214"/>
                            <a:gd name="T37" fmla="*/ 82 h 213"/>
                            <a:gd name="T38" fmla="*/ 100 w 214"/>
                            <a:gd name="T39" fmla="*/ 95 h 213"/>
                            <a:gd name="T40" fmla="*/ 82 w 214"/>
                            <a:gd name="T41" fmla="*/ 111 h 213"/>
                            <a:gd name="T42" fmla="*/ 70 w 214"/>
                            <a:gd name="T43" fmla="*/ 121 h 213"/>
                            <a:gd name="T44" fmla="*/ 41 w 214"/>
                            <a:gd name="T45" fmla="*/ 143 h 213"/>
                            <a:gd name="T46" fmla="*/ 7 w 214"/>
                            <a:gd name="T47" fmla="*/ 183 h 213"/>
                            <a:gd name="T48" fmla="*/ 30 w 214"/>
                            <a:gd name="T49" fmla="*/ 207 h 213"/>
                            <a:gd name="T50" fmla="*/ 71 w 214"/>
                            <a:gd name="T51" fmla="*/ 172 h 213"/>
                            <a:gd name="T52" fmla="*/ 93 w 214"/>
                            <a:gd name="T53" fmla="*/ 143 h 213"/>
                            <a:gd name="T54" fmla="*/ 103 w 214"/>
                            <a:gd name="T55" fmla="*/ 132 h 213"/>
                            <a:gd name="T56" fmla="*/ 118 w 214"/>
                            <a:gd name="T57" fmla="*/ 114 h 213"/>
                            <a:gd name="T58" fmla="*/ 132 w 214"/>
                            <a:gd name="T59" fmla="*/ 105 h 213"/>
                            <a:gd name="T60" fmla="*/ 130 w 214"/>
                            <a:gd name="T61" fmla="*/ 100 h 21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</a:cxnLst>
                          <a:rect l="0" t="0" r="r" b="b"/>
                          <a:pathLst>
                            <a:path w="214" h="213">
                              <a:moveTo>
                                <a:pt x="130" y="100"/>
                              </a:moveTo>
                              <a:cubicBezTo>
                                <a:pt x="131" y="100"/>
                                <a:pt x="131" y="100"/>
                                <a:pt x="131" y="100"/>
                              </a:cubicBezTo>
                              <a:cubicBezTo>
                                <a:pt x="132" y="99"/>
                                <a:pt x="132" y="97"/>
                                <a:pt x="131" y="96"/>
                              </a:cubicBezTo>
                              <a:cubicBezTo>
                                <a:pt x="127" y="92"/>
                                <a:pt x="127" y="92"/>
                                <a:pt x="127" y="92"/>
                              </a:cubicBezTo>
                              <a:cubicBezTo>
                                <a:pt x="192" y="26"/>
                                <a:pt x="192" y="26"/>
                                <a:pt x="192" y="26"/>
                              </a:cubicBezTo>
                              <a:cubicBezTo>
                                <a:pt x="199" y="26"/>
                                <a:pt x="199" y="26"/>
                                <a:pt x="199" y="26"/>
                              </a:cubicBezTo>
                              <a:cubicBezTo>
                                <a:pt x="199" y="26"/>
                                <a:pt x="199" y="26"/>
                                <a:pt x="199" y="26"/>
                              </a:cubicBezTo>
                              <a:cubicBezTo>
                                <a:pt x="214" y="8"/>
                                <a:pt x="214" y="8"/>
                                <a:pt x="214" y="8"/>
                              </a:cubicBezTo>
                              <a:cubicBezTo>
                                <a:pt x="214" y="7"/>
                                <a:pt x="214" y="7"/>
                                <a:pt x="214" y="7"/>
                              </a:cubicBezTo>
                              <a:cubicBezTo>
                                <a:pt x="212" y="5"/>
                                <a:pt x="210" y="3"/>
                                <a:pt x="208" y="1"/>
                              </a:cubicBezTo>
                              <a:cubicBezTo>
                                <a:pt x="207" y="0"/>
                                <a:pt x="207" y="0"/>
                                <a:pt x="207" y="1"/>
                              </a:cubicBezTo>
                              <a:cubicBezTo>
                                <a:pt x="188" y="15"/>
                                <a:pt x="188" y="15"/>
                                <a:pt x="188" y="15"/>
                              </a:cubicBezTo>
                              <a:cubicBezTo>
                                <a:pt x="188" y="15"/>
                                <a:pt x="188" y="15"/>
                                <a:pt x="188" y="16"/>
                              </a:cubicBezTo>
                              <a:cubicBezTo>
                                <a:pt x="188" y="21"/>
                                <a:pt x="188" y="21"/>
                                <a:pt x="188" y="21"/>
                              </a:cubicBezTo>
                              <a:cubicBezTo>
                                <a:pt x="122" y="87"/>
                                <a:pt x="122" y="87"/>
                                <a:pt x="122" y="87"/>
                              </a:cubicBezTo>
                              <a:cubicBezTo>
                                <a:pt x="118" y="82"/>
                                <a:pt x="118" y="82"/>
                                <a:pt x="118" y="82"/>
                              </a:cubicBezTo>
                              <a:cubicBezTo>
                                <a:pt x="117" y="81"/>
                                <a:pt x="115" y="82"/>
                                <a:pt x="114" y="83"/>
                              </a:cubicBezTo>
                              <a:cubicBezTo>
                                <a:pt x="113" y="83"/>
                                <a:pt x="113" y="83"/>
                                <a:pt x="113" y="83"/>
                              </a:cubicBezTo>
                              <a:cubicBezTo>
                                <a:pt x="112" y="82"/>
                                <a:pt x="110" y="80"/>
                                <a:pt x="109" y="82"/>
                              </a:cubicBezTo>
                              <a:cubicBezTo>
                                <a:pt x="108" y="83"/>
                                <a:pt x="104" y="86"/>
                                <a:pt x="100" y="95"/>
                              </a:cubicBezTo>
                              <a:cubicBezTo>
                                <a:pt x="95" y="104"/>
                                <a:pt x="88" y="107"/>
                                <a:pt x="82" y="111"/>
                              </a:cubicBezTo>
                              <a:cubicBezTo>
                                <a:pt x="75" y="114"/>
                                <a:pt x="76" y="113"/>
                                <a:pt x="70" y="121"/>
                              </a:cubicBezTo>
                              <a:cubicBezTo>
                                <a:pt x="65" y="129"/>
                                <a:pt x="53" y="134"/>
                                <a:pt x="41" y="143"/>
                              </a:cubicBezTo>
                              <a:cubicBezTo>
                                <a:pt x="30" y="151"/>
                                <a:pt x="13" y="172"/>
                                <a:pt x="7" y="183"/>
                              </a:cubicBezTo>
                              <a:cubicBezTo>
                                <a:pt x="0" y="197"/>
                                <a:pt x="17" y="213"/>
                                <a:pt x="30" y="207"/>
                              </a:cubicBezTo>
                              <a:cubicBezTo>
                                <a:pt x="42" y="201"/>
                                <a:pt x="62" y="183"/>
                                <a:pt x="71" y="172"/>
                              </a:cubicBezTo>
                              <a:cubicBezTo>
                                <a:pt x="80" y="161"/>
                                <a:pt x="85" y="149"/>
                                <a:pt x="93" y="143"/>
                              </a:cubicBezTo>
                              <a:cubicBezTo>
                                <a:pt x="101" y="138"/>
                                <a:pt x="99" y="138"/>
                                <a:pt x="103" y="132"/>
                              </a:cubicBezTo>
                              <a:cubicBezTo>
                                <a:pt x="106" y="125"/>
                                <a:pt x="110" y="119"/>
                                <a:pt x="118" y="114"/>
                              </a:cubicBezTo>
                              <a:cubicBezTo>
                                <a:pt x="127" y="109"/>
                                <a:pt x="131" y="106"/>
                                <a:pt x="132" y="105"/>
                              </a:cubicBezTo>
                              <a:cubicBezTo>
                                <a:pt x="133" y="104"/>
                                <a:pt x="132" y="102"/>
                                <a:pt x="130" y="10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  <p:sp>
                      <p:nvSpPr>
                        <p:cNvPr id="511" name="Freeform 7"/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1920875" y="1739900"/>
                          <a:ext cx="420688" cy="412750"/>
                        </a:xfrm>
                        <a:custGeom>
                          <a:avLst/>
                          <a:gdLst>
                            <a:gd name="T0" fmla="*/ 99 w 112"/>
                            <a:gd name="T1" fmla="*/ 70 h 110"/>
                            <a:gd name="T2" fmla="*/ 28 w 112"/>
                            <a:gd name="T3" fmla="*/ 0 h 110"/>
                            <a:gd name="T4" fmla="*/ 27 w 112"/>
                            <a:gd name="T5" fmla="*/ 2 h 110"/>
                            <a:gd name="T6" fmla="*/ 12 w 112"/>
                            <a:gd name="T7" fmla="*/ 12 h 110"/>
                            <a:gd name="T8" fmla="*/ 0 w 112"/>
                            <a:gd name="T9" fmla="*/ 24 h 110"/>
                            <a:gd name="T10" fmla="*/ 73 w 112"/>
                            <a:gd name="T11" fmla="*/ 97 h 110"/>
                            <a:gd name="T12" fmla="*/ 99 w 112"/>
                            <a:gd name="T13" fmla="*/ 70 h 110"/>
                            <a:gd name="T14" fmla="*/ 80 w 112"/>
                            <a:gd name="T15" fmla="*/ 85 h 110"/>
                            <a:gd name="T16" fmla="*/ 72 w 112"/>
                            <a:gd name="T17" fmla="*/ 77 h 110"/>
                            <a:gd name="T18" fmla="*/ 80 w 112"/>
                            <a:gd name="T19" fmla="*/ 68 h 110"/>
                            <a:gd name="T20" fmla="*/ 89 w 112"/>
                            <a:gd name="T21" fmla="*/ 77 h 110"/>
                            <a:gd name="T22" fmla="*/ 80 w 112"/>
                            <a:gd name="T23" fmla="*/ 85 h 1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112" h="110">
                              <a:moveTo>
                                <a:pt x="99" y="70"/>
                              </a:moveTo>
                              <a:cubicBezTo>
                                <a:pt x="99" y="70"/>
                                <a:pt x="99" y="70"/>
                                <a:pt x="28" y="0"/>
                              </a:cubicBezTo>
                              <a:cubicBezTo>
                                <a:pt x="28" y="1"/>
                                <a:pt x="27" y="1"/>
                                <a:pt x="27" y="2"/>
                              </a:cubicBezTo>
                              <a:cubicBezTo>
                                <a:pt x="23" y="6"/>
                                <a:pt x="16" y="9"/>
                                <a:pt x="12" y="12"/>
                              </a:cubicBezTo>
                              <a:cubicBezTo>
                                <a:pt x="6" y="15"/>
                                <a:pt x="3" y="19"/>
                                <a:pt x="0" y="24"/>
                              </a:cubicBezTo>
                              <a:cubicBezTo>
                                <a:pt x="0" y="24"/>
                                <a:pt x="0" y="24"/>
                                <a:pt x="73" y="97"/>
                              </a:cubicBezTo>
                              <a:cubicBezTo>
                                <a:pt x="86" y="110"/>
                                <a:pt x="112" y="84"/>
                                <a:pt x="99" y="70"/>
                              </a:cubicBezTo>
                              <a:close/>
                              <a:moveTo>
                                <a:pt x="80" y="85"/>
                              </a:moveTo>
                              <a:cubicBezTo>
                                <a:pt x="76" y="85"/>
                                <a:pt x="72" y="81"/>
                                <a:pt x="72" y="77"/>
                              </a:cubicBezTo>
                              <a:cubicBezTo>
                                <a:pt x="72" y="72"/>
                                <a:pt x="76" y="68"/>
                                <a:pt x="80" y="68"/>
                              </a:cubicBezTo>
                              <a:cubicBezTo>
                                <a:pt x="85" y="68"/>
                                <a:pt x="89" y="72"/>
                                <a:pt x="89" y="77"/>
                              </a:cubicBezTo>
                              <a:cubicBezTo>
                                <a:pt x="89" y="81"/>
                                <a:pt x="85" y="85"/>
                                <a:pt x="80" y="85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02" name="Group 578"/>
                  <p:cNvGrpSpPr/>
                  <p:nvPr/>
                </p:nvGrpSpPr>
                <p:grpSpPr>
                  <a:xfrm>
                    <a:off x="3887612" y="5771772"/>
                    <a:ext cx="1530670" cy="527049"/>
                    <a:chOff x="6412582" y="2741212"/>
                    <a:chExt cx="2695922" cy="527049"/>
                  </a:xfrm>
                </p:grpSpPr>
                <p:sp>
                  <p:nvSpPr>
                    <p:cNvPr id="503" name="Rectangle 502"/>
                    <p:cNvSpPr/>
                    <p:nvPr/>
                  </p:nvSpPr>
                  <p:spPr>
                    <a:xfrm>
                      <a:off x="6412582" y="2741212"/>
                      <a:ext cx="2695922" cy="527049"/>
                    </a:xfrm>
                    <a:prstGeom prst="rect">
                      <a:avLst/>
                    </a:prstGeom>
                  </p:spPr>
                  <p:txBody>
                    <a:bodyPr wrap="square" lIns="0" tIns="72000" rIns="0" bIns="72000" anchor="b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BUILT &amp; OPERATED </a:t>
                      </a: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78D39"/>
                          </a:solidFill>
                          <a:effectLst/>
                          <a:uLnTx/>
                          <a:uFillTx/>
                          <a:latin typeface="Helvetica"/>
                        </a:rPr>
                        <a:t> INTERNALLY</a:t>
                      </a:r>
                    </a:p>
                  </p:txBody>
                </p:sp>
                <p:cxnSp>
                  <p:nvCxnSpPr>
                    <p:cNvPr id="504" name="Straight Connector 580"/>
                    <p:cNvCxnSpPr/>
                    <p:nvPr/>
                  </p:nvCxnSpPr>
                  <p:spPr>
                    <a:xfrm>
                      <a:off x="6412582" y="3268261"/>
                      <a:ext cx="2695922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BFBFBF"/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</p:grpSp>
        <p:grpSp>
          <p:nvGrpSpPr>
            <p:cNvPr id="474" name="Group 505"/>
            <p:cNvGrpSpPr/>
            <p:nvPr/>
          </p:nvGrpSpPr>
          <p:grpSpPr>
            <a:xfrm>
              <a:off x="187842" y="2250620"/>
              <a:ext cx="8911699" cy="1481310"/>
              <a:chOff x="255301" y="2560700"/>
              <a:chExt cx="9084036" cy="1509959"/>
            </a:xfrm>
          </p:grpSpPr>
          <p:cxnSp>
            <p:nvCxnSpPr>
              <p:cNvPr id="475" name="Connecteur en arc 16"/>
              <p:cNvCxnSpPr>
                <a:stCxn id="673" idx="20"/>
                <a:endCxn id="623" idx="7"/>
              </p:cNvCxnSpPr>
              <p:nvPr/>
            </p:nvCxnSpPr>
            <p:spPr>
              <a:xfrm flipH="1">
                <a:off x="5412774" y="3179407"/>
                <a:ext cx="1417178" cy="419768"/>
              </a:xfrm>
              <a:prstGeom prst="curvedConnector3">
                <a:avLst>
                  <a:gd name="adj1" fmla="val 68575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none"/>
              </a:ln>
              <a:effectLst/>
            </p:spPr>
          </p:cxnSp>
          <p:cxnSp>
            <p:nvCxnSpPr>
              <p:cNvPr id="476" name="Connecteur en arc 16"/>
              <p:cNvCxnSpPr>
                <a:stCxn id="675" idx="12"/>
                <a:endCxn id="623" idx="8"/>
              </p:cNvCxnSpPr>
              <p:nvPr/>
            </p:nvCxnSpPr>
            <p:spPr>
              <a:xfrm flipH="1">
                <a:off x="5374159" y="3340094"/>
                <a:ext cx="1554876" cy="319834"/>
              </a:xfrm>
              <a:prstGeom prst="curvedConnector3">
                <a:avLst>
                  <a:gd name="adj1" fmla="val 44318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none"/>
              </a:ln>
              <a:effectLst/>
            </p:spPr>
          </p:cxnSp>
          <p:sp>
            <p:nvSpPr>
              <p:cNvPr id="477" name="Freeform 1694"/>
              <p:cNvSpPr>
                <a:spLocks noEditPoints="1"/>
              </p:cNvSpPr>
              <p:nvPr/>
            </p:nvSpPr>
            <p:spPr bwMode="auto">
              <a:xfrm>
                <a:off x="4246362" y="3170914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78" name="Freeform 1694"/>
              <p:cNvSpPr>
                <a:spLocks noEditPoints="1"/>
              </p:cNvSpPr>
              <p:nvPr/>
            </p:nvSpPr>
            <p:spPr bwMode="auto">
              <a:xfrm>
                <a:off x="5191376" y="3192954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79" name="Freeform 1694"/>
              <p:cNvSpPr>
                <a:spLocks noEditPoints="1"/>
              </p:cNvSpPr>
              <p:nvPr/>
            </p:nvSpPr>
            <p:spPr bwMode="auto">
              <a:xfrm>
                <a:off x="7077228" y="2712225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80" name="Freeform 1694"/>
              <p:cNvSpPr>
                <a:spLocks noEditPoints="1"/>
              </p:cNvSpPr>
              <p:nvPr/>
            </p:nvSpPr>
            <p:spPr bwMode="auto">
              <a:xfrm>
                <a:off x="7000662" y="2893661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81" name="Freeform 1694"/>
              <p:cNvSpPr>
                <a:spLocks noEditPoints="1"/>
              </p:cNvSpPr>
              <p:nvPr/>
            </p:nvSpPr>
            <p:spPr bwMode="auto">
              <a:xfrm>
                <a:off x="6876878" y="2997317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82" name="Freeform 1694"/>
              <p:cNvSpPr>
                <a:spLocks noEditPoints="1"/>
              </p:cNvSpPr>
              <p:nvPr/>
            </p:nvSpPr>
            <p:spPr bwMode="auto">
              <a:xfrm>
                <a:off x="1168197" y="3611970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83" name="Freeform 1694"/>
              <p:cNvSpPr>
                <a:spLocks noEditPoints="1"/>
              </p:cNvSpPr>
              <p:nvPr/>
            </p:nvSpPr>
            <p:spPr bwMode="auto">
              <a:xfrm>
                <a:off x="1777949" y="3259648"/>
                <a:ext cx="281132" cy="458689"/>
              </a:xfrm>
              <a:custGeom>
                <a:avLst/>
                <a:gdLst>
                  <a:gd name="T0" fmla="*/ 64 w 64"/>
                  <a:gd name="T1" fmla="*/ 32 h 104"/>
                  <a:gd name="T2" fmla="*/ 32 w 64"/>
                  <a:gd name="T3" fmla="*/ 0 h 104"/>
                  <a:gd name="T4" fmla="*/ 0 w 64"/>
                  <a:gd name="T5" fmla="*/ 32 h 104"/>
                  <a:gd name="T6" fmla="*/ 4 w 64"/>
                  <a:gd name="T7" fmla="*/ 48 h 104"/>
                  <a:gd name="T8" fmla="*/ 4 w 64"/>
                  <a:gd name="T9" fmla="*/ 48 h 104"/>
                  <a:gd name="T10" fmla="*/ 32 w 64"/>
                  <a:gd name="T11" fmla="*/ 104 h 104"/>
                  <a:gd name="T12" fmla="*/ 60 w 64"/>
                  <a:gd name="T13" fmla="*/ 48 h 104"/>
                  <a:gd name="T14" fmla="*/ 60 w 64"/>
                  <a:gd name="T15" fmla="*/ 48 h 104"/>
                  <a:gd name="T16" fmla="*/ 64 w 64"/>
                  <a:gd name="T17" fmla="*/ 32 h 104"/>
                  <a:gd name="T18" fmla="*/ 32 w 64"/>
                  <a:gd name="T19" fmla="*/ 48 h 104"/>
                  <a:gd name="T20" fmla="*/ 16 w 64"/>
                  <a:gd name="T21" fmla="*/ 32 h 104"/>
                  <a:gd name="T22" fmla="*/ 32 w 64"/>
                  <a:gd name="T23" fmla="*/ 16 h 104"/>
                  <a:gd name="T24" fmla="*/ 48 w 64"/>
                  <a:gd name="T25" fmla="*/ 32 h 104"/>
                  <a:gd name="T26" fmla="*/ 32 w 64"/>
                  <a:gd name="T27" fmla="*/ 4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4">
                    <a:moveTo>
                      <a:pt x="64" y="32"/>
                    </a:move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38"/>
                      <a:pt x="2" y="43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2" y="43"/>
                      <a:pt x="64" y="38"/>
                      <a:pt x="64" y="32"/>
                    </a:cubicBezTo>
                    <a:moveTo>
                      <a:pt x="32" y="48"/>
                    </a:moveTo>
                    <a:cubicBezTo>
                      <a:pt x="23" y="48"/>
                      <a:pt x="16" y="41"/>
                      <a:pt x="16" y="32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41" y="16"/>
                      <a:pt x="48" y="23"/>
                      <a:pt x="48" y="32"/>
                    </a:cubicBezTo>
                    <a:cubicBezTo>
                      <a:pt x="48" y="41"/>
                      <a:pt x="41" y="48"/>
                      <a:pt x="32" y="48"/>
                    </a:cubicBezTo>
                  </a:path>
                </a:pathLst>
              </a:custGeom>
              <a:solidFill>
                <a:srgbClr val="F78D39"/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391" tIns="45696" rIns="91391" bIns="4569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endParaRPr>
              </a:p>
            </p:txBody>
          </p:sp>
          <p:sp>
            <p:nvSpPr>
              <p:cNvPr id="484" name="Forme libre 25"/>
              <p:cNvSpPr/>
              <p:nvPr/>
            </p:nvSpPr>
            <p:spPr>
              <a:xfrm>
                <a:off x="2171533" y="3191426"/>
                <a:ext cx="2093853" cy="396964"/>
              </a:xfrm>
              <a:custGeom>
                <a:avLst/>
                <a:gdLst>
                  <a:gd name="connsiteX0" fmla="*/ 2539941 w 2539941"/>
                  <a:gd name="connsiteY0" fmla="*/ 419158 h 419158"/>
                  <a:gd name="connsiteX1" fmla="*/ 1675837 w 2539941"/>
                  <a:gd name="connsiteY1" fmla="*/ 149 h 419158"/>
                  <a:gd name="connsiteX2" fmla="*/ 0 w 2539941"/>
                  <a:gd name="connsiteY2" fmla="*/ 366782 h 419158"/>
                  <a:gd name="connsiteX0" fmla="*/ 2095441 w 2095441"/>
                  <a:gd name="connsiteY0" fmla="*/ 419169 h 419169"/>
                  <a:gd name="connsiteX1" fmla="*/ 1231337 w 2095441"/>
                  <a:gd name="connsiteY1" fmla="*/ 160 h 419169"/>
                  <a:gd name="connsiteX2" fmla="*/ 0 w 2095441"/>
                  <a:gd name="connsiteY2" fmla="*/ 341393 h 419169"/>
                  <a:gd name="connsiteX0" fmla="*/ 2157353 w 2157353"/>
                  <a:gd name="connsiteY0" fmla="*/ 466794 h 466794"/>
                  <a:gd name="connsiteX1" fmla="*/ 1231337 w 2157353"/>
                  <a:gd name="connsiteY1" fmla="*/ 160 h 466794"/>
                  <a:gd name="connsiteX2" fmla="*/ 0 w 2157353"/>
                  <a:gd name="connsiteY2" fmla="*/ 341393 h 466794"/>
                  <a:gd name="connsiteX0" fmla="*/ 2157353 w 2157353"/>
                  <a:gd name="connsiteY0" fmla="*/ 428714 h 428714"/>
                  <a:gd name="connsiteX1" fmla="*/ 1064649 w 2157353"/>
                  <a:gd name="connsiteY1" fmla="*/ 180 h 428714"/>
                  <a:gd name="connsiteX2" fmla="*/ 0 w 2157353"/>
                  <a:gd name="connsiteY2" fmla="*/ 303313 h 428714"/>
                  <a:gd name="connsiteX0" fmla="*/ 2093853 w 2093853"/>
                  <a:gd name="connsiteY0" fmla="*/ 396964 h 396964"/>
                  <a:gd name="connsiteX1" fmla="*/ 1064649 w 2093853"/>
                  <a:gd name="connsiteY1" fmla="*/ 180 h 396964"/>
                  <a:gd name="connsiteX2" fmla="*/ 0 w 2093853"/>
                  <a:gd name="connsiteY2" fmla="*/ 303313 h 39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3853" h="396964">
                    <a:moveTo>
                      <a:pt x="2093853" y="396964"/>
                    </a:moveTo>
                    <a:cubicBezTo>
                      <a:pt x="1873462" y="191824"/>
                      <a:pt x="1487972" y="8909"/>
                      <a:pt x="1064649" y="180"/>
                    </a:cubicBezTo>
                    <a:cubicBezTo>
                      <a:pt x="641326" y="-8549"/>
                      <a:pt x="0" y="303313"/>
                      <a:pt x="0" y="30331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none"/>
              </a:ln>
              <a:effectLst/>
            </p:spPr>
            <p:txBody>
              <a:bodyPr lIns="91391" tIns="45696" rIns="91391" bIns="45696" rtlCol="0" anchor="ctr"/>
              <a:lstStyle/>
              <a:p>
                <a:pPr marL="0" marR="0" lvl="0" indent="0" algn="ctr" defTabSz="4567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Neue"/>
                  <a:ea typeface="+mn-ea"/>
                  <a:cs typeface="+mn-cs"/>
                </a:endParaRPr>
              </a:p>
            </p:txBody>
          </p:sp>
          <p:cxnSp>
            <p:nvCxnSpPr>
              <p:cNvPr id="485" name="Connecteur en arc 16"/>
              <p:cNvCxnSpPr/>
              <p:nvPr/>
            </p:nvCxnSpPr>
            <p:spPr>
              <a:xfrm flipH="1" flipV="1">
                <a:off x="255301" y="3191020"/>
                <a:ext cx="1532698" cy="297972"/>
              </a:xfrm>
              <a:prstGeom prst="curvedConnector3">
                <a:avLst>
                  <a:gd name="adj1" fmla="val 52205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86" name="Connecteur en arc 16"/>
              <p:cNvCxnSpPr>
                <a:stCxn id="593" idx="19"/>
                <a:endCxn id="601" idx="28"/>
              </p:cNvCxnSpPr>
              <p:nvPr/>
            </p:nvCxnSpPr>
            <p:spPr>
              <a:xfrm flipH="1" flipV="1">
                <a:off x="255301" y="3212838"/>
                <a:ext cx="1532698" cy="297972"/>
              </a:xfrm>
              <a:prstGeom prst="curvedConnector3">
                <a:avLst>
                  <a:gd name="adj1" fmla="val 52205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arrow"/>
              </a:ln>
              <a:effectLst/>
            </p:spPr>
          </p:cxnSp>
          <p:cxnSp>
            <p:nvCxnSpPr>
              <p:cNvPr id="487" name="Connecteur en arc 16"/>
              <p:cNvCxnSpPr/>
              <p:nvPr/>
            </p:nvCxnSpPr>
            <p:spPr>
              <a:xfrm rot="5400000">
                <a:off x="5585491" y="2320688"/>
                <a:ext cx="261311" cy="2545151"/>
              </a:xfrm>
              <a:prstGeom prst="curvedConnector3">
                <a:avLst>
                  <a:gd name="adj1" fmla="val 187482"/>
                </a:avLst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8" name="Connecteur en arc 16"/>
              <p:cNvCxnSpPr/>
              <p:nvPr/>
            </p:nvCxnSpPr>
            <p:spPr>
              <a:xfrm rot="5400000">
                <a:off x="5585491" y="2336511"/>
                <a:ext cx="261311" cy="2545151"/>
              </a:xfrm>
              <a:prstGeom prst="curvedConnector3">
                <a:avLst>
                  <a:gd name="adj1" fmla="val 187482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none"/>
              </a:ln>
              <a:effectLst/>
            </p:spPr>
          </p:cxnSp>
          <p:cxnSp>
            <p:nvCxnSpPr>
              <p:cNvPr id="489" name="Connecteur en arc 16"/>
              <p:cNvCxnSpPr/>
              <p:nvPr/>
            </p:nvCxnSpPr>
            <p:spPr>
              <a:xfrm rot="10800000">
                <a:off x="4478576" y="3611970"/>
                <a:ext cx="744978" cy="14477"/>
              </a:xfrm>
              <a:prstGeom prst="curvedConnector3">
                <a:avLst>
                  <a:gd name="adj1" fmla="val 64490"/>
                </a:avLst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0" name="Connecteur en arc 16"/>
              <p:cNvCxnSpPr/>
              <p:nvPr/>
            </p:nvCxnSpPr>
            <p:spPr>
              <a:xfrm rot="10800000">
                <a:off x="4478576" y="3626447"/>
                <a:ext cx="744978" cy="14477"/>
              </a:xfrm>
              <a:prstGeom prst="curvedConnector3">
                <a:avLst>
                  <a:gd name="adj1" fmla="val 64490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none"/>
              </a:ln>
              <a:effectLst/>
            </p:spPr>
          </p:cxnSp>
          <p:cxnSp>
            <p:nvCxnSpPr>
              <p:cNvPr id="491" name="Connecteur en arc 16"/>
              <p:cNvCxnSpPr/>
              <p:nvPr/>
            </p:nvCxnSpPr>
            <p:spPr>
              <a:xfrm rot="10800000" flipV="1">
                <a:off x="7354017" y="2560700"/>
                <a:ext cx="1985320" cy="679352"/>
              </a:xfrm>
              <a:prstGeom prst="curved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92" name="Connecteur en arc 16"/>
              <p:cNvCxnSpPr>
                <a:endCxn id="660" idx="16"/>
              </p:cNvCxnSpPr>
              <p:nvPr/>
            </p:nvCxnSpPr>
            <p:spPr>
              <a:xfrm rot="10800000" flipV="1">
                <a:off x="7354017" y="2576986"/>
                <a:ext cx="1985320" cy="679352"/>
              </a:xfrm>
              <a:prstGeom prst="curvedConnector3">
                <a:avLst>
                  <a:gd name="adj1" fmla="val 50000"/>
                </a:avLst>
              </a:prstGeom>
              <a:noFill/>
              <a:ln w="25400" cap="flat" cmpd="sng" algn="ctr">
                <a:solidFill>
                  <a:srgbClr val="F78D39"/>
                </a:solidFill>
                <a:prstDash val="sysDash"/>
                <a:tailEnd type="arrow"/>
              </a:ln>
              <a:effectLst/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490C6B-A42B-AC4F-B86E-77D50691F33A}"/>
              </a:ext>
            </a:extLst>
          </p:cNvPr>
          <p:cNvSpPr txBox="1"/>
          <p:nvPr/>
        </p:nvSpPr>
        <p:spPr>
          <a:xfrm>
            <a:off x="4755276" y="1728761"/>
            <a:ext cx="214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/>
              <a:t>40% US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7772CFEF-7232-8D4C-832C-6B17365A1A86}"/>
              </a:ext>
            </a:extLst>
          </p:cNvPr>
          <p:cNvSpPr txBox="1"/>
          <p:nvPr/>
        </p:nvSpPr>
        <p:spPr>
          <a:xfrm>
            <a:off x="7625263" y="1967714"/>
            <a:ext cx="2149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/>
              <a:t>40% EU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ADA54CF7-5BD3-3741-A01C-EAE8C110635C}"/>
              </a:ext>
            </a:extLst>
          </p:cNvPr>
          <p:cNvSpPr txBox="1"/>
          <p:nvPr/>
        </p:nvSpPr>
        <p:spPr>
          <a:xfrm>
            <a:off x="2286819" y="2623298"/>
            <a:ext cx="187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20% APAC</a:t>
            </a:r>
          </a:p>
        </p:txBody>
      </p:sp>
    </p:spTree>
    <p:extLst>
      <p:ext uri="{BB962C8B-B14F-4D97-AF65-F5344CB8AC3E}">
        <p14:creationId xmlns:p14="http://schemas.microsoft.com/office/powerpoint/2010/main" val="368982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latency improvement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5D78506-539F-4A39-8019-5B6C1CB6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9" y="2509911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6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2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a better executor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582563" y="917725"/>
            <a:ext cx="4281890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Help directly from TensorFlow team</a:t>
            </a:r>
          </a:p>
          <a:p>
            <a:pPr marL="0"/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/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Experimental single-threaded executor:</a:t>
            </a:r>
          </a:p>
          <a:p>
            <a:pPr marL="0" indent="0">
              <a:buNone/>
            </a:pPr>
            <a:r>
              <a:rPr lang="en-US" sz="1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opts.config.mutable_experimental</a:t>
            </a: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()-&gt;</a:t>
            </a:r>
            <a:r>
              <a:rPr lang="en-US" sz="1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set_executor_type</a:t>
            </a: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</a:t>
            </a:r>
          </a:p>
          <a:p>
            <a:pPr marL="0" indent="0">
              <a:buNone/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"SINGLE_THREADED_EXECUTOR");</a:t>
            </a:r>
          </a:p>
          <a:p>
            <a:pPr lvl="1"/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Une image contenant personne, téléphone mobile, téléphone, homme&#10;&#10;Description générée automatiquement">
            <a:extLst>
              <a:ext uri="{FF2B5EF4-FFF2-40B4-BE49-F238E27FC236}">
                <a16:creationId xmlns:a16="http://schemas.microsoft.com/office/drawing/2014/main" id="{BE54ECC8-B8A1-44C9-8C66-D31D7604A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321732"/>
            <a:ext cx="7059326" cy="39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2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22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Activating the single threaded executor</a:t>
            </a:r>
          </a:p>
        </p:txBody>
      </p:sp>
      <p:pic>
        <p:nvPicPr>
          <p:cNvPr id="6" name="Image 5" descr="Une image contenant personne, intérieur, photo, homme&#10;&#10;Description générée automatiquement">
            <a:extLst>
              <a:ext uri="{FF2B5EF4-FFF2-40B4-BE49-F238E27FC236}">
                <a16:creationId xmlns:a16="http://schemas.microsoft.com/office/drawing/2014/main" id="{EFE58126-6805-49FE-BB78-7F22039FC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Remove task scheduling to reduce overhead</a:t>
            </a: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Our graph has lot of atomic &amp; small operations</a:t>
            </a: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We deal with parallelism at a higher level</a:t>
            </a: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56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3" y="742951"/>
            <a:ext cx="4046727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Single threaded executor gains: 10%</a:t>
            </a:r>
          </a:p>
        </p:txBody>
      </p:sp>
      <p:pic>
        <p:nvPicPr>
          <p:cNvPr id="4" name="Image 3" descr="Une image contenant chien, intérieur, assis, animal&#10;&#10;Description générée automatiquement">
            <a:extLst>
              <a:ext uri="{FF2B5EF4-FFF2-40B4-BE49-F238E27FC236}">
                <a16:creationId xmlns:a16="http://schemas.microsoft.com/office/drawing/2014/main" id="{405A3CC6-8983-42FC-9B66-AFF53C48D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99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A dog looking at the camera&#10;&#10;Description generated with very high confidence">
            <a:extLst>
              <a:ext uri="{FF2B5EF4-FFF2-40B4-BE49-F238E27FC236}">
                <a16:creationId xmlns:a16="http://schemas.microsoft.com/office/drawing/2014/main" id="{56C24DEE-DEA9-46B4-8259-F02293126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" t="6570" r="-275" b="8602"/>
          <a:stretch/>
        </p:blipFill>
        <p:spPr>
          <a:xfrm>
            <a:off x="0" y="-27878"/>
            <a:ext cx="12249628" cy="68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1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  <a:latin typeface="Century Gothic"/>
              </a:rPr>
              <a:t>Problem definition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Initial results &amp; common optimizations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Gothic"/>
              </a:rPr>
              <a:t>Profiling &amp; low-level optimizations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&amp; future work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67E0A2F-0F30-43D9-B636-FDC1D941B8D1}"/>
              </a:ext>
            </a:extLst>
          </p:cNvPr>
          <p:cNvSpPr/>
          <p:nvPr/>
        </p:nvSpPr>
        <p:spPr>
          <a:xfrm>
            <a:off x="3781887" y="1846555"/>
            <a:ext cx="2095130" cy="158244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D221AD-D05B-4491-A38A-F534476D766B}"/>
              </a:ext>
            </a:extLst>
          </p:cNvPr>
          <p:cNvSpPr/>
          <p:nvPr/>
        </p:nvSpPr>
        <p:spPr>
          <a:xfrm>
            <a:off x="1400643" y="1812188"/>
            <a:ext cx="2059516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D337E78-14A8-4915-926A-7BE6B3D2A0C4}"/>
              </a:ext>
            </a:extLst>
          </p:cNvPr>
          <p:cNvSpPr/>
          <p:nvPr/>
        </p:nvSpPr>
        <p:spPr>
          <a:xfrm>
            <a:off x="8974241" y="1846555"/>
            <a:ext cx="2095130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015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TensorFlow Profiling</a:t>
            </a:r>
          </a:p>
        </p:txBody>
      </p:sp>
      <p:pic>
        <p:nvPicPr>
          <p:cNvPr id="7" name="Image 6" descr="Une image contenant portable, écran, ordinateur, table&#10;&#10;Description générée automatiquement">
            <a:extLst>
              <a:ext uri="{FF2B5EF4-FFF2-40B4-BE49-F238E27FC236}">
                <a16:creationId xmlns:a16="http://schemas.microsoft.com/office/drawing/2014/main" id="{A2855E81-AE59-4362-8AC8-D506831B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93" y="2892419"/>
            <a:ext cx="5069382" cy="214881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781373" y="2279151"/>
            <a:ext cx="3627063" cy="33871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>
                <a:latin typeface="+mn-lt"/>
                <a:ea typeface="+mn-ea"/>
                <a:cs typeface="+mn-cs"/>
              </a:rPr>
              <a:t>All profiling tools rely on the </a:t>
            </a:r>
            <a:r>
              <a:rPr lang="en-US" sz="2400" err="1">
                <a:latin typeface="+mn-lt"/>
                <a:ea typeface="+mn-ea"/>
                <a:cs typeface="+mn-cs"/>
              </a:rPr>
              <a:t>run_metadata</a:t>
            </a:r>
            <a:r>
              <a:rPr lang="en-US" sz="2400">
                <a:latin typeface="+mn-lt"/>
                <a:ea typeface="+mn-ea"/>
                <a:cs typeface="+mn-cs"/>
              </a:rPr>
              <a:t> object</a:t>
            </a:r>
          </a:p>
          <a:p>
            <a:pPr lvl="1"/>
            <a:r>
              <a:rPr lang="en-US" sz="2400">
                <a:latin typeface="+mn-lt"/>
                <a:ea typeface="+mn-ea"/>
                <a:cs typeface="+mn-cs"/>
              </a:rPr>
              <a:t>Contains time and space consumption for each operation</a:t>
            </a:r>
          </a:p>
          <a:p>
            <a:pPr lvl="1"/>
            <a:endParaRPr lang="en-US" sz="240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>
                <a:latin typeface="+mn-lt"/>
                <a:ea typeface="+mn-ea"/>
                <a:cs typeface="+mn-cs"/>
              </a:rPr>
              <a:t>Easiest to just manipulate it as a panda </a:t>
            </a:r>
            <a:r>
              <a:rPr lang="en-US" sz="2400" err="1">
                <a:latin typeface="+mn-lt"/>
                <a:ea typeface="+mn-ea"/>
                <a:cs typeface="+mn-cs"/>
              </a:rPr>
              <a:t>dataframe</a:t>
            </a:r>
            <a:endParaRPr lang="en-US" sz="24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15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232700B1-43A9-415B-913B-837E8981A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100662"/>
              </p:ext>
            </p:extLst>
          </p:nvPr>
        </p:nvGraphicFramePr>
        <p:xfrm>
          <a:off x="274469" y="1779442"/>
          <a:ext cx="670314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37"/>
            <a:ext cx="12191999" cy="174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Profiling results</a:t>
            </a:r>
            <a:endParaRPr lang="en-US">
              <a:cs typeface="Calibri Light"/>
            </a:endParaRPr>
          </a:p>
        </p:txBody>
      </p:sp>
      <p:pic>
        <p:nvPicPr>
          <p:cNvPr id="4" name="Image 3" descr="Une image contenant personne, homme, intérieur, assis&#10;&#10;Description générée automatiquement">
            <a:extLst>
              <a:ext uri="{FF2B5EF4-FFF2-40B4-BE49-F238E27FC236}">
                <a16:creationId xmlns:a16="http://schemas.microsoft.com/office/drawing/2014/main" id="{B0F4CFCC-9104-4FFE-99D8-C917AB961E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86" y="2400544"/>
            <a:ext cx="4802914" cy="3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6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26E428-5295-461C-93E1-BDCF6F74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-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51" y="798445"/>
            <a:ext cx="5499287" cy="2681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>
                <a:solidFill>
                  <a:srgbClr val="000000"/>
                </a:solidFill>
              </a:rPr>
              <a:t>Tensorboard</a:t>
            </a:r>
            <a:r>
              <a:rPr lang="en-US">
                <a:solidFill>
                  <a:srgbClr val="000000"/>
                </a:solidFill>
              </a:rPr>
              <a:t> analysis</a:t>
            </a:r>
            <a:br>
              <a:rPr lang="en-US"/>
            </a:br>
            <a:br>
              <a:rPr lang="en-US">
                <a:cs typeface="Calibri Light"/>
              </a:rPr>
            </a:b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297646" y="3018150"/>
            <a:ext cx="5414480" cy="30414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>
                <a:cs typeface="Calibri Light"/>
              </a:rPr>
              <a:t>Our graph has more operations than expected</a:t>
            </a:r>
          </a:p>
          <a:p>
            <a:pPr marL="0" indent="0" algn="ctr">
              <a:buNone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Each feature adds ~50 nodes</a:t>
            </a:r>
          </a:p>
          <a:p>
            <a:pPr marL="0" indent="0" algn="ctr">
              <a:buNone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200 features </a:t>
            </a: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200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50 nodes </a:t>
            </a: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200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3μs</a:t>
            </a: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= 30 </a:t>
            </a:r>
            <a:r>
              <a:rPr lang="en-US" sz="20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ms</a:t>
            </a: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20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70" y="460850"/>
            <a:ext cx="10957509" cy="1089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 Light"/>
              </a:rPr>
              <a:t>What we expect the graph to look like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B61360-533B-417B-8C8C-F6AD148728D8}"/>
              </a:ext>
            </a:extLst>
          </p:cNvPr>
          <p:cNvSpPr/>
          <p:nvPr/>
        </p:nvSpPr>
        <p:spPr>
          <a:xfrm>
            <a:off x="8385977" y="3172548"/>
            <a:ext cx="1437191" cy="906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Dot product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DFEB2D-8E11-4FD7-86BE-3EAD64BCBC11}"/>
              </a:ext>
            </a:extLst>
          </p:cNvPr>
          <p:cNvSpPr/>
          <p:nvPr/>
        </p:nvSpPr>
        <p:spPr>
          <a:xfrm>
            <a:off x="10151115" y="3336520"/>
            <a:ext cx="1138179" cy="607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Segoe UI"/>
              </a:rPr>
              <a:t>Sigmoid Function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60088D-6FB7-4C03-AAEB-415DEA1B4B92}"/>
              </a:ext>
            </a:extLst>
          </p:cNvPr>
          <p:cNvSpPr/>
          <p:nvPr/>
        </p:nvSpPr>
        <p:spPr>
          <a:xfrm>
            <a:off x="8461333" y="2100080"/>
            <a:ext cx="1273215" cy="598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Dense Weights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14087-31BD-4637-A023-57D7EE8E2AC7}"/>
              </a:ext>
            </a:extLst>
          </p:cNvPr>
          <p:cNvSpPr/>
          <p:nvPr/>
        </p:nvSpPr>
        <p:spPr>
          <a:xfrm>
            <a:off x="6619029" y="3325067"/>
            <a:ext cx="1437189" cy="607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Sparse Vector in </a:t>
            </a:r>
            <a:r>
              <a:rPr lang="en-US" err="1">
                <a:cs typeface="Calibri"/>
              </a:rPr>
              <a:t>R^n</a:t>
            </a:r>
            <a:endParaRPr lang="en-US" err="1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8CE910-09BB-48A7-9EA9-2D9FCB27212B}"/>
              </a:ext>
            </a:extLst>
          </p:cNvPr>
          <p:cNvSpPr/>
          <p:nvPr/>
        </p:nvSpPr>
        <p:spPr>
          <a:xfrm>
            <a:off x="5202938" y="3172548"/>
            <a:ext cx="1215343" cy="906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Segoe UI"/>
              </a:rPr>
              <a:t>Hasher</a:t>
            </a:r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C1781F-BCF0-4E58-B2E4-BB044D250436}"/>
              </a:ext>
            </a:extLst>
          </p:cNvPr>
          <p:cNvSpPr/>
          <p:nvPr/>
        </p:nvSpPr>
        <p:spPr>
          <a:xfrm>
            <a:off x="389799" y="3182192"/>
            <a:ext cx="1591520" cy="906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Segoe UI"/>
              </a:rPr>
              <a:t>Features</a:t>
            </a:r>
            <a:br>
              <a:rPr lang="en-US">
                <a:solidFill>
                  <a:srgbClr val="FFFFFF"/>
                </a:solidFill>
                <a:latin typeface="Calibri"/>
                <a:cs typeface="Segoe UI"/>
              </a:rPr>
            </a:br>
            <a:r>
              <a:rPr lang="en-US">
                <a:solidFill>
                  <a:srgbClr val="FFFFFF"/>
                </a:solidFill>
                <a:latin typeface="Calibri"/>
                <a:cs typeface="Segoe UI"/>
              </a:rPr>
              <a:t>Engineering</a:t>
            </a:r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115B36-3219-4AA3-A338-2F51E676A8CA}"/>
              </a:ext>
            </a:extLst>
          </p:cNvPr>
          <p:cNvSpPr/>
          <p:nvPr/>
        </p:nvSpPr>
        <p:spPr>
          <a:xfrm>
            <a:off x="2232102" y="3182192"/>
            <a:ext cx="1263570" cy="916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Segoe UI"/>
              </a:rPr>
              <a:t>Bucketize</a:t>
            </a: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215313-41E2-47D0-8E0B-3108B0DE939B}"/>
              </a:ext>
            </a:extLst>
          </p:cNvPr>
          <p:cNvSpPr/>
          <p:nvPr/>
        </p:nvSpPr>
        <p:spPr>
          <a:xfrm>
            <a:off x="3736809" y="3182192"/>
            <a:ext cx="1263570" cy="916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Segoe UI"/>
              </a:rPr>
              <a:t>Cross</a:t>
            </a:r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3628E8F-5F03-4491-8FDA-8B9CCD023894}"/>
              </a:ext>
            </a:extLst>
          </p:cNvPr>
          <p:cNvSpPr/>
          <p:nvPr/>
        </p:nvSpPr>
        <p:spPr>
          <a:xfrm>
            <a:off x="8856471" y="2701671"/>
            <a:ext cx="482278" cy="414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F6EF49D-9F20-404E-A86A-37BF05ACF447}"/>
              </a:ext>
            </a:extLst>
          </p:cNvPr>
          <p:cNvSpPr/>
          <p:nvPr/>
        </p:nvSpPr>
        <p:spPr>
          <a:xfrm>
            <a:off x="8057976" y="3390447"/>
            <a:ext cx="241139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4B10DCB-31F2-40EF-872F-EF905AD80081}"/>
              </a:ext>
            </a:extLst>
          </p:cNvPr>
          <p:cNvSpPr/>
          <p:nvPr/>
        </p:nvSpPr>
        <p:spPr>
          <a:xfrm>
            <a:off x="6418228" y="3390447"/>
            <a:ext cx="173621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CF73C15-6A10-4E17-819D-57D792D0A9AE}"/>
              </a:ext>
            </a:extLst>
          </p:cNvPr>
          <p:cNvSpPr/>
          <p:nvPr/>
        </p:nvSpPr>
        <p:spPr>
          <a:xfrm>
            <a:off x="9823115" y="3390446"/>
            <a:ext cx="241139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993C635-EA58-45D0-9A66-D0A75FAA1A60}"/>
              </a:ext>
            </a:extLst>
          </p:cNvPr>
          <p:cNvSpPr/>
          <p:nvPr/>
        </p:nvSpPr>
        <p:spPr>
          <a:xfrm>
            <a:off x="5000328" y="3400092"/>
            <a:ext cx="173621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BC132AE-BB00-4BDB-A1AE-A38367189332}"/>
              </a:ext>
            </a:extLst>
          </p:cNvPr>
          <p:cNvSpPr/>
          <p:nvPr/>
        </p:nvSpPr>
        <p:spPr>
          <a:xfrm>
            <a:off x="3495621" y="3419384"/>
            <a:ext cx="173621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FBFD2BF-8C01-48ED-837E-2688D88BF0AA}"/>
              </a:ext>
            </a:extLst>
          </p:cNvPr>
          <p:cNvSpPr/>
          <p:nvPr/>
        </p:nvSpPr>
        <p:spPr>
          <a:xfrm>
            <a:off x="1981265" y="3419383"/>
            <a:ext cx="173621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D33237-DF55-4FF6-89A3-37DE2DA90B7E}"/>
              </a:ext>
            </a:extLst>
          </p:cNvPr>
          <p:cNvSpPr txBox="1"/>
          <p:nvPr/>
        </p:nvSpPr>
        <p:spPr>
          <a:xfrm>
            <a:off x="2119494" y="4820252"/>
            <a:ext cx="15567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Every feature becomes</a:t>
            </a:r>
          </a:p>
          <a:p>
            <a:r>
              <a:rPr lang="en-US"/>
              <a:t>'categorial'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FF9E57-6E9A-4E2F-A5ED-C92BE95ACA11}"/>
              </a:ext>
            </a:extLst>
          </p:cNvPr>
          <p:cNvSpPr txBox="1"/>
          <p:nvPr/>
        </p:nvSpPr>
        <p:spPr>
          <a:xfrm>
            <a:off x="3923215" y="5283238"/>
            <a:ext cx="151821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Makes the </a:t>
            </a:r>
          </a:p>
          <a:p>
            <a:r>
              <a:rPr lang="en-US"/>
              <a:t>Predictor</a:t>
            </a:r>
            <a:endParaRPr lang="en-US">
              <a:cs typeface="Calibri"/>
            </a:endParaRPr>
          </a:p>
          <a:p>
            <a:r>
              <a:rPr lang="en-US"/>
              <a:t>nonlinear</a:t>
            </a:r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61648D-233B-403D-89D8-709D0173261F}"/>
              </a:ext>
            </a:extLst>
          </p:cNvPr>
          <p:cNvSpPr txBox="1"/>
          <p:nvPr/>
        </p:nvSpPr>
        <p:spPr>
          <a:xfrm>
            <a:off x="5505087" y="4820251"/>
            <a:ext cx="20969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Maps Feature Space to </a:t>
            </a:r>
            <a:r>
              <a:rPr lang="en-US" err="1"/>
              <a:t>R^n</a:t>
            </a:r>
            <a:r>
              <a:rPr lang="en-US"/>
              <a:t> space</a:t>
            </a:r>
            <a:br>
              <a:rPr lang="en-US"/>
            </a:br>
            <a:r>
              <a:rPr lang="en-US">
                <a:cs typeface="Calibri"/>
              </a:rPr>
              <a:t>and reduces Dimensionality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36BBCB-1BC5-4C3F-9D3B-8356A14970B7}"/>
              </a:ext>
            </a:extLst>
          </p:cNvPr>
          <p:cNvCxnSpPr/>
          <p:nvPr/>
        </p:nvCxnSpPr>
        <p:spPr>
          <a:xfrm>
            <a:off x="2723426" y="4136502"/>
            <a:ext cx="9646" cy="55944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35B9690-B688-4441-8C5E-8AC2842CFC15}"/>
              </a:ext>
            </a:extLst>
          </p:cNvPr>
          <p:cNvCxnSpPr>
            <a:cxnSpLocks/>
          </p:cNvCxnSpPr>
          <p:nvPr/>
        </p:nvCxnSpPr>
        <p:spPr>
          <a:xfrm>
            <a:off x="4421046" y="4136501"/>
            <a:ext cx="19291" cy="113817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DBD3E0C-A675-4A7F-A6EA-FB72717E91ED}"/>
              </a:ext>
            </a:extLst>
          </p:cNvPr>
          <p:cNvCxnSpPr>
            <a:cxnSpLocks/>
          </p:cNvCxnSpPr>
          <p:nvPr/>
        </p:nvCxnSpPr>
        <p:spPr>
          <a:xfrm>
            <a:off x="6041502" y="4184730"/>
            <a:ext cx="9646" cy="55944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065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3ECEFC-5F35-4B30-9C15-90A1A6B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Criteo Prediction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FDB11-7AF9-4213-93A9-F3E54E56ED9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80523" y="5091763"/>
            <a:ext cx="2410991" cy="140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latin typeface="+mn-lt"/>
                <a:ea typeface="+mn-ea"/>
                <a:cs typeface="+mn-cs"/>
              </a:rPr>
              <a:t>Train, deploy &amp; serve ML models at scale </a:t>
            </a:r>
          </a:p>
        </p:txBody>
      </p:sp>
      <p:pic>
        <p:nvPicPr>
          <p:cNvPr id="4" name="Picture 4" descr="A picture containing indoor, table, different, various&#10;&#10;Description generated with very high confidence">
            <a:extLst>
              <a:ext uri="{FF2B5EF4-FFF2-40B4-BE49-F238E27FC236}">
                <a16:creationId xmlns:a16="http://schemas.microsoft.com/office/drawing/2014/main" id="{BD9902DB-C4A1-41E8-85DE-78A0876B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64" b="8066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957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6ADD835-5749-4408-AA4D-55AB71AFB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r="9091" b="533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80" y="632990"/>
            <a:ext cx="4566305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/>
              <a:t>Finding the dot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54112" y="1774372"/>
            <a:ext cx="4428772" cy="33010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Expect a dot product of dense vector times sparse vector</a:t>
            </a:r>
          </a:p>
          <a:p>
            <a:pPr marL="0" algn="ctr"/>
            <a:endParaRPr lang="en-US" sz="1800" dirty="0">
              <a:latin typeface="+mn-lt"/>
              <a:ea typeface="+mn-ea"/>
              <a:cs typeface="+mn-cs"/>
            </a:endParaRPr>
          </a:p>
          <a:p>
            <a:pPr algn="ctr"/>
            <a:endParaRPr lang="en-US" sz="1800" dirty="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Able to locate a sigmoid, but not a dot product</a:t>
            </a:r>
          </a:p>
          <a:p>
            <a:endParaRPr lang="en-US" sz="1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37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D0B69C-07FE-41E8-8920-8EB0E4C0F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16" y="150553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cs typeface="Calibri Light"/>
              </a:rPr>
              <a:t>The solution:</a:t>
            </a:r>
            <a:br>
              <a:rPr lang="en-US" sz="2600">
                <a:cs typeface="Calibri Light"/>
              </a:rPr>
            </a:br>
            <a:r>
              <a:rPr lang="en-US" sz="2600">
                <a:cs typeface="Calibri Light"/>
              </a:rPr>
              <a:t>using lower-level abstractions</a:t>
            </a:r>
          </a:p>
        </p:txBody>
      </p:sp>
    </p:spTree>
    <p:extLst>
      <p:ext uri="{BB962C8B-B14F-4D97-AF65-F5344CB8AC3E}">
        <p14:creationId xmlns:p14="http://schemas.microsoft.com/office/powerpoint/2010/main" val="262825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3" y="0"/>
            <a:ext cx="11254676" cy="11810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>
                <a:ea typeface="+mj-lt"/>
                <a:cs typeface="+mj-lt"/>
              </a:rPr>
              <a:t>Step #1: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Finding the Sparse X Dense Dot Product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0CDDF3-F247-46A4-8E27-0A653F74DEC8}"/>
              </a:ext>
            </a:extLst>
          </p:cNvPr>
          <p:cNvSpPr/>
          <p:nvPr/>
        </p:nvSpPr>
        <p:spPr>
          <a:xfrm>
            <a:off x="6684419" y="3621940"/>
            <a:ext cx="1437191" cy="906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Segoe UI"/>
                <a:cs typeface="Segoe UI"/>
              </a:rPr>
              <a:t>Dot product</a:t>
            </a: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89105D-8812-4618-8D50-E5F261230C53}"/>
              </a:ext>
            </a:extLst>
          </p:cNvPr>
          <p:cNvSpPr/>
          <p:nvPr/>
        </p:nvSpPr>
        <p:spPr>
          <a:xfrm>
            <a:off x="8449556" y="3785912"/>
            <a:ext cx="1138179" cy="607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Segoe UI"/>
              </a:rPr>
              <a:t>Sigmoid Function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586FCE-C8BE-4078-8BF4-E2CBC46A10B3}"/>
              </a:ext>
            </a:extLst>
          </p:cNvPr>
          <p:cNvSpPr/>
          <p:nvPr/>
        </p:nvSpPr>
        <p:spPr>
          <a:xfrm>
            <a:off x="6759775" y="2549472"/>
            <a:ext cx="1273215" cy="598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Dense Weights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95600C-A3F9-41E7-B066-AD2F0B551D28}"/>
              </a:ext>
            </a:extLst>
          </p:cNvPr>
          <p:cNvSpPr/>
          <p:nvPr/>
        </p:nvSpPr>
        <p:spPr>
          <a:xfrm>
            <a:off x="4917471" y="3774458"/>
            <a:ext cx="1437189" cy="607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Sparse Vector in </a:t>
            </a:r>
            <a:r>
              <a:rPr lang="en-US" err="1">
                <a:cs typeface="Calibri"/>
              </a:rPr>
              <a:t>R^n</a:t>
            </a:r>
            <a:endParaRPr lang="en-US" err="1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60C50FF-D3EF-4EBA-B8DA-487A5A3A3803}"/>
              </a:ext>
            </a:extLst>
          </p:cNvPr>
          <p:cNvSpPr/>
          <p:nvPr/>
        </p:nvSpPr>
        <p:spPr>
          <a:xfrm>
            <a:off x="7154913" y="3151063"/>
            <a:ext cx="482278" cy="414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A821EAD-A891-4B27-9D56-5806988326FD}"/>
              </a:ext>
            </a:extLst>
          </p:cNvPr>
          <p:cNvSpPr/>
          <p:nvPr/>
        </p:nvSpPr>
        <p:spPr>
          <a:xfrm>
            <a:off x="6356418" y="3839839"/>
            <a:ext cx="241139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9CCCBAD-4665-4C93-9D7B-14759A103F07}"/>
              </a:ext>
            </a:extLst>
          </p:cNvPr>
          <p:cNvSpPr/>
          <p:nvPr/>
        </p:nvSpPr>
        <p:spPr>
          <a:xfrm>
            <a:off x="8121557" y="3839838"/>
            <a:ext cx="241139" cy="49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700D6F-E738-4D7C-BCFE-1CA29B095756}"/>
              </a:ext>
            </a:extLst>
          </p:cNvPr>
          <p:cNvSpPr txBox="1"/>
          <p:nvPr/>
        </p:nvSpPr>
        <p:spPr>
          <a:xfrm>
            <a:off x="3573512" y="2427832"/>
            <a:ext cx="15567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100M learned weights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93A2F6-2B99-4E04-8B38-D52577ABCF70}"/>
              </a:ext>
            </a:extLst>
          </p:cNvPr>
          <p:cNvCxnSpPr/>
          <p:nvPr/>
        </p:nvCxnSpPr>
        <p:spPr>
          <a:xfrm flipV="1">
            <a:off x="5064949" y="2733831"/>
            <a:ext cx="1470893" cy="533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F84141-5CBA-4937-B991-562D74D6939A}"/>
              </a:ext>
            </a:extLst>
          </p:cNvPr>
          <p:cNvSpPr txBox="1"/>
          <p:nvPr/>
        </p:nvSpPr>
        <p:spPr>
          <a:xfrm>
            <a:off x="905629" y="3485634"/>
            <a:ext cx="25428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Input features:</a:t>
            </a:r>
          </a:p>
          <a:p>
            <a:pPr algn="ctr"/>
            <a:r>
              <a:rPr lang="en-US"/>
              <a:t>subset of all the possible features that are present in the current example</a:t>
            </a:r>
            <a:endParaRPr lang="en-US">
              <a:cs typeface="Calibri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AE2AD8C-4835-4C25-B9B7-891D719F49A8}"/>
              </a:ext>
            </a:extLst>
          </p:cNvPr>
          <p:cNvCxnSpPr>
            <a:cxnSpLocks/>
          </p:cNvCxnSpPr>
          <p:nvPr/>
        </p:nvCxnSpPr>
        <p:spPr>
          <a:xfrm flipV="1">
            <a:off x="3334760" y="4060607"/>
            <a:ext cx="1470893" cy="533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188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err="1"/>
              <a:t>Matmul</a:t>
            </a:r>
            <a:r>
              <a:rPr lang="en-US" sz="2800"/>
              <a:t> various implementations</a:t>
            </a: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501374E-3ABC-4271-BE1B-4CF784F9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4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FB55E9-BACF-43E6-8979-A58145B0CA09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/>
              <a:t>tf.sparse.matmul</a:t>
            </a: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/>
              <a:t>tf.nn.embedding_lookup_sparse</a:t>
            </a: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 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000" err="1"/>
              <a:t>tf.linalg.matmul</a:t>
            </a: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8914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E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Matmul various implementations differences</a:t>
            </a:r>
          </a:p>
        </p:txBody>
      </p:sp>
      <p:pic>
        <p:nvPicPr>
          <p:cNvPr id="7" name="Image 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5CDFB62E-338C-4330-9232-8C3ECEAF7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18097"/>
            <a:ext cx="7188199" cy="461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1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05E2E6-48D9-4C15-98DA-445E3C8780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258784" y="5338783"/>
            <a:ext cx="10556449" cy="1091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400" b="1" dirty="0">
                <a:latin typeface="Courier New"/>
                <a:cs typeface="Arial"/>
              </a:rPr>
              <a:t>weights = </a:t>
            </a:r>
            <a:r>
              <a:rPr lang="en-US" sz="2400" b="1" dirty="0" err="1">
                <a:latin typeface="Courier New"/>
                <a:cs typeface="Arial"/>
              </a:rPr>
              <a:t>tf.gather</a:t>
            </a:r>
            <a:r>
              <a:rPr lang="en-US" sz="2400" b="1" dirty="0">
                <a:latin typeface="Courier New"/>
                <a:cs typeface="Arial"/>
              </a:rPr>
              <a:t>(</a:t>
            </a:r>
            <a:r>
              <a:rPr lang="en-US" sz="2400" b="1" dirty="0" err="1">
                <a:latin typeface="Courier New"/>
                <a:cs typeface="Arial"/>
              </a:rPr>
              <a:t>variables.weights</a:t>
            </a:r>
            <a:r>
              <a:rPr lang="en-US" sz="2400" b="1" dirty="0">
                <a:latin typeface="Courier New"/>
                <a:cs typeface="Arial"/>
              </a:rPr>
              <a:t>, </a:t>
            </a:r>
            <a:r>
              <a:rPr lang="en-US" sz="2400" b="1" dirty="0" err="1">
                <a:latin typeface="Courier New"/>
                <a:cs typeface="Arial"/>
              </a:rPr>
              <a:t>concat_indices</a:t>
            </a:r>
            <a:r>
              <a:rPr lang="en-US" sz="2400" b="1" dirty="0">
                <a:latin typeface="Courier New"/>
                <a:cs typeface="Arial"/>
              </a:rPr>
              <a:t>) </a:t>
            </a:r>
            <a:endParaRPr lang="en-US" sz="2400" b="1" dirty="0">
              <a:latin typeface="Courier New"/>
            </a:endParaRPr>
          </a:p>
          <a:p>
            <a:pPr>
              <a:buNone/>
            </a:pPr>
            <a:r>
              <a:rPr lang="en-US" sz="2400" b="1" dirty="0" err="1">
                <a:latin typeface="Courier New"/>
                <a:cs typeface="Arial"/>
              </a:rPr>
              <a:t>dot_product</a:t>
            </a:r>
            <a:r>
              <a:rPr lang="en-US" sz="2400" b="1" dirty="0">
                <a:latin typeface="Courier New"/>
                <a:cs typeface="Arial"/>
              </a:rPr>
              <a:t> =</a:t>
            </a:r>
            <a:r>
              <a:rPr lang="en-US" sz="2400" b="1" dirty="0" err="1">
                <a:latin typeface="Courier New"/>
                <a:cs typeface="Arial"/>
              </a:rPr>
              <a:t>tf.reduce_sum</a:t>
            </a:r>
            <a:r>
              <a:rPr lang="en-US" sz="2400" b="1" dirty="0">
                <a:latin typeface="Courier New"/>
                <a:cs typeface="Arial"/>
              </a:rPr>
              <a:t>(weights) </a:t>
            </a:r>
            <a:endParaRPr lang="en-US" sz="2400" b="1" dirty="0">
              <a:latin typeface="Courier New"/>
            </a:endParaRPr>
          </a:p>
          <a:p>
            <a:pPr marL="0" indent="0">
              <a:buNone/>
            </a:pPr>
            <a:endParaRPr lang="en-US" sz="2400" b="1" dirty="0">
              <a:latin typeface="Courier New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ADBDA2-BF1C-4565-B949-24D31A9C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51" y="365126"/>
            <a:ext cx="11446933" cy="502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 Light"/>
              </a:rPr>
              <a:t>Cheap Dot product</a:t>
            </a:r>
          </a:p>
        </p:txBody>
      </p:sp>
      <p:pic>
        <p:nvPicPr>
          <p:cNvPr id="5" name="Image 4" descr="Une image contenant bâtiment, personne, extérieur, femme&#10;&#10;Description générée automatiquement">
            <a:extLst>
              <a:ext uri="{FF2B5EF4-FFF2-40B4-BE49-F238E27FC236}">
                <a16:creationId xmlns:a16="http://schemas.microsoft.com/office/drawing/2014/main" id="{FEAEDE1D-8BC3-445B-8840-89B2F4BDE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>
          <a:xfrm>
            <a:off x="2562613" y="1049612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5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photo, homme, signe&#10;&#10;Description générée automatiquement">
            <a:extLst>
              <a:ext uri="{FF2B5EF4-FFF2-40B4-BE49-F238E27FC236}">
                <a16:creationId xmlns:a16="http://schemas.microsoft.com/office/drawing/2014/main" id="{9448DA20-3624-4E97-9EF5-BC717D448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3F7DCE-AF81-4EAE-957E-A52B52041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6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Step #2: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Stack operations together by type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92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266308D2-0808-4A81-ADD7-B2A51FB97F3F}"/>
              </a:ext>
            </a:extLst>
          </p:cNvPr>
          <p:cNvSpPr/>
          <p:nvPr/>
        </p:nvSpPr>
        <p:spPr>
          <a:xfrm>
            <a:off x="2268306" y="2091362"/>
            <a:ext cx="1338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1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E69858-B2FB-48FB-8545-F62FE31A71C4}"/>
              </a:ext>
            </a:extLst>
          </p:cNvPr>
          <p:cNvSpPr/>
          <p:nvPr/>
        </p:nvSpPr>
        <p:spPr>
          <a:xfrm>
            <a:off x="3778607" y="1876478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cast</a:t>
            </a:r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63AF1E-6800-43EA-AB13-BD80EF224220}"/>
              </a:ext>
            </a:extLst>
          </p:cNvPr>
          <p:cNvSpPr/>
          <p:nvPr/>
        </p:nvSpPr>
        <p:spPr>
          <a:xfrm>
            <a:off x="2268306" y="3266007"/>
            <a:ext cx="1338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2</a:t>
            </a:r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1FECD6-CDC3-4BA2-9FCB-6E728785441D}"/>
              </a:ext>
            </a:extLst>
          </p:cNvPr>
          <p:cNvSpPr/>
          <p:nvPr/>
        </p:nvSpPr>
        <p:spPr>
          <a:xfrm>
            <a:off x="3778607" y="3051123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bucketize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651D7-2D78-4571-9C17-AAE8A2C07217}"/>
              </a:ext>
            </a:extLst>
          </p:cNvPr>
          <p:cNvSpPr txBox="1"/>
          <p:nvPr/>
        </p:nvSpPr>
        <p:spPr>
          <a:xfrm>
            <a:off x="2937307" y="396347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/>
              <a:t>…</a:t>
            </a:r>
            <a:endParaRPr lang="en-US" sz="32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C5A10E4-2CDE-406C-B7DA-70D0146A75F4}"/>
              </a:ext>
            </a:extLst>
          </p:cNvPr>
          <p:cNvSpPr/>
          <p:nvPr/>
        </p:nvSpPr>
        <p:spPr>
          <a:xfrm>
            <a:off x="2268306" y="4959531"/>
            <a:ext cx="1338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N</a:t>
            </a: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EA5CA7-086B-4669-AED2-9D98A693522C}"/>
              </a:ext>
            </a:extLst>
          </p:cNvPr>
          <p:cNvSpPr/>
          <p:nvPr/>
        </p:nvSpPr>
        <p:spPr>
          <a:xfrm>
            <a:off x="3778607" y="4744647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bucketize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9B7D88-178E-4E6D-B6EE-F797F3F62155}"/>
              </a:ext>
            </a:extLst>
          </p:cNvPr>
          <p:cNvSpPr txBox="1"/>
          <p:nvPr/>
        </p:nvSpPr>
        <p:spPr>
          <a:xfrm>
            <a:off x="6593194" y="1876478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/>
              <a:t>…</a:t>
            </a:r>
            <a:endParaRPr lang="en-US" sz="3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A6C61B-1A03-4E54-A179-97E902C41A03}"/>
              </a:ext>
            </a:extLst>
          </p:cNvPr>
          <p:cNvSpPr txBox="1"/>
          <p:nvPr/>
        </p:nvSpPr>
        <p:spPr>
          <a:xfrm>
            <a:off x="6593194" y="2973619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/>
              <a:t>…</a:t>
            </a:r>
            <a:endParaRPr lang="en-US" sz="3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513601-81C9-4EE1-BCDA-A2F746B6ABFE}"/>
              </a:ext>
            </a:extLst>
          </p:cNvPr>
          <p:cNvSpPr txBox="1"/>
          <p:nvPr/>
        </p:nvSpPr>
        <p:spPr>
          <a:xfrm>
            <a:off x="6593194" y="474464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/>
              <a:t>…</a:t>
            </a:r>
            <a:endParaRPr lang="en-US" sz="3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476B80-C8A7-46F6-9DBD-C2F317235250}"/>
              </a:ext>
            </a:extLst>
          </p:cNvPr>
          <p:cNvSpPr/>
          <p:nvPr/>
        </p:nvSpPr>
        <p:spPr>
          <a:xfrm>
            <a:off x="5208546" y="1876478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bucketize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0CE105-CCA7-48ED-B79C-932DC75F580F}"/>
              </a:ext>
            </a:extLst>
          </p:cNvPr>
          <p:cNvSpPr/>
          <p:nvPr/>
        </p:nvSpPr>
        <p:spPr>
          <a:xfrm>
            <a:off x="7521825" y="1867077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Hash</a:t>
            </a:r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F89F7A-BB6D-471B-A1BE-14FFBBA24B23}"/>
              </a:ext>
            </a:extLst>
          </p:cNvPr>
          <p:cNvSpPr/>
          <p:nvPr/>
        </p:nvSpPr>
        <p:spPr>
          <a:xfrm>
            <a:off x="7555162" y="3049074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Hash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A3FF6F-9C55-4334-9639-A48B496C415C}"/>
              </a:ext>
            </a:extLst>
          </p:cNvPr>
          <p:cNvSpPr/>
          <p:nvPr/>
        </p:nvSpPr>
        <p:spPr>
          <a:xfrm>
            <a:off x="7555162" y="4744647"/>
            <a:ext cx="1212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Hash</a:t>
            </a:r>
            <a:endParaRPr lang="en-US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B11C56B-F3AC-49AE-9D26-E5031C43B6AF}"/>
              </a:ext>
            </a:extLst>
          </p:cNvPr>
          <p:cNvSpPr/>
          <p:nvPr/>
        </p:nvSpPr>
        <p:spPr>
          <a:xfrm>
            <a:off x="3606308" y="1769335"/>
            <a:ext cx="5291112" cy="1125692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56C4BAF-F067-417D-AAD5-695BC77FD227}"/>
              </a:ext>
            </a:extLst>
          </p:cNvPr>
          <p:cNvSpPr/>
          <p:nvPr/>
        </p:nvSpPr>
        <p:spPr>
          <a:xfrm>
            <a:off x="3606308" y="2987276"/>
            <a:ext cx="5291111" cy="1054790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4003840-B0DD-4226-8724-F1ADA5CEAC7A}"/>
              </a:ext>
            </a:extLst>
          </p:cNvPr>
          <p:cNvSpPr/>
          <p:nvPr/>
        </p:nvSpPr>
        <p:spPr>
          <a:xfrm>
            <a:off x="3606308" y="4639001"/>
            <a:ext cx="5291112" cy="1125692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23A95B-4D17-45F1-BC03-316F7653B61F}"/>
              </a:ext>
            </a:extLst>
          </p:cNvPr>
          <p:cNvSpPr txBox="1">
            <a:spLocks/>
          </p:cNvSpPr>
          <p:nvPr/>
        </p:nvSpPr>
        <p:spPr>
          <a:xfrm>
            <a:off x="0" y="199212"/>
            <a:ext cx="11260476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Each feature has its own silo of operations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10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3208"/>
            <a:ext cx="121920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3600" err="1">
                <a:ea typeface="+mn-lt"/>
                <a:cs typeface="+mn-lt"/>
              </a:rPr>
              <a:t>Instead</a:t>
            </a:r>
            <a:r>
              <a:rPr lang="fr-FR" sz="3600">
                <a:ea typeface="+mn-lt"/>
                <a:cs typeface="+mn-lt"/>
              </a:rPr>
              <a:t> group </a:t>
            </a:r>
            <a:r>
              <a:rPr lang="fr-FR" sz="3600" err="1">
                <a:ea typeface="+mn-lt"/>
                <a:cs typeface="+mn-lt"/>
              </a:rPr>
              <a:t>tensors</a:t>
            </a:r>
            <a:r>
              <a:rPr lang="fr-FR" sz="3600">
                <a:ea typeface="+mn-lt"/>
                <a:cs typeface="+mn-lt"/>
              </a:rPr>
              <a:t> by </a:t>
            </a:r>
            <a:r>
              <a:rPr lang="fr-FR" sz="3600" err="1">
                <a:ea typeface="+mn-lt"/>
                <a:cs typeface="+mn-lt"/>
              </a:rPr>
              <a:t>dtype</a:t>
            </a:r>
            <a:r>
              <a:rPr lang="fr-FR" sz="3600">
                <a:ea typeface="+mn-lt"/>
                <a:cs typeface="+mn-lt"/>
              </a:rPr>
              <a:t> and </a:t>
            </a:r>
            <a:r>
              <a:rPr lang="fr-FR" sz="3600" err="1">
                <a:ea typeface="+mn-lt"/>
                <a:cs typeface="+mn-lt"/>
              </a:rPr>
              <a:t>shape</a:t>
            </a:r>
            <a:r>
              <a:rPr lang="fr-FR" sz="3600">
                <a:ea typeface="+mn-lt"/>
                <a:cs typeface="+mn-lt"/>
              </a:rPr>
              <a:t> </a:t>
            </a:r>
            <a:r>
              <a:rPr lang="fr-FR" sz="3600" err="1">
                <a:ea typeface="+mn-lt"/>
                <a:cs typeface="+mn-lt"/>
              </a:rPr>
              <a:t>early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66308D2-0808-4A81-ADD7-B2A51FB97F3F}"/>
              </a:ext>
            </a:extLst>
          </p:cNvPr>
          <p:cNvSpPr/>
          <p:nvPr/>
        </p:nvSpPr>
        <p:spPr>
          <a:xfrm>
            <a:off x="2112636" y="2142162"/>
            <a:ext cx="13717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1</a:t>
            </a:r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63AF1E-6800-43EA-AB13-BD80EF224220}"/>
              </a:ext>
            </a:extLst>
          </p:cNvPr>
          <p:cNvSpPr/>
          <p:nvPr/>
        </p:nvSpPr>
        <p:spPr>
          <a:xfrm>
            <a:off x="2112636" y="3316807"/>
            <a:ext cx="13717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2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651D7-2D78-4571-9C17-AAE8A2C07217}"/>
              </a:ext>
            </a:extLst>
          </p:cNvPr>
          <p:cNvSpPr txBox="1"/>
          <p:nvPr/>
        </p:nvSpPr>
        <p:spPr>
          <a:xfrm>
            <a:off x="2803572" y="4014274"/>
            <a:ext cx="48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…</a:t>
            </a:r>
            <a:endParaRPr lang="en-US" sz="32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C5A10E4-2CDE-406C-B7DA-70D0146A75F4}"/>
              </a:ext>
            </a:extLst>
          </p:cNvPr>
          <p:cNvSpPr/>
          <p:nvPr/>
        </p:nvSpPr>
        <p:spPr>
          <a:xfrm>
            <a:off x="2112636" y="5010331"/>
            <a:ext cx="13717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Tensor</a:t>
            </a:r>
            <a:r>
              <a:rPr lang="fr-FR"/>
              <a:t> N</a:t>
            </a: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476B80-C8A7-46F6-9DBD-C2F317235250}"/>
              </a:ext>
            </a:extLst>
          </p:cNvPr>
          <p:cNvSpPr/>
          <p:nvPr/>
        </p:nvSpPr>
        <p:spPr>
          <a:xfrm>
            <a:off x="5705582" y="3273961"/>
            <a:ext cx="12429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Bucketize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0CE105-CCA7-48ED-B79C-932DC75F580F}"/>
              </a:ext>
            </a:extLst>
          </p:cNvPr>
          <p:cNvSpPr/>
          <p:nvPr/>
        </p:nvSpPr>
        <p:spPr>
          <a:xfrm>
            <a:off x="8067967" y="3273961"/>
            <a:ext cx="124293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Hash</a:t>
            </a:r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6347F9-11AE-4F32-A56E-3E99E3771577}"/>
              </a:ext>
            </a:extLst>
          </p:cNvPr>
          <p:cNvSpPr/>
          <p:nvPr/>
        </p:nvSpPr>
        <p:spPr>
          <a:xfrm>
            <a:off x="3647566" y="2142162"/>
            <a:ext cx="1242931" cy="3352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Concat</a:t>
            </a:r>
            <a:endParaRPr lang="en-US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9FA6FA5-955F-42DE-A4BB-E3DAF3368703}"/>
              </a:ext>
            </a:extLst>
          </p:cNvPr>
          <p:cNvSpPr/>
          <p:nvPr/>
        </p:nvSpPr>
        <p:spPr>
          <a:xfrm>
            <a:off x="3484390" y="1558247"/>
            <a:ext cx="6163045" cy="4520629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2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bowl of food on a table&#10;&#10;Description generated with very high confidence">
            <a:extLst>
              <a:ext uri="{FF2B5EF4-FFF2-40B4-BE49-F238E27FC236}">
                <a16:creationId xmlns:a16="http://schemas.microsoft.com/office/drawing/2014/main" id="{FA38FFD7-C3BE-4B65-99A6-762F1754F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455" r="2848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3" y="797027"/>
            <a:ext cx="6050257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Legacy Prediction engine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Logistic regression fine tuned over many years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Nonlinearity through secret sauce config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Feature selection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Crosses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Buckets</a:t>
            </a:r>
          </a:p>
        </p:txBody>
      </p:sp>
    </p:spTree>
    <p:extLst>
      <p:ext uri="{BB962C8B-B14F-4D97-AF65-F5344CB8AC3E}">
        <p14:creationId xmlns:p14="http://schemas.microsoft.com/office/powerpoint/2010/main" val="469059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Hashing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5938463" y="801866"/>
            <a:ext cx="5613458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Out of the box hashing: 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only string as input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convert to string first (pretty print) 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Not XLA compatible</a:t>
            </a:r>
          </a:p>
          <a:p>
            <a:pPr lvl="1"/>
            <a:endParaRPr lang="en-US" sz="2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Reimplement quasi equivalent to murmur3</a:t>
            </a:r>
          </a:p>
          <a:p>
            <a:pPr marL="0" indent="0">
              <a:buNone/>
            </a:pPr>
            <a:endParaRPr lang="en-US" sz="24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Hash all features in single operation</a:t>
            </a:r>
          </a:p>
        </p:txBody>
      </p:sp>
    </p:spTree>
    <p:extLst>
      <p:ext uri="{BB962C8B-B14F-4D97-AF65-F5344CB8AC3E}">
        <p14:creationId xmlns:p14="http://schemas.microsoft.com/office/powerpoint/2010/main" val="632789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Crosses</a:t>
            </a:r>
          </a:p>
        </p:txBody>
      </p:sp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5AE93CAF-589E-41FF-9088-31F390367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952945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4983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85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31516" y="2638043"/>
            <a:ext cx="3524036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3ms: 10x improvement compared to initial model!</a:t>
            </a:r>
          </a:p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 10x slower than legacy code (but that’s okay)</a:t>
            </a:r>
          </a:p>
          <a:p>
            <a:pPr marL="0" indent="0" algn="ctr">
              <a:buNone/>
            </a:pPr>
            <a:endParaRPr lang="en-US" sz="20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10x reduction in number of nodes</a:t>
            </a:r>
          </a:p>
        </p:txBody>
      </p:sp>
      <p:pic>
        <p:nvPicPr>
          <p:cNvPr id="5" name="Image 4" descr="Une image contenant personne, extérieur, route, fille&#10;&#10;Description générée automatiquement">
            <a:extLst>
              <a:ext uri="{FF2B5EF4-FFF2-40B4-BE49-F238E27FC236}">
                <a16:creationId xmlns:a16="http://schemas.microsoft.com/office/drawing/2014/main" id="{EBD5529D-646B-4BFD-8309-87AE7FC77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04528"/>
            <a:ext cx="6250769" cy="4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>
                    <a:lumMod val="90000"/>
                  </a:schemeClr>
                </a:solidFill>
                <a:latin typeface="Century Gothic"/>
              </a:rPr>
              <a:t>Problem definition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Initial results &amp; common optimizations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Profiling &amp; low-level optimizations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Gothic"/>
              </a:rPr>
              <a:t>Conclusion &amp; future work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67E0A2F-0F30-43D9-B636-FDC1D941B8D1}"/>
              </a:ext>
            </a:extLst>
          </p:cNvPr>
          <p:cNvSpPr/>
          <p:nvPr/>
        </p:nvSpPr>
        <p:spPr>
          <a:xfrm>
            <a:off x="3781887" y="1846555"/>
            <a:ext cx="2095130" cy="158244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D221AD-D05B-4491-A38A-F534476D766B}"/>
              </a:ext>
            </a:extLst>
          </p:cNvPr>
          <p:cNvSpPr/>
          <p:nvPr/>
        </p:nvSpPr>
        <p:spPr>
          <a:xfrm>
            <a:off x="6380224" y="1829909"/>
            <a:ext cx="2059516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D337E78-14A8-4915-926A-7BE6B3D2A0C4}"/>
              </a:ext>
            </a:extLst>
          </p:cNvPr>
          <p:cNvSpPr/>
          <p:nvPr/>
        </p:nvSpPr>
        <p:spPr>
          <a:xfrm>
            <a:off x="1221334" y="1811113"/>
            <a:ext cx="2095130" cy="16601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162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crépuscule, personne, nature&#10;&#10;Description générée automatiquement">
            <a:extLst>
              <a:ext uri="{FF2B5EF4-FFF2-40B4-BE49-F238E27FC236}">
                <a16:creationId xmlns:a16="http://schemas.microsoft.com/office/drawing/2014/main" id="{E80F4082-63F4-47A3-973A-D8ABE2B4D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What we learned</a:t>
            </a: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81851" y="3777168"/>
            <a:ext cx="5145819" cy="331199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Thorough understanding of TF graph manipulation</a:t>
            </a:r>
          </a:p>
          <a:p>
            <a:pPr marL="0" indent="0" algn="ctr">
              <a:buNone/>
            </a:pPr>
            <a:endParaRPr lang="en-US" sz="18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Profiling</a:t>
            </a:r>
          </a:p>
          <a:p>
            <a:pPr marL="0" indent="0" algn="ctr">
              <a:buNone/>
            </a:pPr>
            <a:endParaRPr lang="en-US" sz="18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Tensorboard view of your graph</a:t>
            </a:r>
          </a:p>
          <a:p>
            <a:pPr marL="0" indent="0" algn="ctr">
              <a:buNone/>
            </a:pPr>
            <a:endParaRPr lang="en-US" sz="18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Estimator API can hide complexity</a:t>
            </a:r>
          </a:p>
          <a:p>
            <a:pPr marL="0" indent="0" algn="ctr">
              <a:buNone/>
            </a:pPr>
            <a:endParaRPr lang="en-US" sz="1800"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>
                <a:latin typeface="+mn-lt"/>
                <a:ea typeface="+mn-ea"/>
                <a:cs typeface="+mn-cs"/>
              </a:rPr>
              <a:t>Do not be afraid to use low level APIs</a:t>
            </a:r>
          </a:p>
          <a:p>
            <a:endParaRPr lang="en-US" sz="18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00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TF 2.0: 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brighter future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41789" y="2638043"/>
            <a:ext cx="3832260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Keras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likely be more intuitive to do similar optimizations</a:t>
            </a:r>
          </a:p>
          <a:p>
            <a:pPr lvl="1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almost didn’t keep anything from estimator API</a:t>
            </a:r>
          </a:p>
          <a:p>
            <a:pPr marL="0" indent="0">
              <a:buNone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Criteo migration to TF2.0 in Q4</a:t>
            </a:r>
          </a:p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A6C639-5735-4F15-98BF-5EB176D3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643467"/>
            <a:ext cx="54101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31421-458F-A148-9D5F-B32A0556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8"/>
          <a:stretch/>
        </p:blipFill>
        <p:spPr>
          <a:xfrm>
            <a:off x="1532453" y="1885081"/>
            <a:ext cx="5137935" cy="3553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855A-F38F-A14F-8BDA-EC0E0304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44"/>
          <a:stretch/>
        </p:blipFill>
        <p:spPr>
          <a:xfrm>
            <a:off x="7248470" y="1892663"/>
            <a:ext cx="2703228" cy="3546323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B9220209-4A62-B342-B343-8F7E2FDD88B6}"/>
              </a:ext>
            </a:extLst>
          </p:cNvPr>
          <p:cNvSpPr txBox="1">
            <a:spLocks/>
          </p:cNvSpPr>
          <p:nvPr/>
        </p:nvSpPr>
        <p:spPr>
          <a:xfrm>
            <a:off x="1532453" y="5566719"/>
            <a:ext cx="5067377" cy="5080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>
                <a:latin typeface="Arial" panose="020B0604020202020204" pitchFamily="34" charset="0"/>
                <a:cs typeface="Arial" panose="020B0604020202020204" pitchFamily="34" charset="0"/>
              </a:rPr>
              <a:t>Session page on conference website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B54BD9C-9CD1-9744-9D24-D48CF9809631}"/>
              </a:ext>
            </a:extLst>
          </p:cNvPr>
          <p:cNvSpPr txBox="1">
            <a:spLocks/>
          </p:cNvSpPr>
          <p:nvPr/>
        </p:nvSpPr>
        <p:spPr>
          <a:xfrm>
            <a:off x="7396480" y="5566719"/>
            <a:ext cx="2635795" cy="5080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>
                <a:latin typeface="Arial" panose="020B0604020202020204" pitchFamily="34" charset="0"/>
                <a:cs typeface="Arial" panose="020B0604020202020204" pitchFamily="34" charset="0"/>
              </a:rPr>
              <a:t>O’Reilly Events App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E6CA6E-04BB-8245-8A3B-B1FB568F84EC}"/>
              </a:ext>
            </a:extLst>
          </p:cNvPr>
          <p:cNvSpPr/>
          <p:nvPr/>
        </p:nvSpPr>
        <p:spPr>
          <a:xfrm>
            <a:off x="7676328" y="4973054"/>
            <a:ext cx="1997165" cy="534125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70E3EE-6A0B-CC43-8C41-89A3E4B86CB7}"/>
              </a:ext>
            </a:extLst>
          </p:cNvPr>
          <p:cNvGrpSpPr/>
          <p:nvPr/>
        </p:nvGrpSpPr>
        <p:grpSpPr>
          <a:xfrm>
            <a:off x="9176855" y="4178783"/>
            <a:ext cx="1571493" cy="1101003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A43637-5CBB-ED4F-88E6-20B7796F4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A7988DFE-77A6-A94B-90D1-1B004DBA85C4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BD2F38-1EA8-E44C-AB72-D173356E57C2}"/>
              </a:ext>
            </a:extLst>
          </p:cNvPr>
          <p:cNvGrpSpPr/>
          <p:nvPr/>
        </p:nvGrpSpPr>
        <p:grpSpPr>
          <a:xfrm rot="2034982">
            <a:off x="2714183" y="2437411"/>
            <a:ext cx="1571493" cy="1101003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84061D-5388-604E-B068-0967A178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90A556CD-B3D3-5D45-BC4E-F70E567F4F08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B0764D3D-2213-5C4D-902C-1ED6AE5BEC51}"/>
              </a:ext>
            </a:extLst>
          </p:cNvPr>
          <p:cNvSpPr/>
          <p:nvPr/>
        </p:nvSpPr>
        <p:spPr>
          <a:xfrm>
            <a:off x="1386769" y="2725098"/>
            <a:ext cx="1160347" cy="513948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93B4317-56E9-4531-A9D5-C80301B6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3019"/>
            <a:ext cx="12192000" cy="1143000"/>
          </a:xfrm>
        </p:spPr>
        <p:txBody>
          <a:bodyPr/>
          <a:lstStyle/>
          <a:p>
            <a:r>
              <a:rPr lang="fr-FR"/>
              <a:t>Rate </a:t>
            </a:r>
            <a:r>
              <a:rPr lang="fr-FR" err="1"/>
              <a:t>today’s</a:t>
            </a:r>
            <a:r>
              <a:rPr lang="fr-FR"/>
              <a:t> session</a:t>
            </a:r>
          </a:p>
        </p:txBody>
      </p:sp>
    </p:spTree>
    <p:extLst>
      <p:ext uri="{BB962C8B-B14F-4D97-AF65-F5344CB8AC3E}">
        <p14:creationId xmlns:p14="http://schemas.microsoft.com/office/powerpoint/2010/main" val="12530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Technical legacy stack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43839" y="2638043"/>
            <a:ext cx="4222678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house C# machine learning platform</a:t>
            </a:r>
          </a:p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Hadoop servers operated by Criteo</a:t>
            </a:r>
          </a:p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Spark</a:t>
            </a:r>
          </a:p>
        </p:txBody>
      </p:sp>
      <p:pic>
        <p:nvPicPr>
          <p:cNvPr id="5" name="Image 4" descr="Une image contenant homme, texte, regardant, aîné&#10;&#10;Description générée automatiquement">
            <a:extLst>
              <a:ext uri="{FF2B5EF4-FFF2-40B4-BE49-F238E27FC236}">
                <a16:creationId xmlns:a16="http://schemas.microsoft.com/office/drawing/2014/main" id="{9F4539D9-0794-454F-96A4-FEF8C4A3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04528"/>
            <a:ext cx="6250769" cy="4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4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F4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Future ML Platform </a:t>
            </a:r>
          </a:p>
        </p:txBody>
      </p:sp>
      <p:pic>
        <p:nvPicPr>
          <p:cNvPr id="4" name="Picture 5" descr="A picture containing light&#10;&#10;Description generated with very high confidence">
            <a:extLst>
              <a:ext uri="{FF2B5EF4-FFF2-40B4-BE49-F238E27FC236}">
                <a16:creationId xmlns:a16="http://schemas.microsoft.com/office/drawing/2014/main" id="{DF1928B5-6005-4CB5-955E-73C03B480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0" r="1" b="1377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823201" y="917725"/>
            <a:ext cx="3844544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Python-based</a:t>
            </a:r>
          </a:p>
          <a:p>
            <a:pPr marL="0" indent="0" algn="ctr">
              <a:buNone/>
            </a:pPr>
            <a:endParaRPr lang="en-US" sz="240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Code instead of config</a:t>
            </a:r>
          </a:p>
          <a:p>
            <a:pPr marL="0" indent="0" algn="ctr">
              <a:buNone/>
            </a:pPr>
            <a:endParaRPr lang="en-US" sz="240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Enable Nonlinear model (especially Deep Learning)</a:t>
            </a:r>
          </a:p>
          <a:p>
            <a:pPr marL="0" indent="0" algn="ctr">
              <a:buNone/>
            </a:pPr>
            <a:endParaRPr lang="en-US" sz="240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Framework agnostic but starting with TensorFlow</a:t>
            </a:r>
          </a:p>
        </p:txBody>
      </p:sp>
    </p:spTree>
    <p:extLst>
      <p:ext uri="{BB962C8B-B14F-4D97-AF65-F5344CB8AC3E}">
        <p14:creationId xmlns:p14="http://schemas.microsoft.com/office/powerpoint/2010/main" val="37319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74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Our journey</a:t>
            </a:r>
          </a:p>
        </p:txBody>
      </p:sp>
      <p:pic>
        <p:nvPicPr>
          <p:cNvPr id="4" name="Picture 4" descr="A person standing on top of a mountain&#10;&#10;Description generated with very high confidence">
            <a:extLst>
              <a:ext uri="{FF2B5EF4-FFF2-40B4-BE49-F238E27FC236}">
                <a16:creationId xmlns:a16="http://schemas.microsoft.com/office/drawing/2014/main" id="{31A6438A-7EE6-46AE-B74C-85FD90FD8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8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944465" y="917725"/>
            <a:ext cx="372327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Demonstrate viability of TensorFlow for online inference</a:t>
            </a:r>
          </a:p>
          <a:p>
            <a:endParaRPr lang="en-US" sz="20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Benchmark various models: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Reproduce Legacy LR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Try out Deep &amp; Wide NN</a:t>
            </a:r>
          </a:p>
        </p:txBody>
      </p:sp>
    </p:spTree>
    <p:extLst>
      <p:ext uri="{BB962C8B-B14F-4D97-AF65-F5344CB8AC3E}">
        <p14:creationId xmlns:p14="http://schemas.microsoft.com/office/powerpoint/2010/main" val="15243414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D131E6C70314A91756A99239D65E9" ma:contentTypeVersion="0" ma:contentTypeDescription="Create a new document." ma:contentTypeScope="" ma:versionID="6a3f1ba84ab5af389a6ccd54e492c9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4e8129483f9b94481b6358da4de6ba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38B29-AB9D-4DB4-8EEB-0A635CB06706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D10ED1-3817-4FB1-B526-EE6260CC2E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A3248F-9ACF-4EAB-8C66-DC97B073F81B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1964</Words>
  <Application>Microsoft Office PowerPoint</Application>
  <PresentationFormat>Grand écran</PresentationFormat>
  <Paragraphs>526</Paragraphs>
  <Slides>66</Slides>
  <Notes>60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Helvetica Light</vt:lpstr>
      <vt:lpstr>HelveticaNeue</vt:lpstr>
      <vt:lpstr>Arial</vt:lpstr>
      <vt:lpstr>Calibri</vt:lpstr>
      <vt:lpstr>Calibri Light</vt:lpstr>
      <vt:lpstr>Century Gothic</vt:lpstr>
      <vt:lpstr>Courier New</vt:lpstr>
      <vt:lpstr>Helvetica</vt:lpstr>
      <vt:lpstr>News Gothic MT</vt:lpstr>
      <vt:lpstr>Thème Office</vt:lpstr>
      <vt:lpstr>Main Content</vt:lpstr>
      <vt:lpstr>How Criteo optimized and sped up its TensorFlow models by 10x and served them under 5 ms </vt:lpstr>
      <vt:lpstr>Criteo : personalized advertising</vt:lpstr>
      <vt:lpstr>Criteo in numbers</vt:lpstr>
      <vt:lpstr>Worldwide footprint, infra and markets</vt:lpstr>
      <vt:lpstr>Criteo Prediction Team</vt:lpstr>
      <vt:lpstr>Legacy Prediction engine</vt:lpstr>
      <vt:lpstr>Technical legacy stack</vt:lpstr>
      <vt:lpstr>Future ML Platform </vt:lpstr>
      <vt:lpstr>Our journey</vt:lpstr>
      <vt:lpstr>Presentation outline</vt:lpstr>
      <vt:lpstr>Présentation PowerPoint</vt:lpstr>
      <vt:lpstr>Real time bidding</vt:lpstr>
      <vt:lpstr>Gotta Go Fast</vt:lpstr>
      <vt:lpstr>Preprocessing: Bucketization</vt:lpstr>
      <vt:lpstr>Preprocessing: Crossing</vt:lpstr>
      <vt:lpstr>Preprocessing: Hashing</vt:lpstr>
      <vt:lpstr>GPUs are useless (to us)</vt:lpstr>
      <vt:lpstr>TensorFlow setup</vt:lpstr>
      <vt:lpstr>Online Apps Migration</vt:lpstr>
      <vt:lpstr>Track A: TFServing</vt:lpstr>
      <vt:lpstr>Track B: In Process</vt:lpstr>
      <vt:lpstr>Présentation PowerPoint</vt:lpstr>
      <vt:lpstr>Tensorflow inference is 100x slower than our legacy engine</vt:lpstr>
      <vt:lpstr>Cost of remote prediction is low(ish): &lt; 1ms</vt:lpstr>
      <vt:lpstr>Batching is very efficient</vt:lpstr>
      <vt:lpstr>Let’s deal with it like pros</vt:lpstr>
      <vt:lpstr>Optimizing TensorFlow models for serving Lukman Ramsey, Medium, 2018 Nov 1st</vt:lpstr>
      <vt:lpstr>P.S: Graph transform tool doesn't work on SavedModel</vt:lpstr>
      <vt:lpstr>Présentation PowerPoint</vt:lpstr>
      <vt:lpstr>Half glass full: Better comprehension of TensorFlow</vt:lpstr>
      <vt:lpstr>No latency improvement</vt:lpstr>
      <vt:lpstr>Présentation PowerPoint</vt:lpstr>
      <vt:lpstr>TensorFlow Executor</vt:lpstr>
      <vt:lpstr>XLA: Fusion of Operations</vt:lpstr>
      <vt:lpstr>XLA: Memory Streaming</vt:lpstr>
      <vt:lpstr>Producing native code for specific hardware</vt:lpstr>
      <vt:lpstr>Présentation PowerPoint</vt:lpstr>
      <vt:lpstr>XLA was a bit experimental</vt:lpstr>
      <vt:lpstr>XLA custom activation</vt:lpstr>
      <vt:lpstr>No latency improvement</vt:lpstr>
      <vt:lpstr>Finding a better executor</vt:lpstr>
      <vt:lpstr>Activating the single threaded executor</vt:lpstr>
      <vt:lpstr>Single threaded executor gains: 10%</vt:lpstr>
      <vt:lpstr>Présentation PowerPoint</vt:lpstr>
      <vt:lpstr>Présentation PowerPoint</vt:lpstr>
      <vt:lpstr>TensorFlow Profiling</vt:lpstr>
      <vt:lpstr>Profiling results</vt:lpstr>
      <vt:lpstr>Tensorboard analysis  </vt:lpstr>
      <vt:lpstr>What we expect the graph to look like</vt:lpstr>
      <vt:lpstr>Finding the dot product</vt:lpstr>
      <vt:lpstr>The solution: using lower-level abstractions</vt:lpstr>
      <vt:lpstr>Step #1: Finding the Sparse X Dense Dot Product</vt:lpstr>
      <vt:lpstr>Matmul various implementations</vt:lpstr>
      <vt:lpstr>Matmul various implementations differences</vt:lpstr>
      <vt:lpstr>Cheap Dot product</vt:lpstr>
      <vt:lpstr>Présentation PowerPoint</vt:lpstr>
      <vt:lpstr>Step #2: Stack operations together by type</vt:lpstr>
      <vt:lpstr>Présentation PowerPoint</vt:lpstr>
      <vt:lpstr>Instead group tensors by dtype and shape early</vt:lpstr>
      <vt:lpstr>Hashing</vt:lpstr>
      <vt:lpstr>Crosses</vt:lpstr>
      <vt:lpstr>Results</vt:lpstr>
      <vt:lpstr>Présentation PowerPoint</vt:lpstr>
      <vt:lpstr>What we learned</vt:lpstr>
      <vt:lpstr>TF 2.0:  a brighter future</vt:lpstr>
      <vt:lpstr>Rate today’s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Criteo optimized and sped up its TensorFlow models by 10x and served them under 5 ms</dc:title>
  <dc:creator>Nicolas Kowalski</dc:creator>
  <cp:lastModifiedBy>Nicolas Kowalski</cp:lastModifiedBy>
  <cp:revision>7</cp:revision>
  <dcterms:created xsi:type="dcterms:W3CDTF">2019-10-30T03:56:12Z</dcterms:created>
  <dcterms:modified xsi:type="dcterms:W3CDTF">2019-10-30T15:00:16Z</dcterms:modified>
</cp:coreProperties>
</file>