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29" r:id="rId4"/>
    <p:sldMasterId id="2147484654" r:id="rId5"/>
  </p:sldMasterIdLst>
  <p:notesMasterIdLst>
    <p:notesMasterId r:id="rId33"/>
  </p:notesMasterIdLst>
  <p:handoutMasterIdLst>
    <p:handoutMasterId r:id="rId34"/>
  </p:handoutMasterIdLst>
  <p:sldIdLst>
    <p:sldId id="379" r:id="rId6"/>
    <p:sldId id="258" r:id="rId7"/>
    <p:sldId id="1854" r:id="rId8"/>
    <p:sldId id="1518" r:id="rId9"/>
    <p:sldId id="1840" r:id="rId10"/>
    <p:sldId id="1847" r:id="rId11"/>
    <p:sldId id="1855" r:id="rId12"/>
    <p:sldId id="1858" r:id="rId13"/>
    <p:sldId id="1848" r:id="rId14"/>
    <p:sldId id="1849" r:id="rId15"/>
    <p:sldId id="1850" r:id="rId16"/>
    <p:sldId id="1852" r:id="rId17"/>
    <p:sldId id="1853" r:id="rId18"/>
    <p:sldId id="1620" r:id="rId19"/>
    <p:sldId id="1816" r:id="rId20"/>
    <p:sldId id="1842" r:id="rId21"/>
    <p:sldId id="1843" r:id="rId22"/>
    <p:sldId id="1830" r:id="rId23"/>
    <p:sldId id="1835" r:id="rId24"/>
    <p:sldId id="1670" r:id="rId25"/>
    <p:sldId id="1826" r:id="rId26"/>
    <p:sldId id="1827" r:id="rId27"/>
    <p:sldId id="1828" r:id="rId28"/>
    <p:sldId id="1837" r:id="rId29"/>
    <p:sldId id="1856" r:id="rId30"/>
    <p:sldId id="1846" r:id="rId31"/>
    <p:sldId id="1534" r:id="rId32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9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F2"/>
    <a:srgbClr val="0078D4"/>
    <a:srgbClr val="1A1A1A"/>
    <a:srgbClr val="FFFFFF"/>
    <a:srgbClr val="000000"/>
    <a:srgbClr val="107C10"/>
    <a:srgbClr val="EAEAEA"/>
    <a:srgbClr val="004B50"/>
    <a:srgbClr val="008272"/>
    <a:srgbClr val="001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0A0D8-267A-410E-9D1B-3F8D8DB4219A}" v="18" dt="2019-09-11T04:41:28.770"/>
    <p1510:client id="{702B7933-7F38-4031-A078-CF5FEDBC0C40}" v="13" dt="2019-09-11T03:55:21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0177" autoAdjust="0"/>
  </p:normalViewPr>
  <p:slideViewPr>
    <p:cSldViewPr snapToGrid="0">
      <p:cViewPr varScale="1">
        <p:scale>
          <a:sx n="91" d="100"/>
          <a:sy n="91" d="100"/>
        </p:scale>
        <p:origin x="44" y="264"/>
      </p:cViewPr>
      <p:guideLst/>
    </p:cSldViewPr>
  </p:slideViewPr>
  <p:outlineViewPr>
    <p:cViewPr>
      <p:scale>
        <a:sx n="33" d="100"/>
        <a:sy n="33" d="100"/>
      </p:scale>
      <p:origin x="0" y="-651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766" y="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Liu (BING)" userId="df9d81af-5284-4704-ae8e-443b870df005" providerId="ADAL" clId="{702B7933-7F38-4031-A078-CF5FEDBC0C40}"/>
    <pc:docChg chg="undo custSel addSld delSld modSld">
      <pc:chgData name="Kai Liu (BING)" userId="df9d81af-5284-4704-ae8e-443b870df005" providerId="ADAL" clId="{702B7933-7F38-4031-A078-CF5FEDBC0C40}" dt="2019-09-11T03:55:25.572" v="144" actId="47"/>
      <pc:docMkLst>
        <pc:docMk/>
      </pc:docMkLst>
      <pc:sldChg chg="del">
        <pc:chgData name="Kai Liu (BING)" userId="df9d81af-5284-4704-ae8e-443b870df005" providerId="ADAL" clId="{702B7933-7F38-4031-A078-CF5FEDBC0C40}" dt="2019-09-11T03:50:11.578" v="2" actId="47"/>
        <pc:sldMkLst>
          <pc:docMk/>
          <pc:sldMk cId="1343416007" sldId="256"/>
        </pc:sldMkLst>
      </pc:sldChg>
      <pc:sldChg chg="modSp">
        <pc:chgData name="Kai Liu (BING)" userId="df9d81af-5284-4704-ae8e-443b870df005" providerId="ADAL" clId="{702B7933-7F38-4031-A078-CF5FEDBC0C40}" dt="2019-09-11T03:52:22.695" v="120" actId="20577"/>
        <pc:sldMkLst>
          <pc:docMk/>
          <pc:sldMk cId="3198738927" sldId="258"/>
        </pc:sldMkLst>
        <pc:spChg chg="mod">
          <ac:chgData name="Kai Liu (BING)" userId="df9d81af-5284-4704-ae8e-443b870df005" providerId="ADAL" clId="{702B7933-7F38-4031-A078-CF5FEDBC0C40}" dt="2019-09-11T03:52:22.695" v="120" actId="20577"/>
          <ac:spMkLst>
            <pc:docMk/>
            <pc:sldMk cId="3198738927" sldId="258"/>
            <ac:spMk id="5" creationId="{F4B89E80-BCA2-45C9-A268-D9E21A2074D8}"/>
          </ac:spMkLst>
        </pc:spChg>
        <pc:picChg chg="mod">
          <ac:chgData name="Kai Liu (BING)" userId="df9d81af-5284-4704-ae8e-443b870df005" providerId="ADAL" clId="{702B7933-7F38-4031-A078-CF5FEDBC0C40}" dt="2019-09-11T03:51:18.600" v="46" actId="1076"/>
          <ac:picMkLst>
            <pc:docMk/>
            <pc:sldMk cId="3198738927" sldId="258"/>
            <ac:picMk id="6" creationId="{43D4DE64-24DF-4D56-BA6B-F9D5CBDE6942}"/>
          </ac:picMkLst>
        </pc:picChg>
      </pc:sldChg>
      <pc:sldChg chg="modSp add del">
        <pc:chgData name="Kai Liu (BING)" userId="df9d81af-5284-4704-ae8e-443b870df005" providerId="ADAL" clId="{702B7933-7F38-4031-A078-CF5FEDBC0C40}" dt="2019-09-11T03:50:22.565" v="4" actId="14100"/>
        <pc:sldMkLst>
          <pc:docMk/>
          <pc:sldMk cId="3684757738" sldId="379"/>
        </pc:sldMkLst>
        <pc:spChg chg="mod">
          <ac:chgData name="Kai Liu (BING)" userId="df9d81af-5284-4704-ae8e-443b870df005" providerId="ADAL" clId="{702B7933-7F38-4031-A078-CF5FEDBC0C40}" dt="2019-09-11T03:50:22.565" v="4" actId="14100"/>
          <ac:spMkLst>
            <pc:docMk/>
            <pc:sldMk cId="3684757738" sldId="379"/>
            <ac:spMk id="2" creationId="{7FC9D7BB-309F-6C48-8BD9-D256072B4A8A}"/>
          </ac:spMkLst>
        </pc:spChg>
      </pc:sldChg>
      <pc:sldChg chg="modSp modAnim">
        <pc:chgData name="Kai Liu (BING)" userId="df9d81af-5284-4704-ae8e-443b870df005" providerId="ADAL" clId="{702B7933-7F38-4031-A078-CF5FEDBC0C40}" dt="2019-09-11T03:53:43.402" v="139" actId="6549"/>
        <pc:sldMkLst>
          <pc:docMk/>
          <pc:sldMk cId="3305407906" sldId="1518"/>
        </pc:sldMkLst>
        <pc:spChg chg="mod">
          <ac:chgData name="Kai Liu (BING)" userId="df9d81af-5284-4704-ae8e-443b870df005" providerId="ADAL" clId="{702B7933-7F38-4031-A078-CF5FEDBC0C40}" dt="2019-09-11T03:53:43.402" v="139" actId="6549"/>
          <ac:spMkLst>
            <pc:docMk/>
            <pc:sldMk cId="3305407906" sldId="1518"/>
            <ac:spMk id="3" creationId="{00000000-0000-0000-0000-000000000000}"/>
          </ac:spMkLst>
        </pc:spChg>
      </pc:sldChg>
      <pc:sldChg chg="del">
        <pc:chgData name="Kai Liu (BING)" userId="df9d81af-5284-4704-ae8e-443b870df005" providerId="ADAL" clId="{702B7933-7F38-4031-A078-CF5FEDBC0C40}" dt="2019-09-11T03:50:53.101" v="44" actId="47"/>
        <pc:sldMkLst>
          <pc:docMk/>
          <pc:sldMk cId="4236724000" sldId="1569"/>
        </pc:sldMkLst>
      </pc:sldChg>
      <pc:sldChg chg="del">
        <pc:chgData name="Kai Liu (BING)" userId="df9d81af-5284-4704-ae8e-443b870df005" providerId="ADAL" clId="{702B7933-7F38-4031-A078-CF5FEDBC0C40}" dt="2019-09-11T03:55:25.572" v="144" actId="47"/>
        <pc:sldMkLst>
          <pc:docMk/>
          <pc:sldMk cId="4025945224" sldId="1805"/>
        </pc:sldMkLst>
      </pc:sldChg>
      <pc:sldChg chg="del">
        <pc:chgData name="Kai Liu (BING)" userId="df9d81af-5284-4704-ae8e-443b870df005" providerId="ADAL" clId="{702B7933-7F38-4031-A078-CF5FEDBC0C40}" dt="2019-09-11T03:54:17.458" v="141" actId="47"/>
        <pc:sldMkLst>
          <pc:docMk/>
          <pc:sldMk cId="2646681834" sldId="1806"/>
        </pc:sldMkLst>
      </pc:sldChg>
      <pc:sldChg chg="add">
        <pc:chgData name="Kai Liu (BING)" userId="df9d81af-5284-4704-ae8e-443b870df005" providerId="ADAL" clId="{702B7933-7F38-4031-A078-CF5FEDBC0C40}" dt="2019-09-11T03:55:21.862" v="143"/>
        <pc:sldMkLst>
          <pc:docMk/>
          <pc:sldMk cId="555575491" sldId="1846"/>
        </pc:sldMkLst>
      </pc:sldChg>
      <pc:sldChg chg="add">
        <pc:chgData name="Kai Liu (BING)" userId="df9d81af-5284-4704-ae8e-443b870df005" providerId="ADAL" clId="{702B7933-7F38-4031-A078-CF5FEDBC0C40}" dt="2019-09-11T03:54:10.898" v="140"/>
        <pc:sldMkLst>
          <pc:docMk/>
          <pc:sldMk cId="2901961751" sldId="1847"/>
        </pc:sldMkLst>
      </pc:sldChg>
      <pc:sldChg chg="add">
        <pc:chgData name="Kai Liu (BING)" userId="df9d81af-5284-4704-ae8e-443b870df005" providerId="ADAL" clId="{702B7933-7F38-4031-A078-CF5FEDBC0C40}" dt="2019-09-11T03:55:05.688" v="142"/>
        <pc:sldMkLst>
          <pc:docMk/>
          <pc:sldMk cId="2740944128" sldId="1848"/>
        </pc:sldMkLst>
      </pc:sldChg>
      <pc:sldChg chg="add">
        <pc:chgData name="Kai Liu (BING)" userId="df9d81af-5284-4704-ae8e-443b870df005" providerId="ADAL" clId="{702B7933-7F38-4031-A078-CF5FEDBC0C40}" dt="2019-09-11T03:55:05.688" v="142"/>
        <pc:sldMkLst>
          <pc:docMk/>
          <pc:sldMk cId="987946727" sldId="1849"/>
        </pc:sldMkLst>
      </pc:sldChg>
      <pc:sldChg chg="add">
        <pc:chgData name="Kai Liu (BING)" userId="df9d81af-5284-4704-ae8e-443b870df005" providerId="ADAL" clId="{702B7933-7F38-4031-A078-CF5FEDBC0C40}" dt="2019-09-11T03:55:05.688" v="142"/>
        <pc:sldMkLst>
          <pc:docMk/>
          <pc:sldMk cId="2120849966" sldId="1850"/>
        </pc:sldMkLst>
      </pc:sldChg>
      <pc:sldChg chg="add">
        <pc:chgData name="Kai Liu (BING)" userId="df9d81af-5284-4704-ae8e-443b870df005" providerId="ADAL" clId="{702B7933-7F38-4031-A078-CF5FEDBC0C40}" dt="2019-09-11T03:55:05.688" v="142"/>
        <pc:sldMkLst>
          <pc:docMk/>
          <pc:sldMk cId="1392351840" sldId="1852"/>
        </pc:sldMkLst>
      </pc:sldChg>
      <pc:sldChg chg="add">
        <pc:chgData name="Kai Liu (BING)" userId="df9d81af-5284-4704-ae8e-443b870df005" providerId="ADAL" clId="{702B7933-7F38-4031-A078-CF5FEDBC0C40}" dt="2019-09-11T03:55:05.688" v="142"/>
        <pc:sldMkLst>
          <pc:docMk/>
          <pc:sldMk cId="1553816951" sldId="1853"/>
        </pc:sldMkLst>
      </pc:sldChg>
      <pc:sldChg chg="modSp add">
        <pc:chgData name="Kai Liu (BING)" userId="df9d81af-5284-4704-ae8e-443b870df005" providerId="ADAL" clId="{702B7933-7F38-4031-A078-CF5FEDBC0C40}" dt="2019-09-11T03:53:08.699" v="136" actId="20577"/>
        <pc:sldMkLst>
          <pc:docMk/>
          <pc:sldMk cId="3396683763" sldId="1854"/>
        </pc:sldMkLst>
        <pc:spChg chg="mod">
          <ac:chgData name="Kai Liu (BING)" userId="df9d81af-5284-4704-ae8e-443b870df005" providerId="ADAL" clId="{702B7933-7F38-4031-A078-CF5FEDBC0C40}" dt="2019-09-11T03:53:08.699" v="136" actId="20577"/>
          <ac:spMkLst>
            <pc:docMk/>
            <pc:sldMk cId="3396683763" sldId="1854"/>
            <ac:spMk id="10" creationId="{183ABF07-B7A8-44C3-8369-93487C3FBC97}"/>
          </ac:spMkLst>
        </pc:spChg>
      </pc:sldChg>
      <pc:sldChg chg="add">
        <pc:chgData name="Kai Liu (BING)" userId="df9d81af-5284-4704-ae8e-443b870df005" providerId="ADAL" clId="{702B7933-7F38-4031-A078-CF5FEDBC0C40}" dt="2019-09-11T03:54:10.898" v="140"/>
        <pc:sldMkLst>
          <pc:docMk/>
          <pc:sldMk cId="4267254929" sldId="1855"/>
        </pc:sldMkLst>
      </pc:sldChg>
    </pc:docChg>
  </pc:docChgLst>
  <pc:docChgLst>
    <pc:chgData name="Kai Liu (BING)" userId="df9d81af-5284-4704-ae8e-443b870df005" providerId="ADAL" clId="{22E0A0D8-267A-410E-9D1B-3F8D8DB4219A}"/>
    <pc:docChg chg="undo custSel addSld delSld modSld sldOrd">
      <pc:chgData name="Kai Liu (BING)" userId="df9d81af-5284-4704-ae8e-443b870df005" providerId="ADAL" clId="{22E0A0D8-267A-410E-9D1B-3F8D8DB4219A}" dt="2019-09-11T04:46:19.226" v="251" actId="1076"/>
      <pc:docMkLst>
        <pc:docMk/>
      </pc:docMkLst>
      <pc:sldChg chg="modSp">
        <pc:chgData name="Kai Liu (BING)" userId="df9d81af-5284-4704-ae8e-443b870df005" providerId="ADAL" clId="{22E0A0D8-267A-410E-9D1B-3F8D8DB4219A}" dt="2019-09-11T04:46:19.226" v="251" actId="1076"/>
        <pc:sldMkLst>
          <pc:docMk/>
          <pc:sldMk cId="3198738927" sldId="258"/>
        </pc:sldMkLst>
        <pc:spChg chg="mod">
          <ac:chgData name="Kai Liu (BING)" userId="df9d81af-5284-4704-ae8e-443b870df005" providerId="ADAL" clId="{22E0A0D8-267A-410E-9D1B-3F8D8DB4219A}" dt="2019-09-11T04:46:15.220" v="250" actId="1076"/>
          <ac:spMkLst>
            <pc:docMk/>
            <pc:sldMk cId="3198738927" sldId="258"/>
            <ac:spMk id="4" creationId="{79850671-DC31-4204-BA79-C472F6478216}"/>
          </ac:spMkLst>
        </pc:spChg>
        <pc:spChg chg="mod">
          <ac:chgData name="Kai Liu (BING)" userId="df9d81af-5284-4704-ae8e-443b870df005" providerId="ADAL" clId="{22E0A0D8-267A-410E-9D1B-3F8D8DB4219A}" dt="2019-09-11T04:46:19.226" v="251" actId="1076"/>
          <ac:spMkLst>
            <pc:docMk/>
            <pc:sldMk cId="3198738927" sldId="258"/>
            <ac:spMk id="5" creationId="{F4B89E80-BCA2-45C9-A268-D9E21A2074D8}"/>
          </ac:spMkLst>
        </pc:spChg>
      </pc:sldChg>
      <pc:sldChg chg="del">
        <pc:chgData name="Kai Liu (BING)" userId="df9d81af-5284-4704-ae8e-443b870df005" providerId="ADAL" clId="{22E0A0D8-267A-410E-9D1B-3F8D8DB4219A}" dt="2019-09-11T04:01:38.913" v="0" actId="47"/>
        <pc:sldMkLst>
          <pc:docMk/>
          <pc:sldMk cId="1379900540" sldId="1812"/>
        </pc:sldMkLst>
      </pc:sldChg>
      <pc:sldChg chg="del">
        <pc:chgData name="Kai Liu (BING)" userId="df9d81af-5284-4704-ae8e-443b870df005" providerId="ADAL" clId="{22E0A0D8-267A-410E-9D1B-3F8D8DB4219A}" dt="2019-09-11T04:01:38.913" v="0" actId="47"/>
        <pc:sldMkLst>
          <pc:docMk/>
          <pc:sldMk cId="1713541052" sldId="1813"/>
        </pc:sldMkLst>
      </pc:sldChg>
      <pc:sldChg chg="ord">
        <pc:chgData name="Kai Liu (BING)" userId="df9d81af-5284-4704-ae8e-443b870df005" providerId="ADAL" clId="{22E0A0D8-267A-410E-9D1B-3F8D8DB4219A}" dt="2019-09-11T04:24:41.618" v="65"/>
        <pc:sldMkLst>
          <pc:docMk/>
          <pc:sldMk cId="1834256307" sldId="1816"/>
        </pc:sldMkLst>
      </pc:sldChg>
      <pc:sldChg chg="del">
        <pc:chgData name="Kai Liu (BING)" userId="df9d81af-5284-4704-ae8e-443b870df005" providerId="ADAL" clId="{22E0A0D8-267A-410E-9D1B-3F8D8DB4219A}" dt="2019-09-11T04:08:31.053" v="2" actId="47"/>
        <pc:sldMkLst>
          <pc:docMk/>
          <pc:sldMk cId="1142131676" sldId="1832"/>
        </pc:sldMkLst>
      </pc:sldChg>
      <pc:sldChg chg="modSp">
        <pc:chgData name="Kai Liu (BING)" userId="df9d81af-5284-4704-ae8e-443b870df005" providerId="ADAL" clId="{22E0A0D8-267A-410E-9D1B-3F8D8DB4219A}" dt="2019-09-11T04:42:46.751" v="94" actId="20577"/>
        <pc:sldMkLst>
          <pc:docMk/>
          <pc:sldMk cId="4148714374" sldId="1837"/>
        </pc:sldMkLst>
        <pc:spChg chg="mod">
          <ac:chgData name="Kai Liu (BING)" userId="df9d81af-5284-4704-ae8e-443b870df005" providerId="ADAL" clId="{22E0A0D8-267A-410E-9D1B-3F8D8DB4219A}" dt="2019-09-11T04:42:46.751" v="94" actId="20577"/>
          <ac:spMkLst>
            <pc:docMk/>
            <pc:sldMk cId="4148714374" sldId="1837"/>
            <ac:spMk id="12" creationId="{905C1804-D1FF-409A-9D00-F43FCF150AA9}"/>
          </ac:spMkLst>
        </pc:spChg>
        <pc:graphicFrameChg chg="mod">
          <ac:chgData name="Kai Liu (BING)" userId="df9d81af-5284-4704-ae8e-443b870df005" providerId="ADAL" clId="{22E0A0D8-267A-410E-9D1B-3F8D8DB4219A}" dt="2019-09-11T04:41:28.770" v="90"/>
          <ac:graphicFrameMkLst>
            <pc:docMk/>
            <pc:sldMk cId="4148714374" sldId="1837"/>
            <ac:graphicFrameMk id="8" creationId="{00000000-0000-0000-0000-000000000000}"/>
          </ac:graphicFrameMkLst>
        </pc:graphicFrameChg>
      </pc:sldChg>
      <pc:sldChg chg="del">
        <pc:chgData name="Kai Liu (BING)" userId="df9d81af-5284-4704-ae8e-443b870df005" providerId="ADAL" clId="{22E0A0D8-267A-410E-9D1B-3F8D8DB4219A}" dt="2019-09-11T04:01:38.913" v="0" actId="47"/>
        <pc:sldMkLst>
          <pc:docMk/>
          <pc:sldMk cId="1887704343" sldId="1841"/>
        </pc:sldMkLst>
      </pc:sldChg>
      <pc:sldChg chg="modSp ord">
        <pc:chgData name="Kai Liu (BING)" userId="df9d81af-5284-4704-ae8e-443b870df005" providerId="ADAL" clId="{22E0A0D8-267A-410E-9D1B-3F8D8DB4219A}" dt="2019-09-11T04:37:32.194" v="81" actId="20577"/>
        <pc:sldMkLst>
          <pc:docMk/>
          <pc:sldMk cId="3884284831" sldId="1842"/>
        </pc:sldMkLst>
        <pc:spChg chg="mod">
          <ac:chgData name="Kai Liu (BING)" userId="df9d81af-5284-4704-ae8e-443b870df005" providerId="ADAL" clId="{22E0A0D8-267A-410E-9D1B-3F8D8DB4219A}" dt="2019-09-11T04:37:32.194" v="81" actId="20577"/>
          <ac:spMkLst>
            <pc:docMk/>
            <pc:sldMk cId="3884284831" sldId="1842"/>
            <ac:spMk id="8" creationId="{A071C2DA-0E96-4917-B6D6-E4BAFF8BC63D}"/>
          </ac:spMkLst>
        </pc:spChg>
      </pc:sldChg>
      <pc:sldChg chg="add">
        <pc:chgData name="Kai Liu (BING)" userId="df9d81af-5284-4704-ae8e-443b870df005" providerId="ADAL" clId="{22E0A0D8-267A-410E-9D1B-3F8D8DB4219A}" dt="2019-09-11T04:08:29.477" v="1"/>
        <pc:sldMkLst>
          <pc:docMk/>
          <pc:sldMk cId="941929908" sldId="1856"/>
        </pc:sldMkLst>
      </pc:sldChg>
      <pc:sldChg chg="add del">
        <pc:chgData name="Kai Liu (BING)" userId="df9d81af-5284-4704-ae8e-443b870df005" providerId="ADAL" clId="{22E0A0D8-267A-410E-9D1B-3F8D8DB4219A}" dt="2019-09-11T04:23:35.933" v="20" actId="47"/>
        <pc:sldMkLst>
          <pc:docMk/>
          <pc:sldMk cId="377314858" sldId="1857"/>
        </pc:sldMkLst>
      </pc:sldChg>
      <pc:sldChg chg="addSp delSp modSp add">
        <pc:chgData name="Kai Liu (BING)" userId="df9d81af-5284-4704-ae8e-443b870df005" providerId="ADAL" clId="{22E0A0D8-267A-410E-9D1B-3F8D8DB4219A}" dt="2019-09-11T04:30:32.059" v="79" actId="20577"/>
        <pc:sldMkLst>
          <pc:docMk/>
          <pc:sldMk cId="821631916" sldId="1858"/>
        </pc:sldMkLst>
        <pc:spChg chg="mod">
          <ac:chgData name="Kai Liu (BING)" userId="df9d81af-5284-4704-ae8e-443b870df005" providerId="ADAL" clId="{22E0A0D8-267A-410E-9D1B-3F8D8DB4219A}" dt="2019-09-11T04:30:32.059" v="79" actId="20577"/>
          <ac:spMkLst>
            <pc:docMk/>
            <pc:sldMk cId="821631916" sldId="1858"/>
            <ac:spMk id="8" creationId="{4C6D2F3B-3D49-470E-BEA6-3D859C1E128F}"/>
          </ac:spMkLst>
        </pc:spChg>
        <pc:picChg chg="add mod ord modCrop">
          <ac:chgData name="Kai Liu (BING)" userId="df9d81af-5284-4704-ae8e-443b870df005" providerId="ADAL" clId="{22E0A0D8-267A-410E-9D1B-3F8D8DB4219A}" dt="2019-09-11T04:23:25.555" v="19" actId="732"/>
          <ac:picMkLst>
            <pc:docMk/>
            <pc:sldMk cId="821631916" sldId="1858"/>
            <ac:picMk id="3" creationId="{6B790114-D12A-4B73-8144-8ABC76F8B3EF}"/>
          </ac:picMkLst>
        </pc:picChg>
        <pc:picChg chg="del">
          <ac:chgData name="Kai Liu (BING)" userId="df9d81af-5284-4704-ae8e-443b870df005" providerId="ADAL" clId="{22E0A0D8-267A-410E-9D1B-3F8D8DB4219A}" dt="2019-09-11T04:21:55.460" v="5" actId="478"/>
          <ac:picMkLst>
            <pc:docMk/>
            <pc:sldMk cId="821631916" sldId="1858"/>
            <ac:picMk id="7" creationId="{1157810B-2B39-4B22-8F32-561A36D99BB5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Application Executions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3-433E-9027-99D0B040C3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3-433E-9027-99D0B040C3C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B37D12B-0DB4-4DBE-8AC0-B6E8323A8036}" type="CATEGORY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br>
                      <a:rPr lang="en-US" baseline="0"/>
                    </a:br>
                    <a:fld id="{FEB326AE-13ED-4A90-9601-2D7106EC8F09}" type="VALUE">
                      <a:rPr lang="en-US" baseline="0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/>
                      <a:t>|</a:t>
                    </a:r>
                    <a:fld id="{56018559-7FBF-4228-AD17-326EF25B91CA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|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53-433E-9027-99D0B040C3C8}"/>
                </c:ext>
              </c:extLst>
            </c:dLbl>
            <c:dLbl>
              <c:idx val="1"/>
              <c:layout>
                <c:manualLayout>
                  <c:x val="2.666666666666569E-3"/>
                  <c:y val="-0.4351247038909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B2C4B5-C71D-41A3-B2B6-1C1EC937197A}" type="CATEGORYNAME">
                      <a:rPr lang="en-US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br>
                      <a:rPr lang="en-US" baseline="0" dirty="0"/>
                    </a:br>
                    <a:fld id="{3C4FAB0A-31B1-4500-A266-3A0BB9B0143A}" type="VALUE">
                      <a:rPr lang="en-US" baseline="0" smtClean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baseline="0" dirty="0"/>
                      <a:t>|</a:t>
                    </a:r>
                    <a:fld id="{04D33622-2AF0-4A56-BA97-E80E4791C87E}" type="PERCENTAGE">
                      <a:rPr lang="en-US" baseline="0"/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|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686677165354331"/>
                      <c:h val="0.4027575329348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53-433E-9027-99D0B040C3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|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FrameworkLauncher</c:v>
                </c:pt>
                <c:pt idx="1">
                  <c:v>Spark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4500</c:v>
                </c:pt>
                <c:pt idx="1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3-433E-9027-99D0B040C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3664F-E438-4105-9CAD-EFD50CF64B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1FD85-3DD8-4368-9EFC-80F467554CA4}">
      <dgm:prSet phldrT="[Text]"/>
      <dgm:spPr>
        <a:solidFill>
          <a:srgbClr val="008675"/>
        </a:solidFill>
      </dgm:spPr>
      <dgm:t>
        <a:bodyPr/>
        <a:lstStyle/>
        <a:p>
          <a:r>
            <a:rPr lang="en-US" dirty="0" err="1"/>
            <a:t>PerfISO</a:t>
          </a:r>
          <a:endParaRPr lang="en-US" dirty="0"/>
        </a:p>
      </dgm:t>
    </dgm:pt>
    <dgm:pt modelId="{2B490FAF-69D9-4301-843D-8E025257E16D}" type="parTrans" cxnId="{086FFE8B-1F21-4BAC-9C17-A92205AC890B}">
      <dgm:prSet/>
      <dgm:spPr/>
      <dgm:t>
        <a:bodyPr/>
        <a:lstStyle/>
        <a:p>
          <a:endParaRPr lang="en-US"/>
        </a:p>
      </dgm:t>
    </dgm:pt>
    <dgm:pt modelId="{9045CB2A-AD5D-4F34-9FF8-43E67E649810}" type="sibTrans" cxnId="{086FFE8B-1F21-4BAC-9C17-A92205AC890B}">
      <dgm:prSet/>
      <dgm:spPr>
        <a:ln>
          <a:solidFill>
            <a:srgbClr val="008675"/>
          </a:solidFill>
        </a:ln>
      </dgm:spPr>
      <dgm:t>
        <a:bodyPr/>
        <a:lstStyle/>
        <a:p>
          <a:endParaRPr lang="en-US"/>
        </a:p>
      </dgm:t>
    </dgm:pt>
    <dgm:pt modelId="{2734AFB6-9711-4AB8-BDC7-9E251AFD77EF}">
      <dgm:prSet phldrT="[Text]"/>
      <dgm:spPr>
        <a:solidFill>
          <a:srgbClr val="008675"/>
        </a:solidFill>
      </dgm:spPr>
      <dgm:t>
        <a:bodyPr/>
        <a:lstStyle/>
        <a:p>
          <a:r>
            <a:rPr lang="en-US" dirty="0"/>
            <a:t>Advanced YARN </a:t>
          </a:r>
          <a:r>
            <a:rPr lang="en-US" dirty="0" err="1"/>
            <a:t>NodeLabels</a:t>
          </a:r>
          <a:endParaRPr lang="en-US" dirty="0"/>
        </a:p>
      </dgm:t>
    </dgm:pt>
    <dgm:pt modelId="{4C44BC25-D4A0-487E-A462-A66B57132AC5}" type="parTrans" cxnId="{F610E40A-FD15-4420-A633-12C9D6DE9B4E}">
      <dgm:prSet/>
      <dgm:spPr/>
      <dgm:t>
        <a:bodyPr/>
        <a:lstStyle/>
        <a:p>
          <a:endParaRPr lang="en-US"/>
        </a:p>
      </dgm:t>
    </dgm:pt>
    <dgm:pt modelId="{DE3F6484-88D9-4490-A8BE-FB71F5E2D894}" type="sibTrans" cxnId="{F610E40A-FD15-4420-A633-12C9D6DE9B4E}">
      <dgm:prSet/>
      <dgm:spPr/>
      <dgm:t>
        <a:bodyPr/>
        <a:lstStyle/>
        <a:p>
          <a:endParaRPr lang="en-US"/>
        </a:p>
      </dgm:t>
    </dgm:pt>
    <dgm:pt modelId="{5041D324-3680-4F87-A27B-7A62DE0BF326}">
      <dgm:prSet phldrT="[Text]"/>
      <dgm:spPr>
        <a:solidFill>
          <a:srgbClr val="008675"/>
        </a:solidFill>
      </dgm:spPr>
      <dgm:t>
        <a:bodyPr/>
        <a:lstStyle/>
        <a:p>
          <a:r>
            <a:rPr lang="en-US" dirty="0"/>
            <a:t>HDFS Block Placement Policy</a:t>
          </a:r>
        </a:p>
      </dgm:t>
    </dgm:pt>
    <dgm:pt modelId="{8C0D57C4-2229-4C9C-A2F3-C585C3AF7C88}" type="parTrans" cxnId="{881608AC-BC4E-41FB-A426-7F3EF32A3099}">
      <dgm:prSet/>
      <dgm:spPr/>
      <dgm:t>
        <a:bodyPr/>
        <a:lstStyle/>
        <a:p>
          <a:endParaRPr lang="en-US"/>
        </a:p>
      </dgm:t>
    </dgm:pt>
    <dgm:pt modelId="{A4C1FEE0-77D2-49AC-B392-F618FAB7C3F4}" type="sibTrans" cxnId="{881608AC-BC4E-41FB-A426-7F3EF32A3099}">
      <dgm:prSet/>
      <dgm:spPr/>
      <dgm:t>
        <a:bodyPr/>
        <a:lstStyle/>
        <a:p>
          <a:endParaRPr lang="en-US"/>
        </a:p>
      </dgm:t>
    </dgm:pt>
    <dgm:pt modelId="{168756E2-390F-4CB4-9C7B-D020A2E659A5}" type="pres">
      <dgm:prSet presAssocID="{E7B3664F-E438-4105-9CAD-EFD50CF64B00}" presName="Name0" presStyleCnt="0">
        <dgm:presLayoutVars>
          <dgm:chMax val="7"/>
          <dgm:chPref val="7"/>
          <dgm:dir/>
        </dgm:presLayoutVars>
      </dgm:prSet>
      <dgm:spPr/>
    </dgm:pt>
    <dgm:pt modelId="{438DE94B-EFF0-4601-93F5-18A1E4E793D0}" type="pres">
      <dgm:prSet presAssocID="{E7B3664F-E438-4105-9CAD-EFD50CF64B00}" presName="Name1" presStyleCnt="0"/>
      <dgm:spPr/>
    </dgm:pt>
    <dgm:pt modelId="{0434A90D-BE98-4ED5-9C48-2A8F40A2D14E}" type="pres">
      <dgm:prSet presAssocID="{E7B3664F-E438-4105-9CAD-EFD50CF64B00}" presName="cycle" presStyleCnt="0"/>
      <dgm:spPr/>
    </dgm:pt>
    <dgm:pt modelId="{9B11A4B0-B790-437E-B2A2-3BB911D9BC3C}" type="pres">
      <dgm:prSet presAssocID="{E7B3664F-E438-4105-9CAD-EFD50CF64B00}" presName="srcNode" presStyleLbl="node1" presStyleIdx="0" presStyleCnt="3"/>
      <dgm:spPr/>
    </dgm:pt>
    <dgm:pt modelId="{656D25BC-C957-4190-A821-97EB5260839E}" type="pres">
      <dgm:prSet presAssocID="{E7B3664F-E438-4105-9CAD-EFD50CF64B00}" presName="conn" presStyleLbl="parChTrans1D2" presStyleIdx="0" presStyleCnt="1"/>
      <dgm:spPr/>
    </dgm:pt>
    <dgm:pt modelId="{5B6C3A3C-A2B0-42C9-AE76-AC563FEB8A4C}" type="pres">
      <dgm:prSet presAssocID="{E7B3664F-E438-4105-9CAD-EFD50CF64B00}" presName="extraNode" presStyleLbl="node1" presStyleIdx="0" presStyleCnt="3"/>
      <dgm:spPr/>
    </dgm:pt>
    <dgm:pt modelId="{79B2C990-8E95-4DD3-995D-2C7CA38C8FCE}" type="pres">
      <dgm:prSet presAssocID="{E7B3664F-E438-4105-9CAD-EFD50CF64B00}" presName="dstNode" presStyleLbl="node1" presStyleIdx="0" presStyleCnt="3"/>
      <dgm:spPr/>
    </dgm:pt>
    <dgm:pt modelId="{C513C68C-B4ED-4FC1-BEE1-8445536E8EA5}" type="pres">
      <dgm:prSet presAssocID="{6351FD85-3DD8-4368-9EFC-80F467554CA4}" presName="text_1" presStyleLbl="node1" presStyleIdx="0" presStyleCnt="3">
        <dgm:presLayoutVars>
          <dgm:bulletEnabled val="1"/>
        </dgm:presLayoutVars>
      </dgm:prSet>
      <dgm:spPr/>
    </dgm:pt>
    <dgm:pt modelId="{267F4B98-D3BF-436E-B017-070A0D818E38}" type="pres">
      <dgm:prSet presAssocID="{6351FD85-3DD8-4368-9EFC-80F467554CA4}" presName="accent_1" presStyleCnt="0"/>
      <dgm:spPr/>
    </dgm:pt>
    <dgm:pt modelId="{4C6F5671-E0F1-42F0-B90C-0172735F7CDE}" type="pres">
      <dgm:prSet presAssocID="{6351FD85-3DD8-4368-9EFC-80F467554CA4}" presName="accentRepeatNode" presStyleLbl="solidFgAcc1" presStyleIdx="0" presStyleCnt="3"/>
      <dgm:spPr>
        <a:ln>
          <a:solidFill>
            <a:srgbClr val="008675"/>
          </a:solidFill>
        </a:ln>
      </dgm:spPr>
    </dgm:pt>
    <dgm:pt modelId="{4AF5C912-268B-4D2C-9398-A588D41C4B43}" type="pres">
      <dgm:prSet presAssocID="{2734AFB6-9711-4AB8-BDC7-9E251AFD77EF}" presName="text_2" presStyleLbl="node1" presStyleIdx="1" presStyleCnt="3">
        <dgm:presLayoutVars>
          <dgm:bulletEnabled val="1"/>
        </dgm:presLayoutVars>
      </dgm:prSet>
      <dgm:spPr/>
    </dgm:pt>
    <dgm:pt modelId="{BACA2A64-CDFC-4BEE-A1D6-C6AA60616EB3}" type="pres">
      <dgm:prSet presAssocID="{2734AFB6-9711-4AB8-BDC7-9E251AFD77EF}" presName="accent_2" presStyleCnt="0"/>
      <dgm:spPr/>
    </dgm:pt>
    <dgm:pt modelId="{6CBD48D1-F479-46B8-A03D-3E325136FEFB}" type="pres">
      <dgm:prSet presAssocID="{2734AFB6-9711-4AB8-BDC7-9E251AFD77EF}" presName="accentRepeatNode" presStyleLbl="solidFgAcc1" presStyleIdx="1" presStyleCnt="3"/>
      <dgm:spPr>
        <a:ln>
          <a:solidFill>
            <a:srgbClr val="008675"/>
          </a:solidFill>
        </a:ln>
      </dgm:spPr>
    </dgm:pt>
    <dgm:pt modelId="{8A299760-76E5-43D0-9B5B-C82BEBC547DC}" type="pres">
      <dgm:prSet presAssocID="{5041D324-3680-4F87-A27B-7A62DE0BF326}" presName="text_3" presStyleLbl="node1" presStyleIdx="2" presStyleCnt="3">
        <dgm:presLayoutVars>
          <dgm:bulletEnabled val="1"/>
        </dgm:presLayoutVars>
      </dgm:prSet>
      <dgm:spPr/>
    </dgm:pt>
    <dgm:pt modelId="{C3D49E04-97C4-4646-A318-92E81BE33B95}" type="pres">
      <dgm:prSet presAssocID="{5041D324-3680-4F87-A27B-7A62DE0BF326}" presName="accent_3" presStyleCnt="0"/>
      <dgm:spPr/>
    </dgm:pt>
    <dgm:pt modelId="{0E10BA25-B472-47A2-8C90-A1A090ED9289}" type="pres">
      <dgm:prSet presAssocID="{5041D324-3680-4F87-A27B-7A62DE0BF326}" presName="accentRepeatNode" presStyleLbl="solidFgAcc1" presStyleIdx="2" presStyleCnt="3"/>
      <dgm:spPr>
        <a:ln>
          <a:solidFill>
            <a:srgbClr val="008675"/>
          </a:solidFill>
        </a:ln>
      </dgm:spPr>
    </dgm:pt>
  </dgm:ptLst>
  <dgm:cxnLst>
    <dgm:cxn modelId="{F610E40A-FD15-4420-A633-12C9D6DE9B4E}" srcId="{E7B3664F-E438-4105-9CAD-EFD50CF64B00}" destId="{2734AFB6-9711-4AB8-BDC7-9E251AFD77EF}" srcOrd="1" destOrd="0" parTransId="{4C44BC25-D4A0-487E-A462-A66B57132AC5}" sibTransId="{DE3F6484-88D9-4490-A8BE-FB71F5E2D894}"/>
    <dgm:cxn modelId="{FAF9E324-C73F-4BBC-8EB3-9E484A371190}" type="presOf" srcId="{5041D324-3680-4F87-A27B-7A62DE0BF326}" destId="{8A299760-76E5-43D0-9B5B-C82BEBC547DC}" srcOrd="0" destOrd="0" presId="urn:microsoft.com/office/officeart/2008/layout/VerticalCurvedList"/>
    <dgm:cxn modelId="{6372A72F-7B6F-4BB3-A0BE-2EA03C58C274}" type="presOf" srcId="{6351FD85-3DD8-4368-9EFC-80F467554CA4}" destId="{C513C68C-B4ED-4FC1-BEE1-8445536E8EA5}" srcOrd="0" destOrd="0" presId="urn:microsoft.com/office/officeart/2008/layout/VerticalCurvedList"/>
    <dgm:cxn modelId="{A90AEB66-B21A-416D-8D5D-400FDE7D2670}" type="presOf" srcId="{2734AFB6-9711-4AB8-BDC7-9E251AFD77EF}" destId="{4AF5C912-268B-4D2C-9398-A588D41C4B43}" srcOrd="0" destOrd="0" presId="urn:microsoft.com/office/officeart/2008/layout/VerticalCurvedList"/>
    <dgm:cxn modelId="{086FFE8B-1F21-4BAC-9C17-A92205AC890B}" srcId="{E7B3664F-E438-4105-9CAD-EFD50CF64B00}" destId="{6351FD85-3DD8-4368-9EFC-80F467554CA4}" srcOrd="0" destOrd="0" parTransId="{2B490FAF-69D9-4301-843D-8E025257E16D}" sibTransId="{9045CB2A-AD5D-4F34-9FF8-43E67E649810}"/>
    <dgm:cxn modelId="{261F1194-484F-4C36-BDB3-6D8BC573E9B4}" type="presOf" srcId="{E7B3664F-E438-4105-9CAD-EFD50CF64B00}" destId="{168756E2-390F-4CB4-9C7B-D020A2E659A5}" srcOrd="0" destOrd="0" presId="urn:microsoft.com/office/officeart/2008/layout/VerticalCurvedList"/>
    <dgm:cxn modelId="{881608AC-BC4E-41FB-A426-7F3EF32A3099}" srcId="{E7B3664F-E438-4105-9CAD-EFD50CF64B00}" destId="{5041D324-3680-4F87-A27B-7A62DE0BF326}" srcOrd="2" destOrd="0" parTransId="{8C0D57C4-2229-4C9C-A2F3-C585C3AF7C88}" sibTransId="{A4C1FEE0-77D2-49AC-B392-F618FAB7C3F4}"/>
    <dgm:cxn modelId="{73E090D5-C5B4-46D3-B859-71D884B03576}" type="presOf" srcId="{9045CB2A-AD5D-4F34-9FF8-43E67E649810}" destId="{656D25BC-C957-4190-A821-97EB5260839E}" srcOrd="0" destOrd="0" presId="urn:microsoft.com/office/officeart/2008/layout/VerticalCurvedList"/>
    <dgm:cxn modelId="{DFF6D4F2-F0FA-4BEA-BF90-38814852E7FD}" type="presParOf" srcId="{168756E2-390F-4CB4-9C7B-D020A2E659A5}" destId="{438DE94B-EFF0-4601-93F5-18A1E4E793D0}" srcOrd="0" destOrd="0" presId="urn:microsoft.com/office/officeart/2008/layout/VerticalCurvedList"/>
    <dgm:cxn modelId="{81530E07-2619-4BE7-B1C1-DAAF15B440F4}" type="presParOf" srcId="{438DE94B-EFF0-4601-93F5-18A1E4E793D0}" destId="{0434A90D-BE98-4ED5-9C48-2A8F40A2D14E}" srcOrd="0" destOrd="0" presId="urn:microsoft.com/office/officeart/2008/layout/VerticalCurvedList"/>
    <dgm:cxn modelId="{83AB5664-767C-4B4D-9DA5-49B3888A6393}" type="presParOf" srcId="{0434A90D-BE98-4ED5-9C48-2A8F40A2D14E}" destId="{9B11A4B0-B790-437E-B2A2-3BB911D9BC3C}" srcOrd="0" destOrd="0" presId="urn:microsoft.com/office/officeart/2008/layout/VerticalCurvedList"/>
    <dgm:cxn modelId="{81C55237-6E98-4D5D-9AC8-36072ACA76CF}" type="presParOf" srcId="{0434A90D-BE98-4ED5-9C48-2A8F40A2D14E}" destId="{656D25BC-C957-4190-A821-97EB5260839E}" srcOrd="1" destOrd="0" presId="urn:microsoft.com/office/officeart/2008/layout/VerticalCurvedList"/>
    <dgm:cxn modelId="{CBB7DB50-050D-447B-9795-F18CAB026BDC}" type="presParOf" srcId="{0434A90D-BE98-4ED5-9C48-2A8F40A2D14E}" destId="{5B6C3A3C-A2B0-42C9-AE76-AC563FEB8A4C}" srcOrd="2" destOrd="0" presId="urn:microsoft.com/office/officeart/2008/layout/VerticalCurvedList"/>
    <dgm:cxn modelId="{8C9C5B38-A2E7-46FC-9B24-F9B3BC2D10D8}" type="presParOf" srcId="{0434A90D-BE98-4ED5-9C48-2A8F40A2D14E}" destId="{79B2C990-8E95-4DD3-995D-2C7CA38C8FCE}" srcOrd="3" destOrd="0" presId="urn:microsoft.com/office/officeart/2008/layout/VerticalCurvedList"/>
    <dgm:cxn modelId="{9A15B44A-B56F-464E-B096-A133B2ECDBBD}" type="presParOf" srcId="{438DE94B-EFF0-4601-93F5-18A1E4E793D0}" destId="{C513C68C-B4ED-4FC1-BEE1-8445536E8EA5}" srcOrd="1" destOrd="0" presId="urn:microsoft.com/office/officeart/2008/layout/VerticalCurvedList"/>
    <dgm:cxn modelId="{70329320-68BF-459B-84B1-DB2D719C3305}" type="presParOf" srcId="{438DE94B-EFF0-4601-93F5-18A1E4E793D0}" destId="{267F4B98-D3BF-436E-B017-070A0D818E38}" srcOrd="2" destOrd="0" presId="urn:microsoft.com/office/officeart/2008/layout/VerticalCurvedList"/>
    <dgm:cxn modelId="{0E8C0F9C-C1E8-479C-84CB-08D471DD3348}" type="presParOf" srcId="{267F4B98-D3BF-436E-B017-070A0D818E38}" destId="{4C6F5671-E0F1-42F0-B90C-0172735F7CDE}" srcOrd="0" destOrd="0" presId="urn:microsoft.com/office/officeart/2008/layout/VerticalCurvedList"/>
    <dgm:cxn modelId="{39C93930-F32E-48FC-9478-C7F54EFEBF45}" type="presParOf" srcId="{438DE94B-EFF0-4601-93F5-18A1E4E793D0}" destId="{4AF5C912-268B-4D2C-9398-A588D41C4B43}" srcOrd="3" destOrd="0" presId="urn:microsoft.com/office/officeart/2008/layout/VerticalCurvedList"/>
    <dgm:cxn modelId="{D0A354A6-7ACA-48FE-88F5-E156D798AA59}" type="presParOf" srcId="{438DE94B-EFF0-4601-93F5-18A1E4E793D0}" destId="{BACA2A64-CDFC-4BEE-A1D6-C6AA60616EB3}" srcOrd="4" destOrd="0" presId="urn:microsoft.com/office/officeart/2008/layout/VerticalCurvedList"/>
    <dgm:cxn modelId="{CE945B8F-5A01-4B81-97D2-60B6D9D98D9A}" type="presParOf" srcId="{BACA2A64-CDFC-4BEE-A1D6-C6AA60616EB3}" destId="{6CBD48D1-F479-46B8-A03D-3E325136FEFB}" srcOrd="0" destOrd="0" presId="urn:microsoft.com/office/officeart/2008/layout/VerticalCurvedList"/>
    <dgm:cxn modelId="{4AA08813-CA4A-402D-BA17-F9BE66DAC8B9}" type="presParOf" srcId="{438DE94B-EFF0-4601-93F5-18A1E4E793D0}" destId="{8A299760-76E5-43D0-9B5B-C82BEBC547DC}" srcOrd="5" destOrd="0" presId="urn:microsoft.com/office/officeart/2008/layout/VerticalCurvedList"/>
    <dgm:cxn modelId="{DD4C6F4F-007D-46B3-9137-814A939F16D9}" type="presParOf" srcId="{438DE94B-EFF0-4601-93F5-18A1E4E793D0}" destId="{C3D49E04-97C4-4646-A318-92E81BE33B95}" srcOrd="6" destOrd="0" presId="urn:microsoft.com/office/officeart/2008/layout/VerticalCurvedList"/>
    <dgm:cxn modelId="{3AB9F6ED-DF48-4D37-95D8-FBA63EE6BBC5}" type="presParOf" srcId="{C3D49E04-97C4-4646-A318-92E81BE33B95}" destId="{0E10BA25-B472-47A2-8C90-A1A090ED92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D25BC-C957-4190-A821-97EB5260839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0795" cap="flat" cmpd="sng" algn="ctr">
          <a:solidFill>
            <a:srgbClr val="008675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3C68C-B4ED-4FC1-BEE1-8445536E8EA5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rgbClr val="00867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PerfISO</a:t>
          </a:r>
          <a:endParaRPr lang="en-US" sz="3700" kern="1200" dirty="0"/>
        </a:p>
      </dsp:txBody>
      <dsp:txXfrm>
        <a:off x="752110" y="541866"/>
        <a:ext cx="7301111" cy="1083733"/>
      </dsp:txXfrm>
    </dsp:sp>
    <dsp:sp modelId="{4C6F5671-E0F1-42F0-B90C-0172735F7CDE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8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5C912-268B-4D2C-9398-A588D41C4B4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rgbClr val="00867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Advanced YARN </a:t>
          </a:r>
          <a:r>
            <a:rPr lang="en-US" sz="3700" kern="1200" dirty="0" err="1"/>
            <a:t>NodeLabels</a:t>
          </a:r>
          <a:endParaRPr lang="en-US" sz="3700" kern="1200" dirty="0"/>
        </a:p>
      </dsp:txBody>
      <dsp:txXfrm>
        <a:off x="1146048" y="2167466"/>
        <a:ext cx="6907174" cy="1083733"/>
      </dsp:txXfrm>
    </dsp:sp>
    <dsp:sp modelId="{6CBD48D1-F479-46B8-A03D-3E325136FEFB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8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99760-76E5-43D0-9B5B-C82BEBC547DC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rgbClr val="00867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HDFS Block Placement Policy</a:t>
          </a:r>
        </a:p>
      </dsp:txBody>
      <dsp:txXfrm>
        <a:off x="752110" y="3793066"/>
        <a:ext cx="7301111" cy="1083733"/>
      </dsp:txXfrm>
    </dsp:sp>
    <dsp:sp modelId="{0E10BA25-B472-47A2-8C90-A1A090ED9289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867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9/10/2019 9:01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07:18:23.39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0,'23'0'78,"21"0"-63,23 0-15,-22 0 16,-1 0-16,23 0 16,-45 0-16,45 0 15,-22 0-15,22 0 16,22 0-16,0 0 15,0 0-15,0 0 16,-22 0-16,0 0 16,-23 0-16,1 0 15,-23 0-15,45 0 16,0-23-16,-23 23 16,23 0-1,-22 0-15,-23 0 16,23 0-16,-1 0 15,-22 0 1,1 0-16,-1 0 16,23 0-16,-1 0 15,23 0-15,-22 0 16,-1 0-16,1 0 16,-23 0-16,22 0 15,-21 0-15,-1 0 16,0 0-16,1 0 15,21 0-15,-22 0 16,45 0-16,-22 0 16,22 0-16,-23 0 15,1 0-15,-23 0 16,0 0-16,23 0 16,-23 0-16,1 0 15,21 0-15,23 0 16,0 0-16,-1 0 15,0 0-15,1 0 16,-44 0-16,21 0 16,-22 0-1,1 0-15,-1 0 16,23 0-16,-1 0 16,-22 0-1,23 0-15,-1 0 16,1 0-16,-23 0 15,1 0-15,-1 0 16,0 0-16,23 0 16,22 0-16,-23 0 15,23 0-15,0 0 16,0 0-16,-45 0 16,0 0-16,1 0 15,21 23-15,1-23 31,-23 0-31,0 0 16,23 0-16,-23 0 16,23 0-16,-1 44 15,-22-44 1,23 0 0,0 0-16,21 0 15,1 0-15,-22 0 16,22 0-16,-1 0 15,-43 0-15,21 0 16,-21 0 0,21 0-16,-22 0 15,23 0 1,22 0-16,-23 0 16,23 0-16,0 0 15,-45 0-15,45 0 16,-22 0-1,-23 22-15,0-22 16,23 24 0,-23-24-1,0 0 1,23 0 0,0 0-1,-1 0-15,-22 0 16,1 0-1,-1 0-15,0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43.07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57 0,'106'0'109,"132"0"-109,53 0 16,27 0-16,-80 0 15,27 0-15,-133 0 16,-26 0-16,0 0 16,-53 0-16,-1 0 15,28 0-15,-1 0 16,27 0-1,-27 0-15,54 0 16,-1 0-16,0 0 16,1 0-16,-28 0 15,1 0-15,0 0 16,-27 0-16,1 0 16,-27 0-16,0 0 15,26 0-15,-26 0 16,26 0-16,1 0 15,-1 0-15,-26 0 16,26 0-16,1 0 16,-27 0-16,0 0 15,52 0-15,-52 0 16,27 0-16,78 0 16,1 0-16,-27 0 15,54 0-15,-54 0 16,-26 0-16,-53 0 15,-27 0 1,1 0-16,-1 0 31,1 0-31,-1 0 16,1 0 0,25 0-16,-25 0 15,52-27-15,-52 27 31,-1 0-15,1 0 0,-1 0-1,1 0-15,-1 0 16,27 0 15,-27 0-15,54 0-16,-54 0 15,27 0-15,-26 0 16,25 0-16,-25 0 16,-1-26-1,1 26 17,-1 0-1,27 0 78,-26 0-62,-1 0-31,1 0-1,-1 0-15,27 0 16,0 0 0,-27 0-16,1 0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44.6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0,'106'0'78,"132"0"-62,53 0-16,133 0 15,158 0-15,79 0 16,-105 0-16,105 0 16,-264 0-16,-106 0 15,-79 0-15,-27 0 16,-105 0-16,-1 0 16,0 0-16,1 0 15,26 0-15,-1 0 16,54 0-16,-27 0 15,27 0-15,-79 0 16,-1 0-16,-26 0 16,-27 0-1,27 0 1,-26 0-16,52 0 16,0 0-16,1 0 15,26 0-15,26 0 16,-79 0-16,26 0 15,1 0-15,-54 0 16,27 0 0,-27 0 15,27 0-15,-26 0-1,52 0-15,-52 0 16,-1 0-1,1 0-15,-1 0 32,0 0-32,1 0 15,26 0 1,-27 0 0,1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10:12.7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0 106 0,'53'0'79,"-26"0"-79,52 0 15,0 0-15,27 0 16,-26 0-16,26 0 15,-54 0-15,28 0 16,26 0-16,-27 0 16,53 0-16,-26 0 15,79 0-15,1 0 16,-81 0-16,1 0 16,-26 0-16,-27 0 15,26 0-15,-26 0 16,0 0-16,26 0 15,53 0-15,54 0 16,-81 0-16,1 0 16,-26-26-16,-54 26 15,1 0 1,25 0 0,-25-27-1,26 27 1,-27 0-16,1 0 15,26 0-15,-27-26 16,27 26 0,-26 0-1,25 0 1,1 0-16,27 0 16,-27 0-16,-27-27 15,27 27-15,-26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10:24.49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 0,'26'0'78,"27"0"-63,26 0-15,-26 0 16,27 0-16,-54 0 16,1 0-16,26 0 15,-1 0-15,1 53 16,-26-53-16,52 0 15,27 0-15,-27 0 16,-26 0-16,0 0 16,-26 0-16,-1 0 15,1 0-15,-1 0 16,27 0 0,-27 0-1,1 0-15,-1 0 16,27 0-16,-26 0 15,-1 0 1,1 0 0,-1 0-1,27 0 1,0 0-16,-27 0 16,27 0-16,0 0 15,0 0-15,-26 0 16,-1 0-16,1 0 15,-1 0 1,27 0-16,-27 0 16,27 0-16,0 0 15,0 0-15,-26 0 16,25 0-16,-25 0 16,26 0-16,-27 0 15,27 0 1,-26 0-16,26 0 15,-27 0-15,27 0 16,-27 0-16,1 0 16,-1 0-1,1 0-15,-1 0 16,1 0-16,26 0 16,-27 0-1,1 0 16,-1 0-31,27 0 32,-27 0-32,54 0 15,-1 0-15,-52 0 16,26 0 0,-27 0-16,27 0 46,-27 0-30,1 0 15,-1 0 1,1 0-17,-1 0 1,1 0-1,-1 0 1,1-26 78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10:27.94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0,'0'27'94,"26"-27"-79,54 0-15,-1 0 16,-26 26-16,26-26 16,-52 0-16,52 0 15,-52 0-15,26 0 16,26 0-16,0 0 15,27 0-15,0 0 16,53 0-16,0 0 16,-80 0-16,-26 0 15,0 0-15,-27 0 16,27 0-16,-26 0 16,25 0-1,-25 0-15,52 0 16,1 0-16,-27 0 15,26 0-15,-26 0 16,-27 0-16,54 0 16,-54 0 15,27 0-15,-26 0-1,26 0-15,-27 0 16,0 0-16,27 0 15,0 0 1,-26 0-16,-1 0 16,1 0-1,26 0-15,-53 27 16,52-27-16,-25 0 16,26 0-16,0 0 15,-27 26-15,1-26 16,-1 0-1,1 0-15,-1 0 16,27 26 0,-27-26-1,1 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11:34.726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0,'26'0'63,"1"0"-48,26 0 1,-27 0-16,27 0 15,53 0-15,-53 0 16,53 26-16,-53-26 16,26 0-16,-52 0 15,26 0-15,-27 0 16,0 0-16,27 0 16,0 0-16,0 0 15,27 0-15,-28 0 16,1 0-16,-26 0 15,-1 0-15,1 0 16,-1 0 15,27 0-31,0 0 16,0 0-16,26 0 16,-52 0-16,26 0 15,0 27-15,0-27 16,-27 0-16,0 0 15,27 26-15,27-26 16,-27 0-16,26 0 16,0 0-16,27 0 15,-26 0-15,-27 0 16,-27 0-16,27 26 16,0-26-16,0 0 15,26 27-15,0-27 16,-26 0-16,27 0 15,-27 0-15,26 0 16,-52 0-16,-1 0 16,0 0-16,27 26 15,0-26-15,-26 0 16,52 0-16,1 0 16,-1 0-16,0 0 15,27 0-15,-27 0 16,-26 0-1,-26 0-15,52 0 16,-52 0-16,78 27 16,-25-27-16,26 26 15,0-26-15,-1 0 16,1 0-16,-26 0 16,-27 0-16,-1 0 15,-25 0-15,26 0 16,-27 0-1,27 0-15,-26 0 16,26 0-16,-1 0 16,28 0-16,-1 0 15,1 0-15,-28 0 16,28 0-16,-1 0 16,-52 0-16,26 0 15,-27 0 1,1 0-16,-1 0 15,0 0 1,27 0 31,-26 0 0,26 0 15,-27 0-15,27 0-16,-26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0:52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12312 2081 0,'53'0'78,"-18"0"-78,-17 0 16,-1 0-1,36 0 1,0 0 0,0 0-1,-18 0-15,-17 0 16,106 0 31,-72 0-32,-34 0 1,17 0 0,36 0-1,35 0 1,-53 0 15,0 0-15,-36 0-1,1 0-15,0 0 16,52 0 0,-17 0-1,18 0 1,-1 0 0,-17 0-1,-18 0 1,-17 0-1,35 0 1,35 0 0,0 0-1,-52 0 1,-1 0 15,-18 0-31,1 0 16,53 0-1,-1 0 1,1 0 0,-18 0-1,-36 0-15,1 0 16,53 0 0,-1 0-1,89 0 1,-53 0-1,-36 0 1,1 0 0,-36 0-1,-17 0-15,123 0 16,0 0 15,0 0-15,-106 0-1,36 0 1,-54 0 0,89 0-1,-17 0 1,-19 0 0,-17 0-1,0 0-15,17 0 16,-34 0-1,17 0-15,52 0 16,-52 0 0,-17 0-1,17 0 17,-1 0-17,19 0 1,-18 0-1,-35 0 1,17 0 0,-17 0-1,17 0-15,53 0 16,-70 0 0,35 0-16,52 0 15,-34 0 1,0 0-1,-54 0 1,18 0 0,18 0-1,0 0 17,0 0-17,-18 18 1,54-18-1,-54 17-15,88 1 16,-34 0-16,-19-18 16,1 0-1,-54 0 1,1 0 0,0 17-1,-1-17 32,1 0 31,0 18 282,-18 0-267,0-1-77,0 18 0,-36-17-1,19 0 1,-19-1-1,-17 1 1,-17-18 0,17 18-16,-18-1 15,18-17-15,1 0 16,-37 36 0,36-19-1,-17-17-15,17 0 16,-18 0-1,-34 0 1,-37 0 0,-34 0 15,-18 0-15,-18 0-1,-123 0 1,141 0-1,0 0 1,18 0 0,105 0-16,-17 0 15,-106 0 1,18 18 0,70-18-1,0 0 1,-17 0-1,-19 0 1,37 0 0,-72 0 15,107 0-15,-54 0-1,1 0 1,70 0-16,0 0 15,-71 0 1,1 0 0,35 35-1,52-35 1,19 0-16,-18 0 16,-18 0-1,35 0 1,-53 0-1,18 0 1,-17 0 0,-18 18 15,52-1-31,19-17 16,-1 18-1,1 0 1,-1-18-1,0 0 1,1 17 0,-19 1-1,19 0 1,-19-18-16,1 35 16,0 0-1,35-17 1,-18-18-1,1 17 17,17 1-17,-18-18 1,18 18 0,0-1-1,-18 19 1,18-19 15,0 1 47,18-18-62,0 0 15,17 0-15,-18 0-1,36 18 1,-17-18 0,-19 0-16,54 0 15,-36 0-15,18 0 16,35 0-1,-35 0 1,0 0 0,-35 0-1,70 0 1,53 0 0,35 0-1,-52 0 1,-18 0-1,0 0 1,229 0 15,-35 0-15,35-18 0,-141 0-1,17 1 1,-34 17-1,-89 0-15,35 0 16,142 0 0,-71-36-1,-141 19-15,-18 17 16,53 0 0,71 0-1,-18-36 1,-70 36-1,-36 0 1,-17 0 15,17 0-15,-17 0 0,35 0-1,-18 0 1,-17 0 124,-18 18-77,-18-18-47,18 18-1,-18-18 16,1 0-15,17 17 0,-18 1 15,0-18-15,1 0-16,17 18 15,-18-18 1,0 17-1,1-17 1,17 18 0,-18-18-1,1 0 17,-1 0-17,0 18 1,1-18-1,-54 0 1,0 0 0,-70 17-1,18-17 1,35 18-16,0-18 16,-142 35-1,-34-17 1,52-18-1,141 17-15,-34 1 32,69-18-32,1 0 15,17 18 1,-17-18 0,17 0-1,1 0 1,-18 17-1,17-17 32,0 0-31,1 0 0,-1 0-1,-17 0 1,-1 0-1,-34 0 17,-54 0-17,1 0 1,17 0 0,-17 0-1,52 0 1,1 0-1,-1-17 1,-17-19 0,52 19-1,-16-1 1,-1 18 0,35 0 15,0 0-31,1 0 15,-1 0 17,18-18-17,-18 1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1:21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17163 7090 0,'35'0'125,"53"0"-110,18 0-15,35 0 16,212 0-1,-159 0 1,0 0-16,212 0 31,87 0-15,-210 0 0,-1 0-1,0-17 1,-70 17-1,-124-35 1,-35 35 0,35 0-1,18 0 1,35 0 0,-70 0-16,-18-18 15,35 0 1,18 18-1,-18 0 1,53 0 15,35-35-15,-52 35 0,-71 0-1,0 0 1,-36 0-1,54 0 1,52 0 0,18 0-1,-70 0 1,-53 0-16,17 0 16,0 0-1,-17 0-15,52 0 16,54 0-1,-54 0 17,-17 0-17,-18 0 1,18 0 0,18 18-1,17-18 1,-17 17-16,-36-17 15,36 18 1,-1 0 0,-17-18-1,0 0 1,18 0 0,-54 0-1,18 0 1,-17 0-1,35 35 1,0-35 15,0 0-31,-36 0 16,19 0-16,-19 0 16,1 0-1,0 0 1,-1 17-1,1-17 1,0 0 0,-1 0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1:40.6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13353 10318 0,'53'0'157,"-18"0"-142,18 0-15,0 0 16,-36 0 0,107 0-1,-71 0-15,123 0 16,-52-17-16,17 17 15,194-53 1,-88 18 0,-177 35-16,-17-18 15,53 18 1,-53 0 0,35 0-1,89 0 1,-36 0-1,-71 0 1,-52 0 15,17 0-15,-17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39:55.74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0,'0'24'94,"24"-24"-79,0 0 17,-1 0-32,1 0 15,24 24 1,-25-24-1,1 0 17,0 0-32,0 0 15,-1 0 1,1 0 0,0 0-1,0 0-15,-1 0 16,1 0-16,24 0 15,-25 0 1,25 0-16,-24 0 16,23 0-1,-23 0 1,-1 0 0,1 0-1,0 0 1,0 0-1,-1 0-15,1 0 16,24 23 0,-25-23 15,25 0-31,-24 0 16,-1 0-1,1 0-15,0 0 16,23 0-1,-23 48 1,0-48-16,23 0 16,1 24-1,-1-24-15,1 0 16,-25 0 0,25 0-16,-24 0 15,23 0 1,-23 23-16,0-23 15,23 0-15,-23 0 16,23 0-16,1 0 16,-25 0-1,1 0-15,0 0 16,0 0-16,47 0 16,-47 0-16,-1 0 15,25 0-15,-1 0 16,1 0-16,-1 0 15,-23 0-15,24 0 16,-1 0-16,0 0 16,-23 0-1,24 0-15,-1 0 16,1 0-16,23 0 16,-47 0-16,23 0 15,1 0-15,-1 0 16,-23 0-16,-1 0 15,1 0 1,0 0-16,47 0 16,-47 0-16,47 0 15,-23 0-15,-1 0 16,1 0-16,-1 0 16,1 24-16,-25-24 15,25 0-15,-25 0 16,25 0-16,-1 0 15,1 0-15,-24 0 16,47 0-16,-24 0 16,25 0-16,-25 0 15,-23 0-15,-1 0 16,25 0-16,-1 0 16,-23 0-16,24 0 15,-25 0-15,49 0 16,-25 0-16,-23 0 15,23 0-15,-23 0 16,24 0-16,-1 0 16,-23 0-1,23 0 1,-23 0 0,23 0-16,1 0 15,-1 0-15,-23 0 16,24 0-16,-25 0 15,25 0 1,-24 0 0,23 0-1,-23 0-15,23 0 16,1 0-16,-1 0 16,-23 0-16,23 0 15,-23 0-15,0 0 16,0 0-16,-1 0 15,1 0-15,0 0 16,0 0-16,23 0 16,-23 0-1,0 0-15,-1 0 16,1 0-16,0 0 16,-1 0-16,1 0 15,0 0 1,0 0-16,-1 0 15,25 0 1,-24 0 0,-1 0-1,1 0-15,0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07:18:25.97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94 0,'45'0'78,"21"0"-63,24 0-15,43 0 16,-44 0-16,1 0 16,43 0-16,-44 0 15,23 0-15,21 0 16,-43 0-16,21 0 15,-22 0-15,0 0 16,23 0-16,-46 0 16,1 0-16,22-45 15,-44 45-15,22 0 16,22-22-16,-67 22 16,45-22-16,0 22 15,-45 0-15,23 0 16,-23 0-16,23 0 15,-1 0-15,1 0 16,-1 0-16,23 0 16,0 0-16,22 0 15,-22 0 1,-45 0-16,23 0 16,-1 0-16,1 0 15,-1 0 1,-21 0-16,-1 0 15,23 0-15,-23 0 16,45 0-16,-45 0 16,23 0-16,-23 0 15,0 0-15,23 0 16,-23 0 0,22 0-16,1 0 15,0 0 1,-1 0-16,-22 0 15,23 0-15,-23 0 16,1 0-16,21 0 16,-22 0-16,23 0 15,-23 0 1,23 0-16,-23 0 16,23 0-16,-1 0 15,1 0-15,22 0 16,-23 0-16,1 0 31,-23 0-31,0 0 16,23 0-1,-1 22-15,1-22 16,22 0-16,22 0 16,0 0-16,0 0 15,-22 0 1,-22 0-16,-1 0 0,-22 0 31,1 0-31,-1 0 0,0 0 16,1 0-1,-1 0-15,0 0 16,23 0 0,-45 22-1,22-22 1,0 0-1,1 0 1,-1 0 78,0 0-47,0 0-47,1 0 31,-1 0-15,0 0-1,1 0 95,-1 0-95,0 0 16,0 0-31,1 0 16,21 0 0,-22 0-16,1 0 15,-1 0 1,0 0 0,1 0 109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39:58.61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 0,'24'0'141,"0"0"-125,23 0-1,-23 0 1,23 0-16,1 0 16,-1 0-1,-23 0-15,23 0 16,-23 0-16,47 0 15,-47 0-15,47 0 16,-47 0 0,24 0-16,-1 0 15,1 0 1,-25 0 0,25 0-16,-25 0 15,25 0-15,-1 0 16,-23 0-16,0 0 15,23 0-15,-23 0 16,24 0 0,-25 0-16,25 0 15,-24 0 1,23 0-16,-23 0 16,0 0-16,23-24 15,-23 24 1,23 0-16,1 0 15,-25 0 1,49 0-16,-49 0 16,49 0-16,-49 0 15,25 0-15,23 0 16,-47 0-16,47 0 16,0 0-1,-23 0 1,23 0-16,-24 0 15,-23 0 1,24 0-16,-25 0 0,1 0 16,24 0-16,-1 0 31,-23 0-31,-1 0 16,1 0-16,24 0 15,-1 0-15,-23 0 16,0 0-16,23 0 15,-23 0-15,0 0 16,-1 0-16,1 24 16,24-24-1,-1 23-15,-23-23 16,0 0-16,23 0 16,0 0-16,1 0 15,-48 24-15,47-24 16,1 0-16,-24 0 15,-1 0 1,1 0-16,24 24 16,-25 0-16,1-24 15,24 0-15,-25 0 16,25 0-16,-25 0 16,1 0-16,24 23 15,-1-23 1,-23 0-1,23 24-15,1-24 16,-1 0-16,1 0 16,-1 24-16,1-24 15,-24 0-15,23 23 16,0-23 0,-23 0-16,24 0 15,-25 0-15,49 0 16,-25 0-1,1 0-15,-1 0 16,1 0 0,-25 0-16,1 0 15,24 0-15,-1 0 16,24 0 0,-23 0-16,-25 0 15,1 0-15,24 0 16,-1 0-1,-23 0-15,0 0 16,-1 0-16,1 0 16,47 0-16,-47 0 15,23 0 1,-23 0 0,24 0-1,-25 0 1,25 0-16,-24 0 15,23 0 1,-23 0 0,23 0-16,-23 0 15,24 0 1,-25 0-16,1 0 16,0 0-1,0 0 1,-1 0-1,1 0 1,23 0 0,-47 24-1,24-24-15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00.44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71 0,'0'-24'94,"23"24"-63,1 0-31,47 0 16,-47 0-16,24 0 15,-1 0-15,24 0 16,1 0 0,-1 0-16,-24 0 15,24 0-15,1 0 16,-1 0-16,-24 0 16,25 0-16,-1 0 15,-24 0-15,48 0 16,-25 0-16,25 0 15,-23 0-15,-1 0 16,-24 0-16,1 0 16,23 0-16,-47 0 15,23 0-15,1 0 16,23 0-16,24 0 16,-24 0-16,0 0 15,0 0-15,1 0 16,-25 0-16,-23 0 15,23 0-15,1 0 16,-1 0-16,-23 0 16,24 0-16,-25 0 15,48 0-15,1 0 16,-25 0-16,24 0 16,-23 0-16,-1 0 15,1 0 1,-1 0-16,-23 0 15,24 0-15,-1 0 16,-23 0-16,23 0 16,-23 0-16,70 0 15,-70 0-15,23 0 16,24 0-16,-47 0 16,0 0-16,0 0 15,-1 0-15,1 0 16,23 0-16,25 0 15,-49 0 1,25 0-16,23 0 16,-23 0-16,-25 0 15,1 0-15,0 0 16,23 0-16,-23 0 16,0 24-16,0-24 15,-1 0 1,25 0-16,-25 0 15,1 0 1,0 0-16,0 0 16,-1 0-16,1 25 15,0-25 17,0 0-32,-1 0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06.4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0 238 0,'24'0'297,"0"0"-282,0 0 1,-1 0-1,1 0 1,0 0-16,0 0 16,23 0-1,-23 0-15,0 0 16,-1 0-16,1 0 16,0 0-1,0 0-15,-1 0 16,1 0-16,0 0 15,-1 0-15,1 0 16,24 0-16,-25 0 16,1 24-16,0-24 15,0 0-15,23 0 16,-23 0 0,23 0-1,-23 0-15,47 0 16,-47 0-16,23 0 15,-23 0-15,24 0 16,-25 0-16,25 0 16,-1 0-16,1 0 15,-1 0 1,25 0 0,-1 0-16,0 0 15,48 0-15,-24 0 16,0 0-16,23 0 15,-23 0-15,48-24 16,-48 24-16,-24 0 16,0 0-16,0 0 15,-23 0-15,-1 0 16,1 0-16,-1 0 16,-23 0-16,47 0 15,0 0-15,1 0 16,-25 0-16,24 0 15,-23 0-15,23 0 16,0 0-16,-23 0 16,-1 0-16,48 0 15,-24 0-15,0 0 16,24 0-16,0 0 16,-23 0-16,-25 0 15,24 0-15,1 0 16,-1 0-16,-48 0 15,25 0-15,23 0 16,-23-24 0,23 24-16,24 0 15,-48-23-15,25-1 16,22 24-16,-22-24 16,-1 24-16,-24-24 15,1 24-15,-24 0 16,23 0-16,24-23 15,24 23-15,-24-24 16,24 24-16,48-24 16,-72 24-16,0 0 15,0 0-15,-23 0 16,23 0-16,-23 0 16,-25 0-1,25 0-15,-24 0 16,-1 0-16,25-24 15,-24 24 1,23 0-16,-23 0 16,-1 0-1,25 0 1,-24 0-16,-1 0 16,25 0-1,23 0-15,0-23 16,-23 23-16,-24 0 15,23 0-15,-23 0 16,47 0-16,-47 0 31,-1 0 16,1 0-31,0 0 15,0 0 0,-1 0-15,1 0 0,0 0-1,0 0 1,-1 0 15,1 0-31,0 0 31,0 0-31,-1 0 16,1 0 15,0 0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09.635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 0,'48'0'140,"-25"0"-109,25 0-15,-24 0 0,23 0-1,-23 0 1,23 0 0,-23 0-1,24 0 1,-25 0-1,25 0 1,-25 0 0,25 0-1,-24 0 17,-1 0-17,1 0-15,0 0 16,0 0-1,23 0 1,-23 0 15,0 0-15,-1 0 0,1 0-16,0 0 15,0 0-15,-1 0 16,1 0-16,0 0 15,-1 0 1,1 0-16,0 0 16,0 0-1,-1 0-15,1 0 16,24 0-16,-25 0 16,25 0-16,-24 0 15,23 0 1,-23 0-1,23 0 1,-23 0 0,24 0-1,-25 0 1,25 0 0,-25 0 15,25 0-16,-24 0 1,23 0 0,-23 0-1,23 0 1,-23 0 0,24 0-1,-25 0 1,25 0-16,-24 0 15,-1 0-15,1 0 16,0 0-16,0 0 16,-1 0-16,1 0 15,0 0-15,-1 0 16,25 0 0,-1 0-16,-23 0 15,24 0-15,-25 0 16,49 0-16,-25 0 31,-23 0-31,0 0 16,-1 0-16,1 0 15,0 0-15,-1 0 16,1 0-16,24 0 16,-25 0-1,1 0-15,0 0 16,0 0-16,-1 0 15,1 0 1,24 0-16,23 24 16,-24-24-1,1 24 1,-24-24-16,-1 0 16,1 0-16,0 0 15,-1 0-15,1 0 16,0 23-16,23-23 15,1 0-15,-24 0 16,23 0-16,-23 0 16,23 0-16,-23 0 15,0 0-15,23 0 16,-23 0-16,47 0 16,-47 0-1,23 0-15,25 0 0,-49 0 16,25 0-1,-1 0-15,1 0 16,-24 0 0,23 0-1,-23 0-15,23 0 16,-23 0 0,0 0-16,-1 0 15,1 0-15,24 0 16,-25 0-1,1 0-15,0 0 16,0 0 0,23 0-1,-23 0-15,23 0 16,-23 0 0,0 0-16,0 0 15,-1 0 1,25 0-1,-24 0 1,-1 0-16,1 0 16,0 0-16,23 0 15,-23 0-15,0 0 16,-1 0 0,1 0-16,0 0 15,0 0 1,-1 0-1,1 0 1,0 0 0,0 0 31,-1 0-32,1 0 1,0 0 15,23 0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27.7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0,'53'0'125,"-27"0"-109,54 0-16,-54 0 15,53 0-15,1 0 16,-54 0-16,54 0 16,-27 0-16,0 0 15,26 0-15,-26 0 16,26 0-16,1 0 16,-28 0-16,1 0 15,0 0-15,-26 0 16,26 0-16,-27 0 15,1 0-15,-1 0 16,27 0 0,0 0-16,0 0 15,26 0-15,-26 0 16,0 0-16,0 0 16,-27 0-16,1 0 15,-1 0 1,1 0-1,-1 0 1,1 0-16,26 0 16,0 0-16,26 0 15,-53 0-15,1 0 16,-1 0-16,1 0 31,-1 0-31,1 0 16,-1 0-1,27 0-15,-27 0 16,1 0-16,-1 0 16,27 0 15,-26 0-31,-1 0 16,27 0-1,-26 0-15,52 0 16,-26 0-16,0 0 15,0 0 1,-27 0-16,27 0 16,-26 0-1,25 0 1,28 0-16,-1 0 16,-26 0-16,-26 0 15,26 0-15,-27 0 16,0 0-1,27 0 1,0 0 0,-26 0-16,26 0 15,-27 0-15,1 0 16,-1 0-16,0 0 31,1 0-15,-1 0-16,1 0 15,-1 0-15,1 0 16,-1 0 0,27 0-1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29.3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0,'27'26'62,"26"-26"-46,0 0-16,0 27 16,-27-27-16,27 0 15,0 0-15,-27 0 16,1 0-16,26 0 16,0 0-16,26 0 15,0 0-15,-26 0 16,53 0-16,-26 0 15,-1 0-15,-26 0 16,0 0 0,-27 0-16,1 0 15,-1 0-15,53 0 16,1 0-16,-1 0 16,-26 0-16,53 0 15,26 0-15,-52 0 16,-1 0-16,-26 0 15,-27 0-15,1 0 16,26 0 0,-27 0-16,27 0 15,0 0-15,26 0 16,27 0-16,0 0 16,-27 0-16,-52 0 15,52 0-15,-52 0 16,-1 0-16,1 0 15,-1 0-15,1 0 16,-1 0-16,53 0 16,-52 0-16,26 0 15,-27 0-15,1 0 16,26 0-16,26 0 16,-53 0-1,1 0-15,52 0 16,-26 0-16,-26 0 15,52 0-15,-52 0 16,-1 0-16,0 0 16,1 0-16,-1 0 15,27 0 1,0 0-16,27 26 16,-54-26-16,27 0 15,-27 0 1,1 0-16,-1 0 15,1 0-15,-1 0 47,1 0-47,-1 0 16,1 26-16,-1-26 31,0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1.6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-1 111 0,'53'0'78,"26"0"-62,0 0-16,54 0 15,-27 0-15,105 0 16,-26 0-16,27 0 15,0 0 1,-1 0-16,-52 0 0,53 0 16,-53 0-1,-27 0-15,80 0 16,-80 0-16,-27 0 16,27 0-16,-53 0 15,1 0-15,-27 0 16,0 0-16,-27 0 15,53 0-15,-52-28 16,26 28-16,26 0 16,-26 0-16,53 0 15,-27 0-15,1 0 16,-54 0-16,27 0 16,-27 0-1,27 0 1,27 0-1,-54 0-15,1 0 16,52-54-16,-26 54 16,-27 0-1,1 0 1,-1 0-16,1 0 16,26 0-16,0 0 15,26 0-15,-26 0 16,-27 0-1,27 0-15,-26 0 16,-1 0 0,1 0-16,-1 0 15,1 0 1,26 0-16,-27 0 16,0 0-1,1 0-15,-1 0 31,27 0-15,-26 0 0,26 0-1,-27 0 32,1 0-31,-1 0-16,0 0 15,1 0 1,-1 0 0,1 0-1,-1 0 17,1 0-17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5.6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-1 186 0,'26'0'78,"54"0"-62,-54 0 0,53 0-16,1 0 15,26 0-15,-1 0 16,54 0-16,-53 0 16,0 0-16,0 0 15,52 0-15,-52 0 16,0 0-16,79 0 15,-26 0 1,0 0-16,-27 0 0,53-26 16,-52 26-1,-28-26-15,-78 26 16,26 0-16,-27 0 16,27 0-16,27 0 15,-1 0-15,27 0 16,0 0-16,-1 0 15,1 0-15,-26 0 16,-1 0-16,-53 0 16,1 0-16,26 0 15,-27 0-15,1 0 16,-1 0-16,54 0 16,-54 0-16,27 0 15,-27 0-15,54 0 16,-27 0-16,0 0 15,0 0-15,26 0 16,0 0-16,27 0 16,106 0-16,-1-53 15,-25 26-15,-1 1 16,-79 26-16,0 0 16,-54 0-16,1 0 15,-26 0 16,26 0-31,0 0 16,-27 0 0,53 0-16,1 0 15,-54 0-15,27 0 16,-26 0-16,-1 0 16,1 0-1,-1 0 1,1 0-1,-1 0-15,0 0 16,1 0-16,-1 0 16,27-27-1,-26 27 63,-1 0 16,1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44.6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0,'106'0'78,"132"0"-62,53 0-16,133 0 15,158 0-15,79 0 16,-105 0-16,105 0 16,-264 0-16,-106 0 15,-79 0-15,-27 0 16,-105 0-16,-1 0 16,0 0-16,1 0 15,26 0-15,-1 0 16,54 0-16,-27 0 15,27 0-15,-79 0 16,-1 0-16,-26 0 16,-27 0-1,27 0 1,-26 0-16,52 0 16,0 0-16,1 0 15,26 0-15,26 0 16,-79 0-16,26 0 15,1 0-15,-54 0 16,27 0 0,-27 0 15,27 0-15,-26 0-1,52 0-15,-52 0 16,-1 0-1,1 0-15,-1 0 32,0 0-32,1 0 15,26 0 1,-27 0 0,1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10:12.77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0 106 0,'53'0'79,"-26"0"-79,52 0 15,0 0-15,27 0 16,-26 0-16,26 0 15,-54 0-15,28 0 16,26 0-16,-27 0 16,53 0-16,-26 0 15,79 0-15,1 0 16,-81 0-16,1 0 16,-26 0-16,-27 0 15,26 0-15,-26 0 16,0 0-16,26 0 15,53 0-15,54 0 16,-81 0-16,1 0 16,-26-26-16,-54 26 15,1 0 1,25 0 0,-25-27-1,26 27 1,-27 0-16,1 0 15,26 0-15,-27-26 16,27 26 0,-26 0-1,25 0 1,1 0-16,27 0 16,-27 0-16,-27-27 15,27 27-15,-26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27.7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0,'53'0'125,"-27"0"-109,54 0-16,-54 0 15,53 0-15,1 0 16,-54 0-16,54 0 16,-27 0-16,0 0 15,26 0-15,-26 0 16,26 0-16,1 0 16,-28 0-16,1 0 15,0 0-15,-26 0 16,26 0-16,-27 0 15,1 0-15,-1 0 16,27 0 0,0 0-16,0 0 15,26 0-15,-26 0 16,0 0-16,0 0 16,-27 0-16,1 0 15,-1 0 1,1 0-1,-1 0 1,1 0-16,26 0 16,0 0-16,26 0 15,-53 0-15,1 0 16,-1 0-16,1 0 31,-1 0-31,1 0 16,-1 0-1,27 0-15,-27 0 16,1 0-16,-1 0 16,27 0 15,-26 0-31,-1 0 16,27 0-1,-26 0-15,52 0 16,-26 0-16,0 0 15,0 0 1,-27 0-16,27 0 16,-26 0-1,25 0 1,28 0-16,-1 0 16,-26 0-16,-26 0 15,26 0-15,-27 0 16,0 0-1,27 0 1,0 0 0,-26 0-16,26 0 15,-27 0-15,1 0 16,-1 0-16,0 0 31,1 0-15,-1 0-16,1 0 15,-1 0-15,1 0 16,-1 0 0,27 0-1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2:03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12312 2081 0,'53'0'78,"-18"0"-78,-17 0 16,-1 0-1,36 0 1,0 0 0,0 0-1,-18 0-15,-17 0 16,106 0 31,-72 0-32,-34 0 1,17 0 0,36 0-1,35 0 1,-53 0 15,0 0-15,-36 0-1,1 0-15,0 0 16,52 0 0,-17 0-1,18 0 1,-1 0 0,-17 0-1,-18 0 1,-17 0-1,35 0 1,35 0 0,0 0-1,-52 0 1,-1 0 15,-18 0-31,1 0 16,53 0-1,-1 0 1,1 0 0,-18 0-1,-36 0-15,1 0 16,53 0 0,-1 0-1,89 0 1,-53 0-1,-36 0 1,1 0 0,-36 0-1,-17 0-15,123 0 16,0 0 15,0 0-15,-106 0-1,36 0 1,-54 0 0,89 0-1,-17 0 1,-19 0 0,-17 0-1,0 0-15,17 0 16,-34 0-1,17 0-15,52 0 16,-52 0 0,-17 0-1,17 0 17,-1 0-17,19 0 1,-18 0-1,-35 0 1,17 0 0,-17 0-1,17 0-15,53 0 16,-70 0 0,35 0-16,52 0 15,-34 0 1,0 0-1,-54 0 1,18 0 0,18 0-1,0 0 17,0 0-17,-18 18 1,54-18-1,-54 17-15,88 1 16,-34 0-16,-19-18 16,1 0-1,-54 0 1,1 0 0,0 17-1,-1-17 32,1 0 31,0 18 282,-18 0-267,0-1-77,0 18 0,-36-17-1,19 0 1,-19-1-1,-17 1 1,-17-18 0,17 18-16,-18-1 15,18-17-15,1 0 16,-37 36 0,36-19-1,-17-17-15,17 0 16,-18 0-1,-34 0 1,-37 0 0,-34 0 15,-18 0-15,-18 0-1,-123 0 1,141 0-1,0 0 1,18 0 0,105 0-16,-17 0 15,-106 0 1,18 18 0,70-18-1,0 0 1,-17 0-1,-19 0 1,37 0 0,-72 0 15,107 0-15,-54 0-1,1 0 1,70 0-16,0 0 15,-71 0 1,1 0 0,35 35-1,52-35 1,19 0-16,-18 0 16,-18 0-1,35 0 1,-53 0-1,18 0 1,-17 0 0,-18 18 15,52-1-31,19-17 16,-1 18-1,1 0 1,-1-18-1,0 0 1,1 17 0,-19 1-1,19 0 1,-19-18-16,1 35 16,0 0-1,35-17 1,-18-18-1,1 17 17,17 1-17,-18-18 1,18 18 0,0-1-1,-18 19 1,18-19 15,0 1 47,18-18-62,0 0 15,17 0-15,-18 0-1,36 18 1,-17-18 0,-19 0-16,54 0 15,-36 0-15,18 0 16,35 0-1,-35 0 1,0 0 0,-35 0-1,70 0 1,53 0 0,35 0-1,-52 0 1,-18 0-1,0 0 1,229 0 15,-35 0-15,35-18 0,-141 0-1,17 1 1,-34 17-1,-89 0-15,35 0 16,142 0 0,-71-36-1,-141 19-15,-18 17 16,53 0 0,71 0-1,-18-36 1,-70 36-1,-36 0 1,-17 0 15,17 0-15,-17 0 0,35 0-1,-18 0 1,-17 0 124,-18 18-77,-18-18-47,18 18-1,-18-18 16,1 0-15,17 17 0,-18 1 15,0-18-15,1 0-16,17 18 15,-18-18 1,0 17-1,1-17 1,17 18 0,-18-18-1,1 0 17,-1 0-17,0 18 1,1-18-1,-54 0 1,0 0 0,-70 17-1,18-17 1,35 18-16,0-18 16,-142 35-1,-34-17 1,52-18-1,141 17-15,-34 1 32,69-18-32,1 0 15,17 18 1,-17-18 0,17 0-1,1 0 1,-18 17-1,17-17 32,0 0-31,1 0 0,-1 0-1,-17 0 1,-1 0-1,-34 0 17,-54 0-17,1 0 1,17 0 0,-17 0-1,52 0 1,1 0-1,-1-17 1,-17-19 0,52 19-1,-16-1 1,-1 18 0,35 0 15,0 0-31,1 0 15,-1 0 17,18-18-17,-18 1 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2:03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17163 7090 0,'35'0'125,"53"0"-110,18 0-15,35 0 16,212 0-1,-159 0 1,0 0-16,212 0 31,87 0-15,-210 0 0,-1 0-1,0-17 1,-70 17-1,-124-35 1,-35 35 0,35 0-1,18 0 1,35 0 0,-70 0-16,-18-18 15,35 0 1,18 18-1,-18 0 1,53 0 15,35-35-15,-52 35 0,-71 0-1,0 0 1,-36 0-1,54 0 1,52 0 0,18 0-1,-70 0 1,-53 0-16,17 0 16,0 0-1,-17 0-15,52 0 16,54 0-1,-54 0 17,-17 0-17,-18 0 1,18 0 0,18 18-1,17-18 1,-17 17-16,-36-17 15,36 18 1,-1 0 0,-17-18-1,0 0 1,18 0 0,-54 0-1,18 0 1,-17 0-1,35 35 1,0-35 15,0 0-31,-36 0 16,19 0-16,-19 0 16,1 0-1,0 0 1,-1 17-1,1-17 1,0 0 0,-1 0 31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5T13:52:03.3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13353 10318 0,'53'0'157,"-18"0"-142,18 0-15,0 0 16,-36 0 0,107 0-1,-71 0-15,123 0 16,-52-17-16,17 17 15,194-53 1,-88 18 0,-177 35-16,-17-18 15,53 18 1,-53 0 0,35 0-1,89 0 1,-36 0-1,-71 0 1,-52 0 15,17 0-15,-17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22.68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0,'0'24'94,"24"-24"-79,0 0 17,-1 0-32,1 0 15,24 24 1,-25-24-1,1 0 17,0 0-32,0 0 15,-1 0 1,1 0 0,0 0-1,0 0-15,-1 0 16,1 0-16,24 0 15,-25 0 1,25 0-16,-24 0 16,23 0-1,-23 0 1,-1 0 0,1 0-1,0 0 1,0 0-1,-1 0-15,1 0 16,24 23 0,-25-23 15,25 0-31,-24 0 16,-1 0-1,1 0-15,0 0 16,23 0-1,-23 48 1,0-48-16,23 0 16,1 24-1,-1-24-15,1 0 16,-25 0 0,25 0-16,-24 0 15,23 0 1,-23 23-16,0-23 15,23 0-15,-23 0 16,23 0-16,1 0 16,-25 0-1,1 0-15,0 0 16,0 0-16,47 0 16,-47 0-16,-1 0 15,25 0-15,-1 0 16,1 0-16,-1 0 15,-23 0-15,24 0 16,-1 0-16,0 0 16,-23 0-1,24 0-15,-1 0 16,1 0-16,23 0 16,-47 0-16,23 0 15,1 0-15,-1 0 16,-23 0-16,-1 0 15,1 0 1,0 0-16,47 0 16,-47 0-16,47 0 15,-23 0-15,-1 0 16,1 0-16,-1 0 16,1 24-16,-25-24 15,25 0-15,-25 0 16,25 0-16,-1 0 15,1 0-15,-24 0 16,47 0-16,-24 0 16,25 0-16,-25 0 15,-23 0-15,-1 0 16,25 0-16,-1 0 16,-23 0-16,24 0 15,-25 0-15,49 0 16,-25 0-16,-23 0 15,23 0-15,-23 0 16,24 0-16,-1 0 16,-23 0-1,23 0 1,-23 0 0,23 0-16,1 0 15,-1 0-15,-23 0 16,24 0-16,-25 0 15,25 0 1,-24 0 0,23 0-1,-23 0-15,23 0 16,1 0-16,-1 0 16,-23 0-16,23 0 15,-23 0-15,0 0 16,0 0-16,-1 0 15,1 0-15,0 0 16,0 0-16,23 0 16,-23 0-1,0 0-15,-1 0 16,1 0-16,0 0 16,-1 0-16,1 0 15,0 0 1,0 0-16,-1 0 15,25 0 1,-24 0 0,-1 0-1,1 0-15,0 0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22.6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55 0,'24'0'141,"0"0"-125,23 0-1,-23 0 1,23 0-16,1 0 16,-1 0-1,-23 0-15,23 0 16,-23 0-16,47 0 15,-47 0-15,47 0 16,-47 0 0,24 0-16,-1 0 15,1 0 1,-25 0 0,25 0-16,-25 0 15,25 0-15,-1 0 16,-23 0-16,0 0 15,23 0-15,-23 0 16,24 0 0,-25 0-16,25 0 15,-24 0 1,23 0-16,-23 0 16,0 0-16,23-24 15,-23 24 1,23 0-16,1 0 15,-25 0 1,49 0-16,-49 0 16,49 0-16,-49 0 15,25 0-15,23 0 16,-47 0-16,47 0 16,0 0-1,-23 0 1,23 0-16,-24 0 15,-23 0 1,24 0-16,-25 0 0,1 0 16,24 0-16,-1 0 31,-23 0-31,-1 0 16,1 0-16,24 0 15,-1 0-15,-23 0 16,0 0-16,23 0 15,-23 0-15,0 0 16,-1 0-16,1 24 16,24-24-1,-1 23-15,-23-23 16,0 0-16,23 0 16,0 0-16,1 0 15,-48 24-15,47-24 16,1 0-16,-24 0 15,-1 0 1,1 0-16,24 24 16,-25 0-16,1-24 15,24 0-15,-25 0 16,25 0-16,-25 0 16,1 0-16,24 23 15,-1-23 1,-23 0-1,23 24-15,1-24 16,-1 0-16,1 0 16,-1 24-16,1-24 15,-24 0-15,23 23 16,0-23 0,-23 0-16,24 0 15,-25 0-15,49 0 16,-25 0-1,1 0-15,-1 0 16,1 0 0,-25 0-16,1 0 15,24 0-15,-1 0 16,24 0 0,-23 0-16,-25 0 15,1 0-15,24 0 16,-1 0-1,-23 0-15,0 0 16,-1 0-16,1 0 16,47 0-16,-47 0 15,23 0 1,-23 0 0,24 0-1,-25 0 1,25 0-16,-24 0 15,23 0 1,-23 0 0,23 0-16,-23 0 15,24 0 1,-25 0-16,1 0 16,0 0-1,0 0 1,-1 0-1,1 0 1,23 0 0,-47 24-1,24-24-15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22.68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71 0,'0'-24'94,"23"24"-63,1 0-31,47 0 16,-47 0-16,24 0 15,-1 0-15,24 0 16,1 0 0,-1 0-16,-24 0 15,24 0-15,1 0 16,-1 0-16,-24 0 16,25 0-16,-1 0 15,-24 0-15,48 0 16,-25 0-16,25 0 15,-23 0-15,-1 0 16,-24 0-16,1 0 16,23 0-16,-47 0 15,23 0-15,1 0 16,23 0-16,24 0 16,-24 0-16,0 0 15,0 0-15,1 0 16,-25 0-16,-23 0 15,23 0-15,1 0 16,-1 0-16,-23 0 16,24 0-16,-25 0 15,48 0-15,1 0 16,-25 0-16,24 0 16,-23 0-16,-1 0 15,1 0 1,-1 0-16,-23 0 15,24 0-15,-1 0 16,-23 0-16,23 0 16,-23 0-16,70 0 15,-70 0-15,23 0 16,24 0-16,-47 0 16,0 0-16,0 0 15,-1 0-15,1 0 16,23 0-16,25 0 15,-49 0 1,25 0-16,23 0 16,-23 0-16,-25 0 15,1 0-15,0 0 16,23 0-16,-23 0 16,0 24-16,0-24 15,-1 0 1,25 0-16,-25 0 15,1 0 1,0 0-16,0 0 16,-1 0-16,1 25 15,0-25 17,0 0-32,-1 0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22.689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0 238 0,'24'0'297,"0"0"-282,0 0 1,-1 0-1,1 0 1,0 0-16,0 0 16,23 0-1,-23 0-15,0 0 16,-1 0-16,1 0 16,0 0-1,0 0-15,-1 0 16,1 0-16,0 0 15,-1 0-15,1 0 16,24 0-16,-25 0 16,1 24-16,0-24 15,0 0-15,23 0 16,-23 0 0,23 0-1,-23 0-15,47 0 16,-47 0-16,23 0 15,-23 0-15,24 0 16,-25 0-16,25 0 16,-1 0-16,1 0 15,-1 0 1,25 0 0,-1 0-16,0 0 15,48 0-15,-24 0 16,0 0-16,23 0 15,-23 0-15,48-24 16,-48 24-16,-24 0 16,0 0-16,0 0 15,-23 0-15,-1 0 16,1 0-16,-1 0 16,-23 0-16,47 0 15,0 0-15,1 0 16,-25 0-16,24 0 15,-23 0-15,23 0 16,0 0-16,-23 0 16,-1 0-16,48 0 15,-24 0-15,0 0 16,24 0-16,0 0 16,-23 0-16,-25 0 15,24 0-15,1 0 16,-1 0-16,-48 0 15,25 0-15,23 0 16,-23-24 0,23 24-16,24 0 15,-48-23-15,25-1 16,22 24-16,-22-24 16,-1 24-16,-24-24 15,1 24-15,-24 0 16,23 0-16,24-23 15,24 23-15,-24-24 16,24 24-16,48-24 16,-72 24-16,0 0 15,0 0-15,-23 0 16,23 0-16,-23 0 16,-25 0-1,25 0-15,-24 0 16,-1 0-16,25-24 15,-24 24 1,23 0-16,-23 0 16,-1 0-1,25 0 1,-24 0-16,-1 0 16,25 0-1,23 0-15,0-23 16,-23 23-16,-24 0 15,23 0-15,-23 0 16,47 0-16,-47 0 31,-1 0 16,1 0-31,0 0 15,0 0 0,-1 0-15,1 0 0,0 0-1,0 0 1,-1 0 15,1 0-31,0 0 31,0 0-31,-1 0 16,1 0 15,0 0 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6T03:40:22.69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72 0,'48'0'140,"-25"0"-109,25 0-15,-24 0 0,23 0-1,-23 0 1,23 0 0,-23 0-1,24 0 1,-25 0-1,25 0 1,-25 0 0,25 0-1,-24 0 17,-1 0-17,1 0-15,0 0 16,0 0-1,23 0 1,-23 0 15,0 0-15,-1 0 0,1 0-16,0 0 15,0 0-15,-1 0 16,1 0-16,0 0 15,-1 0 1,1 0-16,0 0 16,0 0-1,-1 0-15,1 0 16,24 0-16,-25 0 16,25 0-16,-24 0 15,23 0 1,-23 0-1,23 0 1,-23 0 0,24 0-1,-25 0 1,25 0 0,-25 0 15,25 0-16,-24 0 1,23 0 0,-23 0-1,23 0 1,-23 0 0,24 0-1,-25 0 1,25 0-16,-24 0 15,-1 0-15,1 0 16,0 0-16,0 0 16,-1 0-16,1 0 15,0 0-15,-1 0 16,25 0 0,-1 0-16,-23 0 15,24 0-15,-25 0 16,49 0-16,-25 0 31,-23 0-31,0 0 16,-1 0-16,1 0 15,0 0-15,-1 0 16,1 0-16,24 0 16,-25 0-1,1 0-15,0 0 16,0 0-16,-1 0 15,1 0 1,24 0-16,23 24 16,-24-24-1,1 24 1,-24-24-16,-1 0 16,1 0-16,0 0 15,-1 0-15,1 0 16,0 23-16,23-23 15,1 0-15,-24 0 16,23 0-16,-23 0 16,23 0-16,-23 0 15,0 0-15,23 0 16,-23 0-16,47 0 16,-47 0-1,23 0-15,25 0 0,-49 0 16,25 0-1,-1 0-15,1 0 16,-24 0 0,23 0-1,-23 0-15,23 0 16,-23 0 0,0 0-16,-1 0 15,1 0-15,24 0 16,-25 0-1,1 0-15,0 0 16,0 0 0,23 0-1,-23 0-15,23 0 16,-23 0 0,0 0-16,0 0 15,-1 0 1,25 0-1,-24 0 1,-1 0-16,1 0 16,0 0-16,23 0 15,-23 0-15,0 0 16,-1 0 0,1 0-16,0 0 15,0 0 1,-1 0-1,1 0 1,0 0 0,0 0 31,-1 0-32,1 0 1,0 0 15,23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29.30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0,'27'26'62,"26"-26"-46,0 0-16,0 27 16,-27-27-16,27 0 15,0 0-15,-27 0 16,1 0-16,26 0 16,0 0-16,26 0 15,0 0-15,-26 0 16,53 0-16,-26 0 15,-1 0-15,-26 0 16,0 0 0,-27 0-16,1 0 15,-1 0-15,53 0 16,1 0-16,-1 0 16,-26 0-16,53 0 15,26 0-15,-52 0 16,-1 0-16,-26 0 15,-27 0-15,1 0 16,26 0 0,-27 0-16,27 0 15,0 0-15,26 0 16,27 0-16,0 0 16,-27 0-16,-52 0 15,52 0-15,-52 0 16,-1 0-16,1 0 15,-1 0-15,1 0 16,-1 0-16,53 0 16,-52 0-16,26 0 15,-27 0-15,1 0 16,26 0-16,26 0 16,-53 0-1,1 0-15,52 0 16,-26 0-16,-26 0 15,52 0-15,-52 0 16,-1 0-16,0 0 16,1 0-16,-1 0 15,27 0 1,0 0-16,27 26 16,-54-26-16,27 0 15,-27 0 1,1 0-16,-1 0 15,1 0-15,-1 0 47,1 0-47,-1 0 16,1 26-16,-1-26 31,0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1.66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-1 111 0,'53'0'78,"26"0"-62,0 0-16,54 0 15,-27 0-15,105 0 16,-26 0-16,27 0 15,0 0 1,-1 0-16,-52 0 0,53 0 16,-53 0-1,-27 0-15,80 0 16,-80 0-16,-27 0 16,27 0-16,-53 0 15,1 0-15,-27 0 16,0 0-16,-27 0 15,53 0-15,-52-28 16,26 28-16,26 0 16,-26 0-16,53 0 15,-27 0-15,1 0 16,-54 0-16,27 0 16,-27 0-1,27 0 1,27 0-1,-54 0-15,1 0 16,52-54-16,-26 54 16,-27 0-1,1 0 1,-1 0-16,1 0 16,26 0-16,0 0 15,26 0-15,-26 0 16,-27 0-1,27 0-15,-26 0 16,-1 0 0,1 0-16,-1 0 15,1 0 1,26 0-16,-27 0 16,0 0-1,1 0-15,-1 0 31,27 0-15,-26 0 0,26 0-1,-27 0 32,1 0-31,-1 0-16,0 0 15,1 0 1,-1 0 0,1 0-1,-1 0 17,1 0-17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5.628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-1 186 0,'26'0'78,"54"0"-62,-54 0 0,53 0-16,1 0 15,26 0-15,-1 0 16,54 0-16,-53 0 16,0 0-16,0 0 15,52 0-15,-52 0 16,0 0-16,79 0 15,-26 0 1,0 0-16,-27 0 0,53-26 16,-52 26-1,-28-26-15,-78 26 16,26 0-16,-27 0 16,27 0-16,27 0 15,-1 0-15,27 0 16,0 0-16,-1 0 15,1 0-15,-26 0 16,-1 0-16,-53 0 16,1 0-16,26 0 15,-27 0-15,1 0 16,-1 0-16,54 0 16,-54 0-16,27 0 15,-27 0-15,54 0 16,-27 0-16,0 0 15,0 0-15,26 0 16,0 0-16,27 0 16,106 0-16,-1-53 15,-25 26-15,-1 1 16,-79 26-16,0 0 16,-54 0-16,1 0 15,-26 0 16,26 0-31,0 0 16,-27 0 0,53 0-16,1 0 15,-54 0-15,27 0 16,-26 0-16,-1 0 16,1 0-1,-1 0 1,1 0-1,-1 0-15,0 0 16,1 0-16,-1 0 16,27-27-1,-26 27 63,-1 0 16,1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7.36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0 138 0,'53'0'78,"0"0"-78,53 0 16,105 0-16,-26 0 16,27 0-16,-27 0 15,27 0-15,-53 0 16,52 0-16,-25 0 15,25 0-15,-26 0 16,1-26-16,-81-27 16,-52 53-16,27-27 15,-54 27-15,1 0 16,-1 0 0,1 0-1,26 0-15,-27 0 16,27 0-16,-27 0 15,54 0-15,-1 0 16,-52-26-16,-1 26 16,1 0-1,-1 0 17,27 0 14,-27 0 1,27 0-31,-26 0 0,26 0-16,-27 0 15,27 0 1,-27 0 15,27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39.404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0,'27'0'110,"79"0"-95,-27 0 1,0 0-16,-26 0 16,53 0-16,-27 0 15,27 0-15,-26 0 16,52 0-16,27 0 16,-1 0-16,1 0 15,26 0-15,27 0 16,-80 0-16,-26 0 15,-26 0-15,-54 0 16,53 0-16,-52 0 16,26 0-16,-27 0 15,80 0-15,53 0 16,0 0-16,105 0 16,-79 0-16,53 0 15,-105 0-15,-27 0 16,-27-26-16,-53 26 15,27 0-15,-26 0 16,26 0 0,-27 0-16,54 0 15,-27 0-15,26 0 16,0 0-16,-52 0 16,26 0-1,26 0-15,-53 0 16,27 0-16,0 0 15,27 0-15,-1 0 16,-26-27-16,26 27 16,-26-26-16,-26 26 15,-1 0 17,1 0-17,-1 0 1,1 0-1,-1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18-10-24T14:09:41.14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0,'53'0'78,"0"0"-78,26 0 16,27 0-16,0 0 15,26 0-15,27 0 16,0 0-16,53 0 16,52 0-1,54 79-15,-27-79 16,-27 0-16,27 0 15,-79 0-15,-27 0 16,-105 0-16,-28 0 16,1 0-16,0 0 15,0 27-15,0-27 16,27 0-16,25 0 16,54 0-16,-27 0 15,-26 0-15,0 0 16,-27 0-16,1 0 15,-54 0 1,27 0-16,-26 0 16,52 0-1,0 0-15,-26 0 16,53 0-16,-26 0 16,-28 0-16,-25 0 15,-1 0-15,1 0 16,-1 0-16,27 0 15,0 0-15,0 0 16,53 0-16,-53 0 16,26 0-1,0 0-15,-26 0 16,-26 0 0,-1 0-1,27 0 1,-26 0-1,26 0 1,-27 0-16,-26 26 16,27-26-16,-1 0 31,0 0-15,1 0-16,26 0 15,26 0 1,-26 0-1,-26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/>
              <a:t>Machine Learning, Analytics, &amp; Data Science Conference</a:t>
            </a:r>
          </a:p>
        </p:txBody>
      </p:sp>
    </p:spTree>
    <p:extLst>
      <p:ext uri="{BB962C8B-B14F-4D97-AF65-F5344CB8AC3E}">
        <p14:creationId xmlns:p14="http://schemas.microsoft.com/office/powerpoint/2010/main" val="3571504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8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9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8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6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7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6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427A7F7-BB1E-479D-AFAA-B52F4D0C99F2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21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69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900" kern="1200" dirty="0">
              <a:solidFill>
                <a:schemeClr val="tx1"/>
              </a:solidFill>
              <a:effectLst/>
              <a:latin typeface="Segoe UI Light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EA2B2ED8-C573-45EF-BF68-CEC19505703A}" type="datetime8">
              <a:rPr lang="en-US" smtClean="0"/>
              <a:t>9/10/2019 9:08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r>
              <a:rPr lang="en-US" dirty="0"/>
              <a:t>Machine Learning, Analytics, &amp; Data Science Conference</a:t>
            </a:r>
          </a:p>
        </p:txBody>
      </p:sp>
    </p:spTree>
    <p:extLst>
      <p:ext uri="{BB962C8B-B14F-4D97-AF65-F5344CB8AC3E}">
        <p14:creationId xmlns:p14="http://schemas.microsoft.com/office/powerpoint/2010/main" val="122311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9/10/2019 9:01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70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 &amp; Data Science 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9/10/2019 8:59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3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Machine Learning, Analytics, &amp; Data Science 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9/10/2019 8:59 PM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834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06C18626-F474-479E-937A-543AA55347B1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199" y="8685213"/>
            <a:ext cx="684213" cy="457200"/>
          </a:xfrm>
          <a:prstGeom prst="rect">
            <a:avLst/>
          </a:prstGeom>
        </p:spPr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Machine Learning, Analytics, &amp; Data Science Conference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9/10/2019 9:21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2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1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86CE63F-9E7F-4C04-9D0D-FCA25A8E9E86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72E0C910-0166-48E0-B8EF-5071277A02A8}" type="datetime8">
              <a:rPr lang="en-US" smtClean="0"/>
              <a:t>9/10/2019 8:59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71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aka.ms/fall2018mlads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mage of neuronetwork.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65" y="0"/>
            <a:ext cx="1219027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 bwMode="white">
          <a:xfrm>
            <a:off x="423333" y="2674773"/>
            <a:ext cx="7913674" cy="1508453"/>
          </a:xfrm>
          <a:prstGeom prst="rect">
            <a:avLst/>
          </a:prstGeom>
          <a:noFill/>
        </p:spPr>
        <p:txBody>
          <a:bodyPr wrap="square" lIns="134464" tIns="143428" rIns="134464" bIns="143428" rtlCol="0" anchor="ctr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44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Machine Learning,</a:t>
            </a:r>
            <a:r>
              <a:rPr lang="en-US" sz="4400" baseline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 AI,</a:t>
            </a:r>
            <a:br>
              <a:rPr lang="en-US" sz="4400" baseline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4400" baseline="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and </a:t>
            </a:r>
            <a:r>
              <a:rPr lang="en-US" sz="4400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Data Science Conference</a:t>
            </a:r>
          </a:p>
        </p:txBody>
      </p:sp>
      <p:pic>
        <p:nvPicPr>
          <p:cNvPr id="10" name="MS logo white - EMF" descr="Microsoft logo white text version">
            <a:extLst>
              <a:ext uri="{FF2B5EF4-FFF2-40B4-BE49-F238E27FC236}">
                <a16:creationId xmlns:a16="http://schemas.microsoft.com/office/drawing/2014/main" id="{A1E802C5-F995-4758-BDEF-6665E09AE2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754D0E-2F0C-497A-9A27-BFDBE035D3FE}"/>
              </a:ext>
            </a:extLst>
          </p:cNvPr>
          <p:cNvGrpSpPr/>
          <p:nvPr userDrawn="1"/>
        </p:nvGrpSpPr>
        <p:grpSpPr>
          <a:xfrm>
            <a:off x="7990972" y="2572073"/>
            <a:ext cx="3662864" cy="1713852"/>
            <a:chOff x="8377689" y="3035497"/>
            <a:chExt cx="3662864" cy="1713852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354233-98E9-4113-A218-FAF747D633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56950" y="3035497"/>
              <a:ext cx="0" cy="1680460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75B65F6-BFDE-40DE-8686-A77A38A578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056950" y="3875727"/>
              <a:ext cx="914400" cy="0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3701858-4A85-47DC-8EBA-D8E90AA283F2}"/>
                </a:ext>
              </a:extLst>
            </p:cNvPr>
            <p:cNvSpPr txBox="1"/>
            <p:nvPr userDrawn="1"/>
          </p:nvSpPr>
          <p:spPr>
            <a:xfrm>
              <a:off x="8377689" y="3385436"/>
              <a:ext cx="2679260" cy="960263"/>
            </a:xfrm>
            <a:prstGeom prst="rect">
              <a:avLst/>
            </a:prstGeom>
            <a:noFill/>
          </p:spPr>
          <p:txBody>
            <a:bodyPr wrap="none" lIns="182880" tIns="146304" rIns="182880" bIns="146304" rtlCol="0" anchor="ctr">
              <a:spAutoFit/>
            </a:bodyPr>
            <a:lstStyle/>
            <a:p>
              <a:pPr marL="0" marR="0" lvl="0" indent="0" algn="r" defTabSz="93274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November 12–14</a:t>
              </a:r>
            </a:p>
            <a:p>
              <a:pPr marL="0" marR="0" lvl="0" indent="0" algn="r" defTabSz="932742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Redmond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1C5BD14-30C1-4C22-9F88-16A0629099D4}"/>
                </a:ext>
              </a:extLst>
            </p:cNvPr>
            <p:cNvSpPr txBox="1"/>
            <p:nvPr userDrawn="1"/>
          </p:nvSpPr>
          <p:spPr>
            <a:xfrm>
              <a:off x="11056950" y="3475328"/>
              <a:ext cx="983603" cy="398251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>
              <a:noAutofit/>
            </a:bodyPr>
            <a:lstStyle/>
            <a:p>
              <a:pPr marL="0" marR="0" lvl="0" indent="0" defTabSz="932742" eaLnBrk="1" fontAlgn="auto" latinLnBrk="0" hangingPunct="1">
                <a:lnSpc>
                  <a:spcPct val="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Light"/>
                </a:rPr>
                <a:t>20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5FE256-76B5-4E87-ADD8-E59DA6AFB5D8}"/>
                </a:ext>
              </a:extLst>
            </p:cNvPr>
            <p:cNvSpPr txBox="1"/>
            <p:nvPr userDrawn="1"/>
          </p:nvSpPr>
          <p:spPr>
            <a:xfrm>
              <a:off x="11056950" y="4351098"/>
              <a:ext cx="983603" cy="398251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t">
              <a:noAutofit/>
            </a:bodyPr>
            <a:lstStyle/>
            <a:p>
              <a:pPr marL="0" marR="0" lvl="0" indent="0" defTabSz="932742" eaLnBrk="1" fontAlgn="auto" latinLnBrk="0" hangingPunct="1">
                <a:lnSpc>
                  <a:spcPct val="15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107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5035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27" userDrawn="1">
          <p15:clr>
            <a:srgbClr val="5ACBF0"/>
          </p15:clr>
        </p15:guide>
        <p15:guide id="3" orient="horz" pos="1911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1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0967122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5567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4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587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rePoint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image of neuronetwork.">
            <a:extLst>
              <a:ext uri="{FF2B5EF4-FFF2-40B4-BE49-F238E27FC236}">
                <a16:creationId xmlns:a16="http://schemas.microsoft.com/office/drawing/2014/main" id="{B3F963A3-2F4D-4783-B405-E83DA04286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865" y="0"/>
            <a:ext cx="121902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1694BA-0F99-4A36-8E05-3F73A3A21D42}"/>
              </a:ext>
            </a:extLst>
          </p:cNvPr>
          <p:cNvSpPr txBox="1"/>
          <p:nvPr userDrawn="1"/>
        </p:nvSpPr>
        <p:spPr>
          <a:xfrm>
            <a:off x="584199" y="2044006"/>
            <a:ext cx="914241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kumimoji="0" lang="en-US" sz="36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Thank you for attending MLADS and continuing to build our strong community</a:t>
            </a:r>
            <a:br>
              <a:rPr kumimoji="0" lang="en-US" sz="36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</a:br>
            <a:br>
              <a:rPr kumimoji="0" lang="en-US" sz="36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If you’re interested in accessing a recorded </a:t>
            </a:r>
            <a:br>
              <a:rPr kumimoji="0" lang="en-US" sz="24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version of content from the conference, </a:t>
            </a:r>
            <a:br>
              <a:rPr kumimoji="0" lang="en-US" sz="24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</a:br>
            <a:r>
              <a:rPr kumimoji="0" lang="en-US" sz="2400" b="0" i="0" u="none" strike="noStrike" kern="1200" cap="none" spc="-50" normalizeH="0" baseline="0" noProof="0" dirty="0">
                <a:ln w="3175">
                  <a:noFill/>
                </a:ln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it can be found here: </a:t>
            </a:r>
            <a:r>
              <a:rPr lang="en-US" sz="24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http://aka.ms/fall2018mlads</a:t>
            </a:r>
            <a:endParaRPr lang="en-US" sz="3200" b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+mn-lt"/>
            </a:endParaRPr>
          </a:p>
        </p:txBody>
      </p:sp>
      <p:pic>
        <p:nvPicPr>
          <p:cNvPr id="4" name="MS logo white - EMF" descr="Microsoft logo white text version">
            <a:extLst>
              <a:ext uri="{FF2B5EF4-FFF2-40B4-BE49-F238E27FC236}">
                <a16:creationId xmlns:a16="http://schemas.microsoft.com/office/drawing/2014/main" id="{1C51E223-E511-45C6-B90B-21F97617A5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D9DF8-5D28-4C40-8964-9A3444E35BD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4199" y="3429000"/>
            <a:ext cx="2286000" cy="1"/>
          </a:xfrm>
          <a:prstGeom prst="line">
            <a:avLst/>
          </a:prstGeom>
          <a:noFill/>
          <a:ln w="25400" cap="flat" cmpd="sng" algn="ctr">
            <a:solidFill>
              <a:srgbClr val="FFFFFF"/>
            </a:solidFill>
            <a:prstDash val="solid"/>
            <a:headEnd type="none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424383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 userDrawn="1">
          <p15:clr>
            <a:srgbClr val="5ACBF0"/>
          </p15:clr>
        </p15:guide>
        <p15:guide id="2" orient="horz" pos="288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7790" y="3617719"/>
            <a:ext cx="10892028" cy="1829077"/>
          </a:xfrm>
          <a:prstGeom prst="rect">
            <a:avLst/>
          </a:prstGeom>
        </p:spPr>
        <p:txBody>
          <a:bodyPr lIns="54864" anchor="ctr"/>
          <a:lstStyle>
            <a:lvl1pPr marL="0" indent="0" algn="l">
              <a:buNone/>
              <a:defRPr sz="32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insert presentation title here</a:t>
            </a:r>
          </a:p>
          <a:p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863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938504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 userDrawn="1">
          <p15:clr>
            <a:srgbClr val="5ACBF0"/>
          </p15:clr>
        </p15:guide>
        <p15:guide id="2" orient="horz" pos="2496" userDrawn="1">
          <p15:clr>
            <a:srgbClr val="5ACBF0"/>
          </p15:clr>
        </p15:guide>
        <p15:guide id="3" pos="6132" userDrawn="1">
          <p15:clr>
            <a:srgbClr val="5ACBF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905" userDrawn="1">
          <p15:clr>
            <a:srgbClr val="5ACBF0"/>
          </p15:clr>
        </p15:guide>
        <p15:guide id="4" orient="horz" pos="1272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189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2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 userDrawn="1">
          <p15:clr>
            <a:srgbClr val="5ACBF0"/>
          </p15:clr>
        </p15:guide>
        <p15:guide id="2" orient="horz" pos="1276" userDrawn="1">
          <p15:clr>
            <a:srgbClr val="5ACBF0"/>
          </p15:clr>
        </p15:guide>
        <p15:guide id="3" orient="horz" pos="904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7984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35" userDrawn="1">
          <p15:clr>
            <a:srgbClr val="5ACBF0"/>
          </p15:clr>
        </p15:guide>
        <p15:guide id="3" orient="horz" pos="1910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55510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 userDrawn="1">
          <p15:clr>
            <a:srgbClr val="5ACBF0"/>
          </p15:clr>
        </p15:guide>
        <p15:guide id="3" orient="horz" pos="1914" userDrawn="1">
          <p15:clr>
            <a:srgbClr val="5ACBF0"/>
          </p15:clr>
        </p15:guide>
        <p15:guide id="4" orient="horz" pos="2505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 rot="5400000">
            <a:off x="9288988" y="2942644"/>
            <a:ext cx="6858000" cy="972712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577" r:id="rId2"/>
    <p:sldLayoutId id="2147484240" r:id="rId3"/>
    <p:sldLayoutId id="2147484241" r:id="rId4"/>
    <p:sldLayoutId id="2147484474" r:id="rId5"/>
    <p:sldLayoutId id="2147484245" r:id="rId6"/>
    <p:sldLayoutId id="2147484639" r:id="rId7"/>
    <p:sldLayoutId id="2147484249" r:id="rId8"/>
    <p:sldLayoutId id="2147484582" r:id="rId9"/>
    <p:sldLayoutId id="2147484584" r:id="rId10"/>
    <p:sldLayoutId id="2147484646" r:id="rId11"/>
    <p:sldLayoutId id="2147484256" r:id="rId12"/>
    <p:sldLayoutId id="2147484257" r:id="rId13"/>
    <p:sldLayoutId id="2147484585" r:id="rId14"/>
    <p:sldLayoutId id="2147484653" r:id="rId15"/>
    <p:sldLayoutId id="2147484299" r:id="rId16"/>
    <p:sldLayoutId id="2147484263" r:id="rId1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1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 userDrawn="1">
          <p15:clr>
            <a:srgbClr val="C35EA4"/>
          </p15:clr>
        </p15:guide>
        <p15:guide id="17" pos="7313" userDrawn="1">
          <p15:clr>
            <a:srgbClr val="C35EA4"/>
          </p15:clr>
        </p15:guide>
        <p15:guide id="25" orient="horz" pos="369" userDrawn="1">
          <p15:clr>
            <a:srgbClr val="C35EA4"/>
          </p15:clr>
        </p15:guide>
        <p15:guide id="26" orient="horz" pos="3949" userDrawn="1">
          <p15:clr>
            <a:srgbClr val="C35EA4"/>
          </p15:clr>
        </p15:guide>
        <p15:guide id="27" orient="horz" pos="184" userDrawn="1">
          <p15:clr>
            <a:srgbClr val="A4A3A4"/>
          </p15:clr>
        </p15:guide>
        <p15:guide id="28" pos="185" userDrawn="1">
          <p15:clr>
            <a:srgbClr val="A4A3A4"/>
          </p15:clr>
        </p15:guide>
        <p15:guide id="29" orient="horz" pos="4135" userDrawn="1">
          <p15:clr>
            <a:srgbClr val="A4A3A4"/>
          </p15:clr>
        </p15:guide>
        <p15:guide id="30" pos="7495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514B3-1FCC-D149-9DE1-AFB263FAE4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emf"/><Relationship Id="rId13" Type="http://schemas.openxmlformats.org/officeDocument/2006/relationships/customXml" Target="../ink/ink8.xml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9" Type="http://schemas.openxmlformats.org/officeDocument/2006/relationships/customXml" Target="../ink/ink21.xml"/><Relationship Id="rId3" Type="http://schemas.openxmlformats.org/officeDocument/2006/relationships/customXml" Target="../ink/ink3.xml"/><Relationship Id="rId21" Type="http://schemas.openxmlformats.org/officeDocument/2006/relationships/customXml" Target="../ink/ink12.xml"/><Relationship Id="rId34" Type="http://schemas.openxmlformats.org/officeDocument/2006/relationships/image" Target="../media/image30.emf"/><Relationship Id="rId42" Type="http://schemas.openxmlformats.org/officeDocument/2006/relationships/image" Target="../media/image34.emf"/><Relationship Id="rId7" Type="http://schemas.openxmlformats.org/officeDocument/2006/relationships/customXml" Target="../ink/ink5.xml"/><Relationship Id="rId12" Type="http://schemas.openxmlformats.org/officeDocument/2006/relationships/image" Target="../media/image19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29" Type="http://schemas.openxmlformats.org/officeDocument/2006/relationships/customXml" Target="../ink/ink16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emf"/><Relationship Id="rId11" Type="http://schemas.openxmlformats.org/officeDocument/2006/relationships/customXml" Target="../ink/ink7.xml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customXml" Target="../ink/ink20.xml"/><Relationship Id="rId40" Type="http://schemas.openxmlformats.org/officeDocument/2006/relationships/image" Target="../media/image33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0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image" Target="../media/image35.emf"/><Relationship Id="rId4" Type="http://schemas.openxmlformats.org/officeDocument/2006/relationships/image" Target="../media/image150.emf"/><Relationship Id="rId9" Type="http://schemas.openxmlformats.org/officeDocument/2006/relationships/customXml" Target="../ink/ink6.xml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customXml" Target="../ink/ink15.xml"/><Relationship Id="rId30" Type="http://schemas.openxmlformats.org/officeDocument/2006/relationships/image" Target="../media/image28.emf"/><Relationship Id="rId35" Type="http://schemas.openxmlformats.org/officeDocument/2006/relationships/customXml" Target="../ink/ink19.xml"/><Relationship Id="rId43" Type="http://schemas.openxmlformats.org/officeDocument/2006/relationships/customXml" Target="../ink/ink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24.e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" Type="http://schemas.openxmlformats.org/officeDocument/2006/relationships/image" Target="../media/image150.emf"/><Relationship Id="rId21" Type="http://schemas.openxmlformats.org/officeDocument/2006/relationships/image" Target="../media/image31.emf"/><Relationship Id="rId7" Type="http://schemas.openxmlformats.org/officeDocument/2006/relationships/image" Target="../media/image170.emf"/><Relationship Id="rId12" Type="http://schemas.openxmlformats.org/officeDocument/2006/relationships/customXml" Target="../ink/ink29.xml"/><Relationship Id="rId17" Type="http://schemas.openxmlformats.org/officeDocument/2006/relationships/image" Target="../media/image29.emf"/><Relationship Id="rId25" Type="http://schemas.openxmlformats.org/officeDocument/2006/relationships/image" Target="../media/image33.emf"/><Relationship Id="rId2" Type="http://schemas.openxmlformats.org/officeDocument/2006/relationships/customXml" Target="../ink/ink24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35.emf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6.xml"/><Relationship Id="rId11" Type="http://schemas.openxmlformats.org/officeDocument/2006/relationships/image" Target="../media/image23.emf"/><Relationship Id="rId24" Type="http://schemas.openxmlformats.org/officeDocument/2006/relationships/customXml" Target="../ink/ink35.xml"/><Relationship Id="rId5" Type="http://schemas.openxmlformats.org/officeDocument/2006/relationships/image" Target="../media/image16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28" Type="http://schemas.openxmlformats.org/officeDocument/2006/relationships/customXml" Target="../ink/ink37.xml"/><Relationship Id="rId10" Type="http://schemas.openxmlformats.org/officeDocument/2006/relationships/customXml" Target="../ink/ink28.xml"/><Relationship Id="rId19" Type="http://schemas.openxmlformats.org/officeDocument/2006/relationships/image" Target="../media/image30.emf"/><Relationship Id="rId4" Type="http://schemas.openxmlformats.org/officeDocument/2006/relationships/customXml" Target="../ink/ink25.xml"/><Relationship Id="rId9" Type="http://schemas.openxmlformats.org/officeDocument/2006/relationships/image" Target="../media/image180.emf"/><Relationship Id="rId14" Type="http://schemas.openxmlformats.org/officeDocument/2006/relationships/customXml" Target="../ink/ink30.xml"/><Relationship Id="rId22" Type="http://schemas.openxmlformats.org/officeDocument/2006/relationships/customXml" Target="../ink/ink34.xml"/><Relationship Id="rId27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pai/tree/master/subprojects/frameworklaunch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kailiu@microsoft.com" TargetMode="External"/><Relationship Id="rId4" Type="http://schemas.openxmlformats.org/officeDocument/2006/relationships/hyperlink" Target="mailto:yqwang@microsoft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iliu@microsoft.co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FC9D7BB-309F-6C48-8BD9-D256072B4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90" y="3617719"/>
            <a:ext cx="11574210" cy="1829077"/>
          </a:xfrm>
        </p:spPr>
        <p:txBody>
          <a:bodyPr/>
          <a:lstStyle/>
          <a:p>
            <a:r>
              <a:rPr lang="en-US" dirty="0"/>
              <a:t>Container orchestrator for general applications: FrameworkLauncher</a:t>
            </a:r>
          </a:p>
        </p:txBody>
      </p:sp>
    </p:spTree>
    <p:extLst>
      <p:ext uri="{BB962C8B-B14F-4D97-AF65-F5344CB8AC3E}">
        <p14:creationId xmlns:p14="http://schemas.microsoft.com/office/powerpoint/2010/main" val="368475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6FC8F5-0639-408E-80BB-1B218FFAE69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79467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45C38A-0300-4188-A255-AD5013A9B328}"/>
              </a:ext>
            </a:extLst>
          </p:cNvPr>
          <p:cNvSpPr/>
          <p:nvPr/>
        </p:nvSpPr>
        <p:spPr>
          <a:xfrm>
            <a:off x="2264167" y="1778155"/>
            <a:ext cx="9653799" cy="90630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04093CC-319F-42A0-879E-FF348455874E}"/>
              </a:ext>
            </a:extLst>
          </p:cNvPr>
          <p:cNvSpPr/>
          <p:nvPr/>
        </p:nvSpPr>
        <p:spPr>
          <a:xfrm>
            <a:off x="2506928" y="1956180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C649B5-8B4C-4C28-9AB5-1BDC1246CB85}"/>
              </a:ext>
            </a:extLst>
          </p:cNvPr>
          <p:cNvSpPr/>
          <p:nvPr/>
        </p:nvSpPr>
        <p:spPr>
          <a:xfrm>
            <a:off x="3299948" y="1952132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1D7CF8-A7E6-4F76-82FB-BA3633858B98}"/>
              </a:ext>
            </a:extLst>
          </p:cNvPr>
          <p:cNvSpPr/>
          <p:nvPr/>
        </p:nvSpPr>
        <p:spPr>
          <a:xfrm>
            <a:off x="4092968" y="1952132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3138D09-54CF-494C-AC3A-343A1D47D61E}"/>
              </a:ext>
            </a:extLst>
          </p:cNvPr>
          <p:cNvSpPr/>
          <p:nvPr/>
        </p:nvSpPr>
        <p:spPr>
          <a:xfrm>
            <a:off x="4885988" y="1952132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5CFC04-E9CC-4CA5-9412-09D123CD837B}"/>
              </a:ext>
            </a:extLst>
          </p:cNvPr>
          <p:cNvSpPr/>
          <p:nvPr/>
        </p:nvSpPr>
        <p:spPr>
          <a:xfrm>
            <a:off x="5679008" y="1952132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44F549-7582-4AA2-B2B2-2AF3EDD4CF9D}"/>
              </a:ext>
            </a:extLst>
          </p:cNvPr>
          <p:cNvSpPr/>
          <p:nvPr/>
        </p:nvSpPr>
        <p:spPr>
          <a:xfrm>
            <a:off x="6472028" y="1952131"/>
            <a:ext cx="550259" cy="558351"/>
          </a:xfrm>
          <a:prstGeom prst="ellipse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644BA9-275D-4656-853C-83A9BA8A641C}"/>
              </a:ext>
            </a:extLst>
          </p:cNvPr>
          <p:cNvSpPr/>
          <p:nvPr/>
        </p:nvSpPr>
        <p:spPr>
          <a:xfrm>
            <a:off x="7212447" y="1952130"/>
            <a:ext cx="550259" cy="558351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954960-948D-4EC2-B44B-C6FDF99FECF2}"/>
              </a:ext>
            </a:extLst>
          </p:cNvPr>
          <p:cNvSpPr/>
          <p:nvPr/>
        </p:nvSpPr>
        <p:spPr>
          <a:xfrm>
            <a:off x="8005467" y="1952130"/>
            <a:ext cx="550259" cy="558351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34BE4D-A2A0-4926-8ADB-BBEC0FA198FC}"/>
              </a:ext>
            </a:extLst>
          </p:cNvPr>
          <p:cNvSpPr/>
          <p:nvPr/>
        </p:nvSpPr>
        <p:spPr>
          <a:xfrm>
            <a:off x="8792420" y="1952129"/>
            <a:ext cx="550259" cy="558351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A4FD3B-FF20-4A39-934D-1BD04AE9F84C}"/>
              </a:ext>
            </a:extLst>
          </p:cNvPr>
          <p:cNvSpPr/>
          <p:nvPr/>
        </p:nvSpPr>
        <p:spPr>
          <a:xfrm>
            <a:off x="9591507" y="1952129"/>
            <a:ext cx="550259" cy="558351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3C9200A-DAC3-4208-8469-AEEB4447829D}"/>
              </a:ext>
            </a:extLst>
          </p:cNvPr>
          <p:cNvSpPr/>
          <p:nvPr/>
        </p:nvSpPr>
        <p:spPr>
          <a:xfrm>
            <a:off x="10369360" y="1952128"/>
            <a:ext cx="550259" cy="558351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70D844-7491-4EDF-978B-043A2DA5E4FE}"/>
              </a:ext>
            </a:extLst>
          </p:cNvPr>
          <p:cNvSpPr/>
          <p:nvPr/>
        </p:nvSpPr>
        <p:spPr>
          <a:xfrm>
            <a:off x="11156313" y="1952128"/>
            <a:ext cx="550259" cy="558351"/>
          </a:xfrm>
          <a:prstGeom prst="ellipse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E67699F3-3E6B-4F48-9323-9003F7D95E76}"/>
              </a:ext>
            </a:extLst>
          </p:cNvPr>
          <p:cNvSpPr/>
          <p:nvPr/>
        </p:nvSpPr>
        <p:spPr>
          <a:xfrm rot="5400000">
            <a:off x="4564330" y="681835"/>
            <a:ext cx="469338" cy="4446579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6DA7B66-5F90-46FF-AC79-D0A3391F84B9}"/>
              </a:ext>
            </a:extLst>
          </p:cNvPr>
          <p:cNvSpPr/>
          <p:nvPr/>
        </p:nvSpPr>
        <p:spPr>
          <a:xfrm rot="5400000">
            <a:off x="8466211" y="1464240"/>
            <a:ext cx="469338" cy="2881772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B97764F-6037-42DF-B6FF-7FFAEEEAA0A2}"/>
              </a:ext>
            </a:extLst>
          </p:cNvPr>
          <p:cNvSpPr/>
          <p:nvPr/>
        </p:nvSpPr>
        <p:spPr>
          <a:xfrm rot="5400000">
            <a:off x="10828083" y="2261304"/>
            <a:ext cx="469338" cy="1287640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E7A3E-B650-4EAD-99C3-87921C39A17D}"/>
              </a:ext>
            </a:extLst>
          </p:cNvPr>
          <p:cNvSpPr txBox="1"/>
          <p:nvPr/>
        </p:nvSpPr>
        <p:spPr>
          <a:xfrm>
            <a:off x="4022157" y="3092419"/>
            <a:ext cx="152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1800">
                <a:solidFill>
                  <a:prstClr val="black"/>
                </a:solidFill>
              </a:rPr>
              <a:t>Primary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B3BEA2-9F5C-4CBA-8DDE-848BD6F478B5}"/>
              </a:ext>
            </a:extLst>
          </p:cNvPr>
          <p:cNvSpPr/>
          <p:nvPr/>
        </p:nvSpPr>
        <p:spPr>
          <a:xfrm>
            <a:off x="7212447" y="1952128"/>
            <a:ext cx="550259" cy="558351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A2DBE0-3250-4EEE-948D-B940964C0C9E}"/>
              </a:ext>
            </a:extLst>
          </p:cNvPr>
          <p:cNvSpPr/>
          <p:nvPr/>
        </p:nvSpPr>
        <p:spPr>
          <a:xfrm>
            <a:off x="8005467" y="1952128"/>
            <a:ext cx="550259" cy="558351"/>
          </a:xfrm>
          <a:prstGeom prst="ellipse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482F7-FE5C-4587-BA83-103991ED3EAA}"/>
              </a:ext>
            </a:extLst>
          </p:cNvPr>
          <p:cNvSpPr txBox="1"/>
          <p:nvPr/>
        </p:nvSpPr>
        <p:spPr>
          <a:xfrm>
            <a:off x="10369360" y="3040948"/>
            <a:ext cx="14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1800">
                <a:solidFill>
                  <a:prstClr val="black"/>
                </a:solidFill>
              </a:rPr>
              <a:t>Secondary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A5FAFA-78F2-4E35-94E6-7999CE2498DA}"/>
              </a:ext>
            </a:extLst>
          </p:cNvPr>
          <p:cNvSpPr txBox="1"/>
          <p:nvPr/>
        </p:nvSpPr>
        <p:spPr>
          <a:xfrm>
            <a:off x="8052508" y="3110028"/>
            <a:ext cx="128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1800">
                <a:solidFill>
                  <a:prstClr val="black"/>
                </a:solidFill>
              </a:rPr>
              <a:t>Idle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CF31A2-942E-4CDB-8C60-FFB5A8D4C109}"/>
              </a:ext>
            </a:extLst>
          </p:cNvPr>
          <p:cNvSpPr/>
          <p:nvPr/>
        </p:nvSpPr>
        <p:spPr>
          <a:xfrm>
            <a:off x="2234760" y="4685141"/>
            <a:ext cx="9683206" cy="906308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3171D1E4-0313-4FF7-B98A-A545D2307067}"/>
              </a:ext>
            </a:extLst>
          </p:cNvPr>
          <p:cNvSpPr/>
          <p:nvPr/>
        </p:nvSpPr>
        <p:spPr>
          <a:xfrm rot="5400000">
            <a:off x="5839412" y="2474096"/>
            <a:ext cx="437122" cy="6932618"/>
          </a:xfrm>
          <a:prstGeom prst="rightBrace">
            <a:avLst>
              <a:gd name="adj1" fmla="val 0"/>
              <a:gd name="adj2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247DF5F5-8EC5-445B-86AF-C68E8F3AA138}"/>
              </a:ext>
            </a:extLst>
          </p:cNvPr>
          <p:cNvSpPr/>
          <p:nvPr/>
        </p:nvSpPr>
        <p:spPr>
          <a:xfrm rot="5400000">
            <a:off x="10084704" y="5247052"/>
            <a:ext cx="380092" cy="1348618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6F5CF-EE7E-429A-A732-BCB7723DE312}"/>
              </a:ext>
            </a:extLst>
          </p:cNvPr>
          <p:cNvSpPr txBox="1"/>
          <p:nvPr/>
        </p:nvSpPr>
        <p:spPr>
          <a:xfrm>
            <a:off x="4659182" y="6200745"/>
            <a:ext cx="315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>
                <a:solidFill>
                  <a:prstClr val="black"/>
                </a:solidFill>
              </a:rPr>
              <a:t>Primary memory usage</a:t>
            </a:r>
            <a:endParaRPr lang="ro-RO" sz="1800">
              <a:solidFill>
                <a:prstClr val="black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DA66F4-10FE-42E9-9D6F-468C5998EC5F}"/>
              </a:ext>
            </a:extLst>
          </p:cNvPr>
          <p:cNvSpPr txBox="1"/>
          <p:nvPr/>
        </p:nvSpPr>
        <p:spPr>
          <a:xfrm>
            <a:off x="8833498" y="6231523"/>
            <a:ext cx="28534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1600">
                <a:solidFill>
                  <a:prstClr val="black"/>
                </a:solidFill>
              </a:rPr>
              <a:t>Secondary</a:t>
            </a:r>
            <a:r>
              <a:rPr lang="en-US" sz="1600">
                <a:solidFill>
                  <a:prstClr val="black"/>
                </a:solidFill>
              </a:rPr>
              <a:t> memory usage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A2E2B5BD-0C5C-48ED-B631-E3EB10843764}"/>
              </a:ext>
            </a:extLst>
          </p:cNvPr>
          <p:cNvSpPr/>
          <p:nvPr/>
        </p:nvSpPr>
        <p:spPr>
          <a:xfrm rot="16200000">
            <a:off x="6596315" y="235290"/>
            <a:ext cx="260940" cy="8444555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D75EA5-D1B9-42D6-9B9E-5DEEE7E7DE05}"/>
              </a:ext>
            </a:extLst>
          </p:cNvPr>
          <p:cNvSpPr txBox="1"/>
          <p:nvPr/>
        </p:nvSpPr>
        <p:spPr>
          <a:xfrm>
            <a:off x="5052247" y="3804278"/>
            <a:ext cx="471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800">
                <a:solidFill>
                  <a:prstClr val="black"/>
                </a:solidFill>
              </a:rPr>
              <a:t>Total memory for primary + secondary</a:t>
            </a:r>
            <a:endParaRPr lang="ro-RO" sz="1800">
              <a:solidFill>
                <a:prstClr val="black"/>
              </a:solidFill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1ADD83FA-A13E-48EB-A018-597ACA0045FE}"/>
              </a:ext>
            </a:extLst>
          </p:cNvPr>
          <p:cNvSpPr/>
          <p:nvPr/>
        </p:nvSpPr>
        <p:spPr>
          <a:xfrm rot="16200000">
            <a:off x="11297886" y="4096335"/>
            <a:ext cx="233729" cy="791068"/>
          </a:xfrm>
          <a:prstGeom prst="rightBrac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A37BD3-A255-45AD-815A-66B593F7F371}"/>
              </a:ext>
            </a:extLst>
          </p:cNvPr>
          <p:cNvSpPr txBox="1"/>
          <p:nvPr/>
        </p:nvSpPr>
        <p:spPr>
          <a:xfrm>
            <a:off x="10651580" y="3907500"/>
            <a:ext cx="14616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>
                <a:solidFill>
                  <a:prstClr val="black"/>
                </a:solidFill>
              </a:rPr>
              <a:t>Buffer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EA512B-49CD-4A0C-BD87-94382D47C7FD}"/>
              </a:ext>
            </a:extLst>
          </p:cNvPr>
          <p:cNvSpPr/>
          <p:nvPr/>
        </p:nvSpPr>
        <p:spPr>
          <a:xfrm>
            <a:off x="2504505" y="4947359"/>
            <a:ext cx="7019778" cy="36576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rgbClr val="507E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1B0913-7772-4348-B89E-D2F9E4793329}"/>
              </a:ext>
            </a:extLst>
          </p:cNvPr>
          <p:cNvSpPr/>
          <p:nvPr/>
        </p:nvSpPr>
        <p:spPr>
          <a:xfrm>
            <a:off x="10949059" y="4947359"/>
            <a:ext cx="861224" cy="3657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E2570D-1A1F-4D66-B86D-F32FFE432CC6}"/>
              </a:ext>
            </a:extLst>
          </p:cNvPr>
          <p:cNvSpPr/>
          <p:nvPr/>
        </p:nvSpPr>
        <p:spPr>
          <a:xfrm>
            <a:off x="9539463" y="4947358"/>
            <a:ext cx="1409596" cy="365759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7396A0F5-4CC4-411E-8247-B60AB335CB5A}"/>
              </a:ext>
            </a:extLst>
          </p:cNvPr>
          <p:cNvSpPr txBox="1">
            <a:spLocks/>
          </p:cNvSpPr>
          <p:nvPr/>
        </p:nvSpPr>
        <p:spPr>
          <a:xfrm>
            <a:off x="6489" y="1574078"/>
            <a:ext cx="2262734" cy="1314450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000" b="0" dirty="0">
                <a:latin typeface="+mn-lt"/>
              </a:rPr>
              <a:t>CPU Soft-Cap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F44C4721-BFE5-4103-A251-7A1EBC5F6BEB}"/>
              </a:ext>
            </a:extLst>
          </p:cNvPr>
          <p:cNvSpPr txBox="1">
            <a:spLocks/>
          </p:cNvSpPr>
          <p:nvPr/>
        </p:nvSpPr>
        <p:spPr>
          <a:xfrm>
            <a:off x="6488" y="4491869"/>
            <a:ext cx="2228271" cy="1314450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2000" b="0" dirty="0">
                <a:latin typeface="+mn-lt"/>
              </a:rPr>
              <a:t>Memory Soft-Cap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73F56A98-EDB9-4668-B80E-BB4CE0BC21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Performance Isolation: Leveraging Windows APIs</a:t>
            </a:r>
          </a:p>
        </p:txBody>
      </p:sp>
    </p:spTree>
    <p:extLst>
      <p:ext uri="{BB962C8B-B14F-4D97-AF65-F5344CB8AC3E}">
        <p14:creationId xmlns:p14="http://schemas.microsoft.com/office/powerpoint/2010/main" val="21208499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73F56A98-EDB9-4668-B80E-BB4CE0BC21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Node Labels and Feature Tags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7732FB-0218-4689-A218-608C359A8FF4}"/>
              </a:ext>
            </a:extLst>
          </p:cNvPr>
          <p:cNvSpPr/>
          <p:nvPr/>
        </p:nvSpPr>
        <p:spPr>
          <a:xfrm>
            <a:off x="1678784" y="2154033"/>
            <a:ext cx="8589170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</a:rPr>
              <a:t>spark-submit.cmd --conf 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DF5000"/>
                </a:solidFill>
                <a:latin typeface="Consolas" panose="020B0609020204030204" pitchFamily="49" charset="0"/>
              </a:rPr>
              <a:t>spark.yarn.executor.nodeLabelExpression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=*</a:t>
            </a:r>
            <a:r>
              <a:rPr lang="en-US" dirty="0" err="1">
                <a:solidFill>
                  <a:srgbClr val="DF5000"/>
                </a:solidFill>
                <a:latin typeface="Consolas" panose="020B0609020204030204" pitchFamily="49" charset="0"/>
              </a:rPr>
              <a:t>besteffort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*|*persistent*"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4B1B5E-D9B8-4DAA-9052-E4C4EBF44AE4}"/>
              </a:ext>
            </a:extLst>
          </p:cNvPr>
          <p:cNvSpPr/>
          <p:nvPr/>
        </p:nvSpPr>
        <p:spPr>
          <a:xfrm>
            <a:off x="1678784" y="4072024"/>
            <a:ext cx="9294018" cy="63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onsolas" panose="020B0609020204030204" pitchFamily="49" charset="0"/>
              </a:rPr>
              <a:t>spark-submit.cmd --conf 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DF5000"/>
                </a:solidFill>
                <a:latin typeface="Consolas" panose="020B0609020204030204" pitchFamily="49" charset="0"/>
              </a:rPr>
              <a:t>spark.yarn.executor.nodeLabelExpression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=*persistent*#</a:t>
            </a:r>
            <a:r>
              <a:rPr lang="en-US" dirty="0" err="1">
                <a:solidFill>
                  <a:srgbClr val="DF5000"/>
                </a:solidFill>
                <a:latin typeface="Consolas" panose="020B0609020204030204" pitchFamily="49" charset="0"/>
              </a:rPr>
              <a:t>multivm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,!</a:t>
            </a:r>
            <a:r>
              <a:rPr lang="en-US" dirty="0" err="1">
                <a:solidFill>
                  <a:srgbClr val="DF5000"/>
                </a:solidFill>
                <a:latin typeface="Consolas" panose="020B0609020204030204" pitchFamily="49" charset="0"/>
              </a:rPr>
              <a:t>IsCtrlEnv</a:t>
            </a:r>
            <a:r>
              <a:rPr lang="en-US" dirty="0">
                <a:solidFill>
                  <a:srgbClr val="DF5000"/>
                </a:solidFill>
                <a:latin typeface="Consolas" panose="020B0609020204030204" pitchFamily="49" charset="0"/>
              </a:rPr>
              <a:t>"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518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>
            <a:extLst>
              <a:ext uri="{FF2B5EF4-FFF2-40B4-BE49-F238E27FC236}">
                <a16:creationId xmlns:a16="http://schemas.microsoft.com/office/drawing/2014/main" id="{73F56A98-EDB9-4668-B80E-BB4CE0BC218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HDFS Replica Placement Policy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38FEE2-FE59-49C1-B25C-BAD5F081BC62}"/>
              </a:ext>
            </a:extLst>
          </p:cNvPr>
          <p:cNvSpPr txBox="1"/>
          <p:nvPr/>
        </p:nvSpPr>
        <p:spPr>
          <a:xfrm>
            <a:off x="2431143" y="1342571"/>
            <a:ext cx="85416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Default HDFS replica placement policy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95A8B-38AB-4384-96F7-FEDB2605C577}"/>
              </a:ext>
            </a:extLst>
          </p:cNvPr>
          <p:cNvSpPr/>
          <p:nvPr/>
        </p:nvSpPr>
        <p:spPr bwMode="auto">
          <a:xfrm>
            <a:off x="3501572" y="1921236"/>
            <a:ext cx="3200400" cy="64008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ea typeface="Segoe UI" pitchFamily="34" charset="0"/>
                <a:cs typeface="Segoe UI" pitchFamily="34" charset="0"/>
              </a:rPr>
              <a:t>Local/Start Rack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20131-B173-4B8C-85AF-876A6C3D28CE}"/>
              </a:ext>
            </a:extLst>
          </p:cNvPr>
          <p:cNvSpPr/>
          <p:nvPr/>
        </p:nvSpPr>
        <p:spPr bwMode="auto">
          <a:xfrm>
            <a:off x="7003143" y="1921236"/>
            <a:ext cx="3200400" cy="64008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cs typeface="Segoe UI" pitchFamily="34" charset="0"/>
              </a:rPr>
              <a:t>A Remote Rack</a:t>
            </a:r>
          </a:p>
        </p:txBody>
      </p:sp>
      <p:pic>
        <p:nvPicPr>
          <p:cNvPr id="5" name="Graphic 4" descr="Disk">
            <a:extLst>
              <a:ext uri="{FF2B5EF4-FFF2-40B4-BE49-F238E27FC236}">
                <a16:creationId xmlns:a16="http://schemas.microsoft.com/office/drawing/2014/main" id="{1D834295-E565-4BF8-9E3C-DB8B3727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2943" y="2012676"/>
            <a:ext cx="457200" cy="457200"/>
          </a:xfrm>
          <a:prstGeom prst="rect">
            <a:avLst/>
          </a:prstGeom>
        </p:spPr>
      </p:pic>
      <p:pic>
        <p:nvPicPr>
          <p:cNvPr id="12" name="Graphic 11" descr="Disk">
            <a:extLst>
              <a:ext uri="{FF2B5EF4-FFF2-40B4-BE49-F238E27FC236}">
                <a16:creationId xmlns:a16="http://schemas.microsoft.com/office/drawing/2014/main" id="{6A22AE7C-805D-4C1D-85A6-172A98D7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23086" y="2042015"/>
            <a:ext cx="457200" cy="457200"/>
          </a:xfrm>
          <a:prstGeom prst="rect">
            <a:avLst/>
          </a:prstGeom>
        </p:spPr>
      </p:pic>
      <p:pic>
        <p:nvPicPr>
          <p:cNvPr id="13" name="Graphic 12" descr="Disk">
            <a:extLst>
              <a:ext uri="{FF2B5EF4-FFF2-40B4-BE49-F238E27FC236}">
                <a16:creationId xmlns:a16="http://schemas.microsoft.com/office/drawing/2014/main" id="{54A4CC8C-3D35-4FC2-A7A7-DE664D99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3143" y="2042015"/>
            <a:ext cx="457200" cy="457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C945340-FECD-4A83-8EDD-ECF20CCCC4A2}"/>
              </a:ext>
            </a:extLst>
          </p:cNvPr>
          <p:cNvSpPr txBox="1"/>
          <p:nvPr/>
        </p:nvSpPr>
        <p:spPr>
          <a:xfrm>
            <a:off x="2431143" y="3047999"/>
            <a:ext cx="85416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Our HDFS replica placement policy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45B933-92EB-4E04-8D69-D6970D8B4CC4}"/>
              </a:ext>
            </a:extLst>
          </p:cNvPr>
          <p:cNvSpPr/>
          <p:nvPr/>
        </p:nvSpPr>
        <p:spPr bwMode="auto">
          <a:xfrm>
            <a:off x="3501571" y="4058037"/>
            <a:ext cx="6701971" cy="64008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2873AE-2FA2-414C-821D-55E2ECA34513}"/>
              </a:ext>
            </a:extLst>
          </p:cNvPr>
          <p:cNvSpPr/>
          <p:nvPr/>
        </p:nvSpPr>
        <p:spPr bwMode="auto">
          <a:xfrm>
            <a:off x="3501570" y="4957923"/>
            <a:ext cx="6701971" cy="64008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ECE360-2981-4803-9E28-A85B187D21BE}"/>
              </a:ext>
            </a:extLst>
          </p:cNvPr>
          <p:cNvSpPr/>
          <p:nvPr/>
        </p:nvSpPr>
        <p:spPr bwMode="auto">
          <a:xfrm>
            <a:off x="3501569" y="5859103"/>
            <a:ext cx="6701971" cy="64008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D29401-F91D-4A41-9DAE-BC31F6B0FA50}"/>
              </a:ext>
            </a:extLst>
          </p:cNvPr>
          <p:cNvSpPr/>
          <p:nvPr/>
        </p:nvSpPr>
        <p:spPr bwMode="auto">
          <a:xfrm>
            <a:off x="4114798" y="3843423"/>
            <a:ext cx="1745345" cy="285492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DECCD5-A4E0-4DFB-9A15-DD490D18F521}"/>
              </a:ext>
            </a:extLst>
          </p:cNvPr>
          <p:cNvSpPr/>
          <p:nvPr/>
        </p:nvSpPr>
        <p:spPr bwMode="auto">
          <a:xfrm>
            <a:off x="6096000" y="3843423"/>
            <a:ext cx="1745345" cy="285492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E1C7F2-839C-43D7-A9DF-A474AB3CB49B}"/>
              </a:ext>
            </a:extLst>
          </p:cNvPr>
          <p:cNvSpPr/>
          <p:nvPr/>
        </p:nvSpPr>
        <p:spPr bwMode="auto">
          <a:xfrm>
            <a:off x="8066318" y="3843423"/>
            <a:ext cx="1745345" cy="2854920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chemeClr val="bg2">
                  <a:lumMod val="10000"/>
                </a:schemeClr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" name="Graphic 20" descr="Disk">
            <a:extLst>
              <a:ext uri="{FF2B5EF4-FFF2-40B4-BE49-F238E27FC236}">
                <a16:creationId xmlns:a16="http://schemas.microsoft.com/office/drawing/2014/main" id="{19ECF271-EB34-46BF-8288-AD2341C24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8870" y="4149477"/>
            <a:ext cx="457200" cy="457200"/>
          </a:xfrm>
          <a:prstGeom prst="rect">
            <a:avLst/>
          </a:prstGeom>
        </p:spPr>
      </p:pic>
      <p:pic>
        <p:nvPicPr>
          <p:cNvPr id="22" name="Graphic 21" descr="Disk">
            <a:extLst>
              <a:ext uri="{FF2B5EF4-FFF2-40B4-BE49-F238E27FC236}">
                <a16:creationId xmlns:a16="http://schemas.microsoft.com/office/drawing/2014/main" id="{96C4AC7C-3862-4D49-B79B-BD496F312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4543" y="5049363"/>
            <a:ext cx="457200" cy="457200"/>
          </a:xfrm>
          <a:prstGeom prst="rect">
            <a:avLst/>
          </a:prstGeom>
        </p:spPr>
      </p:pic>
      <p:pic>
        <p:nvPicPr>
          <p:cNvPr id="25" name="Graphic 24" descr="Disk">
            <a:extLst>
              <a:ext uri="{FF2B5EF4-FFF2-40B4-BE49-F238E27FC236}">
                <a16:creationId xmlns:a16="http://schemas.microsoft.com/office/drawing/2014/main" id="{E3DF97F5-35EE-4E44-B134-91809D138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0390" y="5950543"/>
            <a:ext cx="457200" cy="45720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C97DDFE1-9629-4260-A777-EC9164A15165}"/>
              </a:ext>
            </a:extLst>
          </p:cNvPr>
          <p:cNvSpPr/>
          <p:nvPr/>
        </p:nvSpPr>
        <p:spPr>
          <a:xfrm>
            <a:off x="3204027" y="4064000"/>
            <a:ext cx="301167" cy="2428875"/>
          </a:xfrm>
          <a:prstGeom prst="leftBrace">
            <a:avLst/>
          </a:prstGeom>
          <a:ln w="28575">
            <a:headEnd type="none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BB49CA-8EBC-476B-A71E-8967B209D078}"/>
              </a:ext>
            </a:extLst>
          </p:cNvPr>
          <p:cNvSpPr txBox="1"/>
          <p:nvPr/>
        </p:nvSpPr>
        <p:spPr>
          <a:xfrm>
            <a:off x="1533073" y="5105560"/>
            <a:ext cx="17961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Across 3 spines</a:t>
            </a:r>
          </a:p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(physical topology)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49E0C36-383B-4E1E-BA8B-121AA04FF057}"/>
              </a:ext>
            </a:extLst>
          </p:cNvPr>
          <p:cNvSpPr/>
          <p:nvPr/>
        </p:nvSpPr>
        <p:spPr>
          <a:xfrm rot="5400000">
            <a:off x="6816275" y="855452"/>
            <a:ext cx="293910" cy="5696865"/>
          </a:xfrm>
          <a:prstGeom prst="leftBrace">
            <a:avLst>
              <a:gd name="adj1" fmla="val 8333"/>
              <a:gd name="adj2" fmla="val 28599"/>
            </a:avLst>
          </a:prstGeom>
          <a:ln w="28575">
            <a:headEnd type="none" w="lg" len="med"/>
            <a:tailEnd type="non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3DE016-AF0D-43BE-9DB5-5FEEA7ACCC7B}"/>
              </a:ext>
            </a:extLst>
          </p:cNvPr>
          <p:cNvSpPr txBox="1"/>
          <p:nvPr/>
        </p:nvSpPr>
        <p:spPr>
          <a:xfrm>
            <a:off x="7059394" y="3015333"/>
            <a:ext cx="40077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Across 3 environments</a:t>
            </a:r>
            <a:b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(logical cluster for machine ownership)</a:t>
            </a:r>
          </a:p>
        </p:txBody>
      </p:sp>
    </p:spTree>
    <p:extLst>
      <p:ext uri="{BB962C8B-B14F-4D97-AF65-F5344CB8AC3E}">
        <p14:creationId xmlns:p14="http://schemas.microsoft.com/office/powerpoint/2010/main" val="15538169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37F97-9DFA-443C-BB61-FF0BAB2C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" y="-306103"/>
            <a:ext cx="12186709" cy="73120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6D2F3B-3D49-470E-BEA6-3D859C1E128F}"/>
              </a:ext>
            </a:extLst>
          </p:cNvPr>
          <p:cNvSpPr/>
          <p:nvPr/>
        </p:nvSpPr>
        <p:spPr>
          <a:xfrm>
            <a:off x="2435598" y="1337342"/>
            <a:ext cx="7584701" cy="59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How does FrameworkLauncher optimize for AI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A0525-DBA5-436E-999E-F196676E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5" t="9976" r="8197" b="5814"/>
          <a:stretch/>
        </p:blipFill>
        <p:spPr>
          <a:xfrm>
            <a:off x="8859977" y="1432429"/>
            <a:ext cx="448213" cy="448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B7472-3844-4B50-9637-74BE7ADC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2" y="1283024"/>
            <a:ext cx="1563576" cy="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6512"/>
      </p:ext>
    </p:extLst>
  </p:cSld>
  <p:clrMapOvr>
    <a:masterClrMapping/>
  </p:clrMapOvr>
  <p:transition>
    <p:pull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6390" y="203200"/>
            <a:ext cx="11018520" cy="553998"/>
          </a:xfrm>
        </p:spPr>
        <p:txBody>
          <a:bodyPr/>
          <a:lstStyle/>
          <a:p>
            <a:r>
              <a:rPr lang="en-US" dirty="0"/>
              <a:t>Challenges to </a:t>
            </a:r>
            <a:r>
              <a:rPr lang="en-US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support various kinds of </a:t>
            </a:r>
            <a:r>
              <a:rPr lang="en-US" dirty="0"/>
              <a:t>applications (1)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6390" y="757198"/>
            <a:ext cx="11018520" cy="307777"/>
          </a:xfrm>
        </p:spPr>
        <p:txBody>
          <a:bodyPr/>
          <a:lstStyle/>
          <a:p>
            <a:r>
              <a:rPr lang="en-US" sz="2000" b="1" dirty="0">
                <a:ln w="3175">
                  <a:noFill/>
                </a:ln>
                <a:latin typeface="+mj-lt"/>
                <a:cs typeface="Segoe UI" pitchFamily="34" charset="0"/>
              </a:rPr>
              <a:t>Batch vs. Long running service, different requirements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4DC1EA0-84A2-418F-90EF-9373A725D189}"/>
              </a:ext>
            </a:extLst>
          </p:cNvPr>
          <p:cNvSpPr txBox="1">
            <a:spLocks/>
          </p:cNvSpPr>
          <p:nvPr/>
        </p:nvSpPr>
        <p:spPr>
          <a:xfrm>
            <a:off x="5955950" y="1317269"/>
            <a:ext cx="5738210" cy="55769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Service/Serving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Run for Serving</a:t>
            </a:r>
            <a:endParaRPr lang="en-US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b="1" dirty="0"/>
              <a:t>No Downtime </a:t>
            </a:r>
            <a:r>
              <a:rPr lang="en-US" dirty="0"/>
              <a:t>(Retry the whole app is not acceptable)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Service </a:t>
            </a:r>
            <a:r>
              <a:rPr lang="en-US" b="1" dirty="0"/>
              <a:t>Discovery</a:t>
            </a:r>
            <a:r>
              <a:rPr lang="en-US" dirty="0"/>
              <a:t> (External Access)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Service </a:t>
            </a:r>
            <a:r>
              <a:rPr lang="en-US" b="1"/>
              <a:t>HealthCheck</a:t>
            </a:r>
            <a:endParaRPr lang="en-US" b="1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Serializable Execution/</a:t>
            </a:r>
            <a:r>
              <a:rPr lang="en-US" dirty="0" err="1">
                <a:solidFill>
                  <a:schemeClr val="tx1"/>
                </a:solidFill>
              </a:rPr>
              <a:t>Antiaffinity</a:t>
            </a:r>
            <a:r>
              <a:rPr lang="en-US" dirty="0">
                <a:solidFill>
                  <a:schemeClr val="tx1"/>
                </a:solidFill>
              </a:rPr>
              <a:t> Execution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Single Instance Interruptible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Long-Running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b="1" dirty="0"/>
              <a:t>Always Retry </a:t>
            </a:r>
            <a:r>
              <a:rPr lang="en-US" dirty="0"/>
              <a:t>(even success exit)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Capacity Guarantee in face of Machine </a:t>
            </a:r>
            <a:r>
              <a:rPr lang="en-US" b="1" dirty="0"/>
              <a:t>Maintenance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b="1" dirty="0"/>
              <a:t>Update</a:t>
            </a:r>
            <a:r>
              <a:rPr lang="en-US" dirty="0"/>
              <a:t> on the fly</a:t>
            </a:r>
          </a:p>
          <a:p>
            <a:pPr lvl="3"/>
            <a:r>
              <a:rPr lang="en-US">
                <a:solidFill>
                  <a:schemeClr val="tx1"/>
                </a:solidFill>
                <a:cs typeface="Segoe UI"/>
              </a:rPr>
              <a:t>Rescaling</a:t>
            </a:r>
            <a:r>
              <a:rPr lang="en-US" dirty="0">
                <a:solidFill>
                  <a:schemeClr val="tx1"/>
                </a:solidFill>
              </a:rPr>
              <a:t>/Adding Components/Restart an instance/Rolling Upgrade,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>
              <a:solidFill>
                <a:schemeClr val="tx1"/>
              </a:solidFill>
              <a:cs typeface="Segoe UI"/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Versioned Deployment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More differences within Service scope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Stateless or Stateful</a:t>
            </a:r>
            <a:endParaRPr lang="en-US" i="1" dirty="0">
              <a:solidFill>
                <a:schemeClr val="tx1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Monolithic or Multiple Components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0A8404B-49B1-47AB-B192-66491E8F3B04}"/>
              </a:ext>
            </a:extLst>
          </p:cNvPr>
          <p:cNvSpPr txBox="1">
            <a:spLocks/>
          </p:cNvSpPr>
          <p:nvPr/>
        </p:nvSpPr>
        <p:spPr>
          <a:xfrm>
            <a:off x="586390" y="1311196"/>
            <a:ext cx="5166710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Batch/Training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Run for Completion</a:t>
            </a:r>
            <a:endParaRPr lang="en-US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When to </a:t>
            </a:r>
            <a:r>
              <a:rPr lang="en-US" b="1" dirty="0"/>
              <a:t>complete (cleanup) </a:t>
            </a:r>
            <a:r>
              <a:rPr lang="en-US" dirty="0"/>
              <a:t>the whole app attempt? Early Success/Early Failure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When to </a:t>
            </a:r>
            <a:r>
              <a:rPr lang="en-US" b="1" dirty="0"/>
              <a:t>retry</a:t>
            </a:r>
            <a:r>
              <a:rPr lang="en-US" dirty="0"/>
              <a:t> the whole app and a single instance?</a:t>
            </a:r>
          </a:p>
          <a:p>
            <a:pPr marL="1200150" lvl="3" indent="-514350">
              <a:buFont typeface="Arial" panose="020B0604020202020204" pitchFamily="34" charset="0"/>
              <a:buChar char="•"/>
            </a:pPr>
            <a:r>
              <a:rPr lang="en-US" dirty="0"/>
              <a:t>Always Retry for Transient Failure</a:t>
            </a:r>
          </a:p>
          <a:p>
            <a:pPr marL="1200150" lvl="3" indent="-514350">
              <a:buFont typeface="Arial" panose="020B0604020202020204" pitchFamily="34" charset="0"/>
              <a:buChar char="•"/>
            </a:pPr>
            <a:r>
              <a:rPr lang="en-US" dirty="0"/>
              <a:t>Not Retry for Permanent Failure and Success</a:t>
            </a:r>
          </a:p>
          <a:p>
            <a:pPr marL="1200150" lvl="3" indent="-514350">
              <a:buFont typeface="Arial" panose="020B0604020202020204" pitchFamily="34" charset="0"/>
              <a:buChar char="•"/>
            </a:pPr>
            <a:r>
              <a:rPr lang="en-US" dirty="0"/>
              <a:t>Max Retry Count for Unknown Failure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Downtime Acceptable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-&gt; Retry from CKPT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More differences within Batch scope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Stateless or Stateful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Monolithic or Multiple Components</a:t>
            </a:r>
            <a:endParaRPr lang="en-US" baseline="30000" dirty="0">
              <a:solidFill>
                <a:schemeClr val="tx1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Single Instance Interruptible or Not</a:t>
            </a:r>
            <a:endParaRPr lang="en-US" i="1" dirty="0">
              <a:solidFill>
                <a:schemeClr val="tx1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Serializable or Gang Execution</a:t>
            </a:r>
            <a:endParaRPr lang="en-US" baseline="30000" dirty="0">
              <a:solidFill>
                <a:schemeClr val="tx1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6390" y="203200"/>
            <a:ext cx="11018520" cy="553998"/>
          </a:xfrm>
        </p:spPr>
        <p:txBody>
          <a:bodyPr/>
          <a:lstStyle/>
          <a:p>
            <a:r>
              <a:rPr lang="en-US" dirty="0"/>
              <a:t>Challenges to </a:t>
            </a:r>
            <a:r>
              <a:rPr lang="en-US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support various kinds of </a:t>
            </a:r>
            <a:r>
              <a:rPr lang="en-US" dirty="0"/>
              <a:t>applications (2)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6390" y="757198"/>
            <a:ext cx="11018520" cy="307777"/>
          </a:xfrm>
        </p:spPr>
        <p:txBody>
          <a:bodyPr/>
          <a:lstStyle/>
          <a:p>
            <a:r>
              <a:rPr lang="en-US" sz="2000" b="1" dirty="0">
                <a:ln w="3175">
                  <a:noFill/>
                </a:ln>
                <a:latin typeface="+mj-lt"/>
                <a:cs typeface="Segoe UI" pitchFamily="34" charset="0"/>
              </a:rPr>
              <a:t>Support all features into one unified orchestrator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13205E7-B487-457C-93A9-4D1EBCE04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324198"/>
              </p:ext>
            </p:extLst>
          </p:nvPr>
        </p:nvGraphicFramePr>
        <p:xfrm>
          <a:off x="5549904" y="491994"/>
          <a:ext cx="6451599" cy="6366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5752953" imgH="5686425" progId="Visio.Drawing.15">
                  <p:embed/>
                </p:oleObj>
              </mc:Choice>
              <mc:Fallback>
                <p:oleObj name="Visio" r:id="rId4" imgW="5752953" imgH="5686425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13205E7-B487-457C-93A9-4D1EBCE04F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904" y="491994"/>
                        <a:ext cx="6451599" cy="6366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071C2DA-0E96-4917-B6D6-E4BAFF8BC63D}"/>
              </a:ext>
            </a:extLst>
          </p:cNvPr>
          <p:cNvSpPr txBox="1">
            <a:spLocks/>
          </p:cNvSpPr>
          <p:nvPr/>
        </p:nvSpPr>
        <p:spPr>
          <a:xfrm>
            <a:off x="586390" y="1188688"/>
            <a:ext cx="4963514" cy="2720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OSS has no mature solution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YARN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LinkedIn </a:t>
            </a:r>
            <a:r>
              <a:rPr lang="en-US" dirty="0" err="1"/>
              <a:t>TonY</a:t>
            </a:r>
            <a:r>
              <a:rPr lang="en-US" dirty="0"/>
              <a:t>/Yahoo </a:t>
            </a:r>
            <a:r>
              <a:rPr lang="en-US" dirty="0" err="1"/>
              <a:t>TensorFlowOnSpark</a:t>
            </a:r>
            <a:endParaRPr lang="en-US" i="1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Kubernetes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 err="1"/>
              <a:t>StatefulSet</a:t>
            </a:r>
            <a:r>
              <a:rPr lang="en-US" dirty="0"/>
              <a:t>/Job Controller/</a:t>
            </a:r>
            <a:r>
              <a:rPr lang="en-US" dirty="0" err="1"/>
              <a:t>Kubeflow</a:t>
            </a:r>
            <a:endParaRPr lang="en-US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YARN Service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Alpha state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Lacks many features we need</a:t>
            </a:r>
            <a:endParaRPr lang="en-US" sz="1200" i="1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3DAE0FE-7F38-4500-93D8-1739D9AE9C73}"/>
              </a:ext>
            </a:extLst>
          </p:cNvPr>
          <p:cNvSpPr txBox="1">
            <a:spLocks/>
          </p:cNvSpPr>
          <p:nvPr/>
        </p:nvSpPr>
        <p:spPr>
          <a:xfrm>
            <a:off x="586390" y="4033146"/>
            <a:ext cx="5458810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858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9144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We build FrameworkLauncher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All In One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High Scalability/</a:t>
            </a:r>
            <a:r>
              <a:rPr lang="en-US" dirty="0"/>
              <a:t>Availability/Usability</a:t>
            </a: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Optimized for AI apps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Partially Open Sourced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Support </a:t>
            </a:r>
            <a:r>
              <a:rPr lang="en-US" dirty="0"/>
              <a:t>YARN (Prod)</a:t>
            </a: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Support Kubernetes (Alpha)</a:t>
            </a:r>
          </a:p>
        </p:txBody>
      </p:sp>
    </p:spTree>
    <p:extLst>
      <p:ext uri="{BB962C8B-B14F-4D97-AF65-F5344CB8AC3E}">
        <p14:creationId xmlns:p14="http://schemas.microsoft.com/office/powerpoint/2010/main" val="3884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TF </a:t>
            </a:r>
            <a:r>
              <a:rPr lang="en-US" dirty="0">
                <a:solidFill>
                  <a:schemeClr val="tx1"/>
                </a:solidFill>
              </a:rPr>
              <a:t>Training/Serving Benefits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6389" y="1434370"/>
            <a:ext cx="7040173" cy="533069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Benefits from general Batch features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 err="1"/>
              <a:t>AttemptCompletionPolicy</a:t>
            </a:r>
            <a:r>
              <a:rPr lang="en-US" dirty="0"/>
              <a:t>, supports both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Early Success -&gt; All Workers Success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dirty="0"/>
              <a:t>Early Failure -&gt; One Instance Failure</a:t>
            </a:r>
            <a:endParaRPr lang="en-US" baseline="30000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 err="1"/>
              <a:t>FancyRetryPolicy</a:t>
            </a:r>
            <a:r>
              <a:rPr lang="en-US" b="1" dirty="0"/>
              <a:t> </a:t>
            </a:r>
            <a:r>
              <a:rPr lang="en-US" sz="1600" dirty="0"/>
              <a:t>(Always Retry/Not Retry/Max Retry)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Benefits from general Service features</a:t>
            </a:r>
            <a:endParaRPr lang="en-US" b="1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/>
              <a:t>No Downtime/</a:t>
            </a:r>
            <a:r>
              <a:rPr lang="en-US" dirty="0">
                <a:solidFill>
                  <a:schemeClr val="tx1"/>
                </a:solidFill>
              </a:rPr>
              <a:t>Service Discovery/Rescale on the fly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Benefits from shared features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dirty="0"/>
              <a:t>Single Instance Is Not Interruptible/Stateful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Benefits from one unified orchestrator</a:t>
            </a:r>
          </a:p>
          <a:p>
            <a:pPr marL="742933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Same experience across training and serving</a:t>
            </a:r>
          </a:p>
          <a:p>
            <a:pPr marL="742933" indent="-5143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Only different in feature settings</a:t>
            </a:r>
            <a:endParaRPr lang="en-US" sz="1800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endParaRPr lang="en-US" baseline="30000" dirty="0">
              <a:solidFill>
                <a:schemeClr val="tx1"/>
              </a:solidFill>
            </a:endParaRPr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6562" y="457200"/>
            <a:ext cx="4361221" cy="62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F79857-1AC2-4183-866C-A09C1451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 Training Spec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82665"/>
            <a:ext cx="48482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"description"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"version"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executionType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retryPolicy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fancyRetryPolicy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maxRetryCount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parentFramework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36419" y="43919"/>
            <a:ext cx="5019675" cy="6694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taskRoles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ps_server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fancyRetryPolicy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maxRetryCount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applicationCompletionPolicy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minFailedTaskCount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minSucceededTaskCount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taskService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entryPoint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"source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/0.sh"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sourceLocations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[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"/Container/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yuqian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/tensorflow-distributed-cifar10-11/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"resource"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memoryMB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8192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portDefinitions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"http"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gpuAttribute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platformSpecificParameters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taskNodeLabel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taskNodeGpuType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228636" y="-9525"/>
            <a:ext cx="5495925" cy="703269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"worker"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fancyRetryPolicy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maxRetryCount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applicationCompletionPolicy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minFailedTaskCount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minSucceededTaskCount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taskService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"version"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entryPoint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"source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/1.sh"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sourceLocations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[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"/Container/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yuqian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/tensorflow-distributed-cifar10-11/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"resource"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memoryMB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16384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portDefinitions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"http"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gpuAttribute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platformSpecificParameters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taskNodeLabel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taskNodeGpuType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teslak80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4775" y="3716371"/>
            <a:ext cx="5162550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platformSpecificParameters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taskNodeLabel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taskNodeGpuType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"queue"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"default"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antiaffinityAllocation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"gangAllocation"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skipLocalTriedResource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amType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"DEFAULT"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agentUseHeartbeat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agentHeartbeatIntervalSec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agentExpiryIntervalSec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180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agentUseHealthCheck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taskServiceHealthCheck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134954" y="371535"/>
              <a:ext cx="1314720" cy="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7074" y="179295"/>
                <a:ext cx="14104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4249074" y="533535"/>
              <a:ext cx="1457280" cy="38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1206" y="438313"/>
                <a:ext cx="1553016" cy="227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/>
              <p14:cNvContentPartPr/>
              <p14:nvPr/>
            </p14:nvContentPartPr>
            <p14:xfrm>
              <a:off x="4611594" y="1512375"/>
              <a:ext cx="1828800" cy="46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3714" y="1417711"/>
                <a:ext cx="1924560" cy="23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/>
              <p14:cNvContentPartPr/>
              <p14:nvPr/>
            </p14:nvContentPartPr>
            <p14:xfrm>
              <a:off x="4630674" y="1647375"/>
              <a:ext cx="2181240" cy="67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2802" y="1551766"/>
                <a:ext cx="2276984" cy="25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/>
              <p14:cNvContentPartPr/>
              <p14:nvPr/>
            </p14:nvContentPartPr>
            <p14:xfrm>
              <a:off x="8647687" y="350295"/>
              <a:ext cx="1257120" cy="73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99821" y="254646"/>
                <a:ext cx="1352853" cy="263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8780887" y="1390335"/>
              <a:ext cx="1781640" cy="424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33007" y="1295817"/>
                <a:ext cx="1877400" cy="230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/>
              <p14:cNvContentPartPr/>
              <p14:nvPr/>
            </p14:nvContentPartPr>
            <p14:xfrm>
              <a:off x="8799967" y="1552695"/>
              <a:ext cx="2086560" cy="49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52087" y="1456575"/>
                <a:ext cx="218232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/>
              <p14:cNvContentPartPr/>
              <p14:nvPr/>
            </p14:nvContentPartPr>
            <p14:xfrm>
              <a:off x="8742727" y="1246335"/>
              <a:ext cx="2315160" cy="385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94847" y="1150215"/>
                <a:ext cx="24109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/>
              <p14:cNvContentPartPr/>
              <p14:nvPr/>
            </p14:nvContentPartPr>
            <p14:xfrm>
              <a:off x="4458594" y="1352535"/>
              <a:ext cx="256284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0714" y="1256415"/>
                <a:ext cx="2658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Ink 28"/>
              <p14:cNvContentPartPr/>
              <p14:nvPr/>
            </p14:nvContentPartPr>
            <p14:xfrm>
              <a:off x="4706274" y="5219655"/>
              <a:ext cx="1229400" cy="50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58394" y="5122838"/>
                <a:ext cx="1325160" cy="24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Ink 31"/>
              <p14:cNvContentPartPr/>
              <p14:nvPr/>
            </p14:nvContentPartPr>
            <p14:xfrm>
              <a:off x="8933887" y="5247735"/>
              <a:ext cx="1162080" cy="612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86022" y="5151046"/>
                <a:ext cx="1257810" cy="25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Ink 32"/>
              <p14:cNvContentPartPr/>
              <p14:nvPr/>
            </p14:nvContentPartPr>
            <p14:xfrm>
              <a:off x="8295247" y="190455"/>
              <a:ext cx="1038600" cy="478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47367" y="94335"/>
                <a:ext cx="11343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7" name="Ink 36"/>
              <p14:cNvContentPartPr/>
              <p14:nvPr/>
            </p14:nvContentPartPr>
            <p14:xfrm>
              <a:off x="8838127" y="6248535"/>
              <a:ext cx="2048400" cy="76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90247" y="6152415"/>
                <a:ext cx="21441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4425840" y="749160"/>
              <a:ext cx="1931040" cy="33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410000" y="685800"/>
                <a:ext cx="19623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" name="Ink 4"/>
              <p14:cNvContentPartPr/>
              <p14:nvPr/>
            </p14:nvContentPartPr>
            <p14:xfrm>
              <a:off x="6178680" y="2508120"/>
              <a:ext cx="2311560" cy="44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62840" y="2444760"/>
                <a:ext cx="2342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" name="Ink 5"/>
              <p14:cNvContentPartPr/>
              <p14:nvPr/>
            </p14:nvContentPartPr>
            <p14:xfrm>
              <a:off x="4807080" y="3670200"/>
              <a:ext cx="806760" cy="446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91240" y="3606840"/>
                <a:ext cx="8380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4" name="Ink 13"/>
              <p14:cNvContentPartPr/>
              <p14:nvPr/>
            </p14:nvContentPartPr>
            <p14:xfrm>
              <a:off x="239185" y="1665986"/>
              <a:ext cx="1940400" cy="792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1305" y="1569866"/>
                <a:ext cx="2036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" name="Ink 29"/>
              <p14:cNvContentPartPr/>
              <p14:nvPr/>
            </p14:nvContentPartPr>
            <p14:xfrm>
              <a:off x="341785" y="1962986"/>
              <a:ext cx="1956960" cy="96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3914" y="1867222"/>
                <a:ext cx="2052702" cy="28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Ink 30"/>
              <p14:cNvContentPartPr/>
              <p14:nvPr/>
            </p14:nvContentPartPr>
            <p14:xfrm>
              <a:off x="291025" y="2205266"/>
              <a:ext cx="1512000" cy="345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3145" y="2109146"/>
                <a:ext cx="1607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/>
              <p14:cNvContentPartPr/>
              <p14:nvPr/>
            </p14:nvContentPartPr>
            <p14:xfrm>
              <a:off x="298945" y="4494866"/>
              <a:ext cx="2470320" cy="1004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1065" y="4398400"/>
                <a:ext cx="2566080" cy="29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/>
              <p14:cNvContentPartPr/>
              <p14:nvPr/>
            </p14:nvContentPartPr>
            <p14:xfrm>
              <a:off x="307585" y="4648586"/>
              <a:ext cx="1760400" cy="604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59715" y="4552466"/>
                <a:ext cx="185614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772917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F79857-1AC2-4183-866C-A09C1451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 Serving Spec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82665"/>
            <a:ext cx="484822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"description"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"version"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executionType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retryPolicy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fancyRetryPolicy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maxRetryCount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b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parentFramework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endParaRPr lang="en-US" altLang="en-US" sz="1100" dirty="0"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036419" y="43920"/>
            <a:ext cx="5700248" cy="66941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taskRoles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_server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fancyRetryPolicy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maxRetryCount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-2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applicationCompletionPolicy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minFailedTaskCount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minSucceededTaskCount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taskService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entryPoint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"source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/0.sh"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sourceLocations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[</a:t>
            </a:r>
            <a:endParaRPr lang="en-US" altLang="en-US" sz="11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"/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Container/</a:t>
            </a:r>
            <a:r>
              <a:rPr lang="en-US" altLang="en-US" sz="1100" dirty="0" err="1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yuqian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altLang="en-US" sz="1100" dirty="0" err="1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tensorflow_serving_mnist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b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20180913091517.753/</a:t>
            </a:r>
            <a:r>
              <a:rPr lang="en-US" altLang="en-US" sz="1100" dirty="0" err="1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YarnContainerScripts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"resource"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memoryMB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8192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portDefinitions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b="1" dirty="0" err="1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model_server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1100" b="1" dirty="0">
                <a:solidFill>
                  <a:srgbClr val="660E7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lang="en-US" altLang="en-US" sz="11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ssh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"start"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"count"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gpuNumber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800228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gpuAttribute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platformSpecificParameters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taskNodeLabel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taskNodeGpuType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},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04775" y="3716371"/>
            <a:ext cx="5162550" cy="2462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platformSpecificParameters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{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taskNodeLabel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taskNodeGpuType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"queue"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"default"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antiaffinityAllocation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"gangAllocation"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altLang="en-US" sz="1100" dirty="0">
                <a:solidFill>
                  <a:srgbClr val="0000B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skipLocalTriedResource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amType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"DEFAULT"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agentUseHeartbeat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agentHeartbeatIntervalSec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agentExpiryIntervalSec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80022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180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agentUseHealthCheck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taskServiceHealthCheck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B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4134954" y="371535"/>
              <a:ext cx="1314720" cy="7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87074" y="179295"/>
                <a:ext cx="14104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4249074" y="533535"/>
              <a:ext cx="1457280" cy="381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1206" y="438313"/>
                <a:ext cx="1553016" cy="227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4611594" y="1512375"/>
              <a:ext cx="1828800" cy="468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3714" y="1417711"/>
                <a:ext cx="1924560" cy="2354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4630674" y="1647375"/>
              <a:ext cx="2181240" cy="67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2802" y="1551766"/>
                <a:ext cx="2276984" cy="257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4458594" y="1352535"/>
              <a:ext cx="2562840" cy="36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0714" y="1256415"/>
                <a:ext cx="26586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/>
              <p14:cNvContentPartPr/>
              <p14:nvPr/>
            </p14:nvContentPartPr>
            <p14:xfrm>
              <a:off x="4706274" y="5219655"/>
              <a:ext cx="1229400" cy="5004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58394" y="5122838"/>
                <a:ext cx="1325160" cy="242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/>
              <p14:cNvContentPartPr/>
              <p14:nvPr/>
            </p14:nvContentPartPr>
            <p14:xfrm>
              <a:off x="4425840" y="749160"/>
              <a:ext cx="1931040" cy="3304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10000" y="685800"/>
                <a:ext cx="19623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/>
              <p14:cNvContentPartPr/>
              <p14:nvPr/>
            </p14:nvContentPartPr>
            <p14:xfrm>
              <a:off x="6178680" y="2508120"/>
              <a:ext cx="2311560" cy="4464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62840" y="2444760"/>
                <a:ext cx="2342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/>
              <p14:cNvContentPartPr/>
              <p14:nvPr/>
            </p14:nvContentPartPr>
            <p14:xfrm>
              <a:off x="4807080" y="3670200"/>
              <a:ext cx="806760" cy="4464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91240" y="3606840"/>
                <a:ext cx="8380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239185" y="1665986"/>
              <a:ext cx="1940400" cy="792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305" y="1569866"/>
                <a:ext cx="20361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/>
              <p14:cNvContentPartPr/>
              <p14:nvPr/>
            </p14:nvContentPartPr>
            <p14:xfrm>
              <a:off x="341785" y="1962986"/>
              <a:ext cx="1956960" cy="968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914" y="1867222"/>
                <a:ext cx="2052702" cy="287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Ink 32"/>
              <p14:cNvContentPartPr/>
              <p14:nvPr/>
            </p14:nvContentPartPr>
            <p14:xfrm>
              <a:off x="291025" y="2205266"/>
              <a:ext cx="1512000" cy="345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3145" y="2109146"/>
                <a:ext cx="16077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" name="Ink 35"/>
              <p14:cNvContentPartPr/>
              <p14:nvPr/>
            </p14:nvContentPartPr>
            <p14:xfrm>
              <a:off x="298945" y="4494866"/>
              <a:ext cx="2470320" cy="10044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1065" y="4398400"/>
                <a:ext cx="2566080" cy="292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" name="Ink 36"/>
              <p14:cNvContentPartPr/>
              <p14:nvPr/>
            </p14:nvContentPartPr>
            <p14:xfrm>
              <a:off x="307585" y="4648586"/>
              <a:ext cx="1760400" cy="604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9715" y="4552466"/>
                <a:ext cx="1856140" cy="2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94792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850671-DC31-4204-BA79-C472F647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727765"/>
            <a:ext cx="9754937" cy="1107996"/>
          </a:xfrm>
        </p:spPr>
        <p:txBody>
          <a:bodyPr/>
          <a:lstStyle/>
          <a:p>
            <a:r>
              <a:rPr lang="en-US" dirty="0"/>
              <a:t>Container orchestrator for general applications: FrameworkLauncher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89E80-BCA2-45C9-A268-D9E21A2074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0550" y="3429000"/>
            <a:ext cx="9144000" cy="2154436"/>
          </a:xfrm>
        </p:spPr>
        <p:txBody>
          <a:bodyPr/>
          <a:lstStyle/>
          <a:p>
            <a:pPr>
              <a:tabLst>
                <a:tab pos="1544638" algn="r"/>
                <a:tab pos="1657350" algn="l"/>
              </a:tabLst>
            </a:pPr>
            <a:r>
              <a:rPr lang="en-US" dirty="0"/>
              <a:t>	Kai Liu |	Senior Program Manager</a:t>
            </a:r>
          </a:p>
          <a:p>
            <a:pPr>
              <a:tabLst>
                <a:tab pos="1544638" algn="r"/>
                <a:tab pos="1657350" algn="l"/>
              </a:tabLst>
            </a:pPr>
            <a:r>
              <a:rPr lang="en-US" dirty="0"/>
              <a:t>	Yuqi Wang | 	Software Engineer</a:t>
            </a:r>
          </a:p>
          <a:p>
            <a:pPr>
              <a:tabLst>
                <a:tab pos="1544638" algn="r"/>
                <a:tab pos="1657350" algn="l"/>
              </a:tabLst>
            </a:pPr>
            <a:r>
              <a:rPr lang="en-US" dirty="0"/>
              <a:t>	Bin Wang |	Principal Software Engineering Manager</a:t>
            </a:r>
          </a:p>
          <a:p>
            <a:endParaRPr lang="en-US" dirty="0"/>
          </a:p>
          <a:p>
            <a:r>
              <a:rPr lang="en-US" dirty="0"/>
              <a:t>	Bing MagneTar Team</a:t>
            </a:r>
          </a:p>
          <a:p>
            <a:r>
              <a:rPr lang="en-US" dirty="0"/>
              <a:t>	Sep 12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  <a:p>
            <a:r>
              <a:rPr lang="en-US" dirty="0"/>
              <a:t>	Artificial Intelligence Conference, San Jose, 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4DE64-24DF-4D56-BA6B-F9D5CBDE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5895822"/>
            <a:ext cx="1406563" cy="6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Gang Scheduling</a:t>
            </a:r>
            <a:br>
              <a:rPr lang="en-US" dirty="0"/>
            </a:br>
            <a:r>
              <a:rPr lang="en-US" sz="2000" dirty="0"/>
              <a:t>Start instances in an all-or-nothing fashion -&gt; No Resource Deadlock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732" y="1850893"/>
            <a:ext cx="7177538" cy="44712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02513" y="2203024"/>
            <a:ext cx="4181219" cy="3215141"/>
            <a:chOff x="7765801" y="1621999"/>
            <a:chExt cx="4181219" cy="32151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6CF85C-D1BB-4059-8F32-AC903C93D009}"/>
                </a:ext>
              </a:extLst>
            </p:cNvPr>
            <p:cNvSpPr/>
            <p:nvPr/>
          </p:nvSpPr>
          <p:spPr>
            <a:xfrm>
              <a:off x="7765801" y="3092094"/>
              <a:ext cx="1156199" cy="3247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2 GPUs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46CF85C-D1BB-4059-8F32-AC903C93D009}"/>
                </a:ext>
              </a:extLst>
            </p:cNvPr>
            <p:cNvSpPr/>
            <p:nvPr/>
          </p:nvSpPr>
          <p:spPr>
            <a:xfrm>
              <a:off x="10790821" y="3048920"/>
              <a:ext cx="1156199" cy="361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3 GPUs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6CF85C-D1BB-4059-8F32-AC903C93D009}"/>
                </a:ext>
              </a:extLst>
            </p:cNvPr>
            <p:cNvSpPr/>
            <p:nvPr/>
          </p:nvSpPr>
          <p:spPr>
            <a:xfrm>
              <a:off x="9001993" y="1621999"/>
              <a:ext cx="1916583" cy="7405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Job A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 Instances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 GPU/Per Instance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6CF85C-D1BB-4059-8F32-AC903C93D009}"/>
                </a:ext>
              </a:extLst>
            </p:cNvPr>
            <p:cNvSpPr/>
            <p:nvPr/>
          </p:nvSpPr>
          <p:spPr>
            <a:xfrm>
              <a:off x="9001994" y="4096577"/>
              <a:ext cx="1916583" cy="7405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Job B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5 Instances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1 GPU/Per Instance</a:t>
              </a:r>
            </a:p>
          </p:txBody>
        </p:sp>
        <p:cxnSp>
          <p:nvCxnSpPr>
            <p:cNvPr id="3" name="Elbow Connector 2"/>
            <p:cNvCxnSpPr>
              <a:stCxn id="7" idx="2"/>
              <a:endCxn id="5" idx="0"/>
            </p:cNvCxnSpPr>
            <p:nvPr/>
          </p:nvCxnSpPr>
          <p:spPr>
            <a:xfrm rot="5400000">
              <a:off x="8787327" y="1919136"/>
              <a:ext cx="729532" cy="1616384"/>
            </a:xfrm>
            <a:prstGeom prst="bentConnector3">
              <a:avLst/>
            </a:prstGeom>
            <a:ln w="31750">
              <a:solidFill>
                <a:srgbClr val="00B05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>
              <a:stCxn id="7" idx="2"/>
              <a:endCxn id="6" idx="0"/>
            </p:cNvCxnSpPr>
            <p:nvPr/>
          </p:nvCxnSpPr>
          <p:spPr>
            <a:xfrm rot="16200000" flipH="1">
              <a:off x="10321424" y="2001423"/>
              <a:ext cx="686358" cy="1408636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FFC000"/>
              </a:solidFill>
              <a:prstDash val="sysDot"/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8" idx="0"/>
              <a:endCxn id="6" idx="2"/>
            </p:cNvCxnSpPr>
            <p:nvPr/>
          </p:nvCxnSpPr>
          <p:spPr>
            <a:xfrm rot="5400000" flipH="1" flipV="1">
              <a:off x="10321424" y="3049081"/>
              <a:ext cx="686359" cy="1408635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00B050"/>
              </a:solidFill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>
              <a:stCxn id="8" idx="0"/>
              <a:endCxn id="5" idx="2"/>
            </p:cNvCxnSpPr>
            <p:nvPr/>
          </p:nvCxnSpPr>
          <p:spPr>
            <a:xfrm rot="16200000" flipV="1">
              <a:off x="8812223" y="2948513"/>
              <a:ext cx="679742" cy="1616385"/>
            </a:xfrm>
            <a:prstGeom prst="bentConnector3">
              <a:avLst>
                <a:gd name="adj1" fmla="val 50000"/>
              </a:avLst>
            </a:prstGeom>
            <a:ln w="31750">
              <a:solidFill>
                <a:srgbClr val="FFC000"/>
              </a:solidFill>
              <a:prstDash val="sysDot"/>
              <a:headEnd type="none"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7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GPU Scheduling: Job Packing</a:t>
            </a:r>
            <a:br>
              <a:rPr lang="en-US" dirty="0"/>
            </a:br>
            <a:r>
              <a:rPr lang="en-US" sz="2000" dirty="0"/>
              <a:t>High training speed and cluster GPU utilization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26120" y="1518999"/>
            <a:ext cx="6096000" cy="3128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800" b="1" dirty="0"/>
              <a:t>Best Fit Packing</a:t>
            </a:r>
            <a:endParaRPr lang="en-US" altLang="zh-CN" sz="1800" dirty="0"/>
          </a:p>
          <a:p>
            <a:pPr marL="514350" indent="-514350">
              <a:buAutoNum type="arabicPeriod"/>
            </a:pPr>
            <a:r>
              <a:rPr lang="en-US" dirty="0"/>
              <a:t>Select the node which is </a:t>
            </a:r>
            <a:br>
              <a:rPr lang="en-US" dirty="0"/>
            </a:br>
            <a:r>
              <a:rPr lang="en-US" dirty="0"/>
              <a:t>sufficient for the job request and </a:t>
            </a:r>
            <a:br>
              <a:rPr lang="en-US" dirty="0"/>
            </a:br>
            <a:r>
              <a:rPr lang="en-US" dirty="0"/>
              <a:t>has the </a:t>
            </a:r>
            <a:r>
              <a:rPr lang="en-US" sz="1800" dirty="0"/>
              <a:t>smallest free GPUs</a:t>
            </a:r>
          </a:p>
          <a:p>
            <a:pPr marL="514350" indent="-514350"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endParaRPr lang="en-US" sz="1800" dirty="0"/>
          </a:p>
          <a:p>
            <a:pPr marL="514350" indent="-514350">
              <a:buAutoNum type="arabicPeriod"/>
            </a:pPr>
            <a:endParaRPr lang="en-US" sz="1800" dirty="0"/>
          </a:p>
          <a:p>
            <a:r>
              <a:rPr lang="en-US" sz="1800" b="1" dirty="0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Leave big </a:t>
            </a:r>
            <a:r>
              <a:rPr lang="en-US" dirty="0"/>
              <a:t>hole </a:t>
            </a:r>
            <a:r>
              <a:rPr lang="en-US" sz="1800" dirty="0"/>
              <a:t>for big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Reduce fragmentation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 cluster utilization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B065E-67E1-4F8E-9B72-DE2EEEA8D85A}"/>
              </a:ext>
            </a:extLst>
          </p:cNvPr>
          <p:cNvGrpSpPr/>
          <p:nvPr/>
        </p:nvGrpSpPr>
        <p:grpSpPr>
          <a:xfrm>
            <a:off x="4528073" y="1777149"/>
            <a:ext cx="7196187" cy="4110027"/>
            <a:chOff x="4598803" y="1831333"/>
            <a:chExt cx="6976694" cy="38687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EF0FBB-03A5-409C-B1A8-6CCF2012D9AB}"/>
                </a:ext>
              </a:extLst>
            </p:cNvPr>
            <p:cNvGrpSpPr/>
            <p:nvPr/>
          </p:nvGrpSpPr>
          <p:grpSpPr>
            <a:xfrm>
              <a:off x="4598803" y="1831333"/>
              <a:ext cx="6976694" cy="3868716"/>
              <a:chOff x="4284478" y="2101783"/>
              <a:chExt cx="6976694" cy="386871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764700" y="4007002"/>
                <a:ext cx="2094002" cy="628277"/>
                <a:chOff x="4622748" y="3402227"/>
                <a:chExt cx="2094002" cy="2461195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4622748" y="4728534"/>
                  <a:ext cx="724526" cy="1134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0</a:t>
                  </a: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9054745" y="4012152"/>
                <a:ext cx="2094002" cy="643631"/>
                <a:chOff x="4622748" y="3402227"/>
                <a:chExt cx="2094002" cy="2479825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4622748" y="4765852"/>
                  <a:ext cx="724526" cy="1116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0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13" name="Oval 12"/>
              <p:cNvSpPr/>
              <p:nvPr/>
            </p:nvSpPr>
            <p:spPr>
              <a:xfrm>
                <a:off x="9226649" y="5555160"/>
                <a:ext cx="243053" cy="243053"/>
              </a:xfrm>
              <a:prstGeom prst="ellipse">
                <a:avLst/>
              </a:prstGeom>
              <a:solidFill>
                <a:srgbClr val="F46C6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226649" y="5419354"/>
                <a:ext cx="1876157" cy="55114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005231" y="5492020"/>
                <a:ext cx="1135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2-GPU job</a:t>
                </a: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9545594" y="5555160"/>
                <a:ext cx="243053" cy="243053"/>
              </a:xfrm>
              <a:prstGeom prst="ellipse">
                <a:avLst/>
              </a:prstGeom>
              <a:solidFill>
                <a:srgbClr val="F46C6C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100689" y="4125397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943661" y="4125396"/>
                <a:ext cx="243053" cy="24305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507076" y="4125396"/>
                <a:ext cx="243053" cy="243053"/>
              </a:xfrm>
              <a:prstGeom prst="ellipse">
                <a:avLst/>
              </a:prstGeom>
              <a:solidFill>
                <a:srgbClr val="F4B18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80246" y="4125396"/>
                <a:ext cx="243053" cy="24305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402822" y="4125397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0245794" y="4125396"/>
                <a:ext cx="243053" cy="243053"/>
              </a:xfrm>
              <a:prstGeom prst="ellipse">
                <a:avLst/>
              </a:prstGeom>
              <a:solidFill>
                <a:srgbClr val="A9D18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9809209" y="412539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0682379" y="4125396"/>
                <a:ext cx="243053" cy="243053"/>
              </a:xfrm>
              <a:prstGeom prst="ellipse">
                <a:avLst/>
              </a:prstGeom>
              <a:solidFill>
                <a:srgbClr val="A9D18E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694303" y="2101783"/>
                <a:ext cx="2248236" cy="2682820"/>
                <a:chOff x="4715801" y="3578341"/>
                <a:chExt cx="4553300" cy="2759829"/>
              </a:xfrm>
            </p:grpSpPr>
            <p:sp>
              <p:nvSpPr>
                <p:cNvPr id="83" name="Rounded Rectangle 82"/>
                <p:cNvSpPr/>
                <p:nvPr/>
              </p:nvSpPr>
              <p:spPr>
                <a:xfrm>
                  <a:off x="4715801" y="3632548"/>
                  <a:ext cx="4553300" cy="2705622"/>
                </a:xfrm>
                <a:prstGeom prst="roundRect">
                  <a:avLst>
                    <a:gd name="adj" fmla="val 5607"/>
                  </a:avLst>
                </a:prstGeom>
                <a:noFill/>
                <a:ln w="25400">
                  <a:solidFill>
                    <a:srgbClr val="7030A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4893645" y="3578341"/>
                  <a:ext cx="4240447" cy="352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Rack1</a:t>
                  </a:r>
                </a:p>
              </p:txBody>
            </p:sp>
          </p:grpSp>
          <p:sp>
            <p:nvSpPr>
              <p:cNvPr id="27" name="Rounded Rectangle 26"/>
              <p:cNvSpPr/>
              <p:nvPr/>
            </p:nvSpPr>
            <p:spPr>
              <a:xfrm>
                <a:off x="9012936" y="2154477"/>
                <a:ext cx="2248236" cy="2630125"/>
              </a:xfrm>
              <a:prstGeom prst="roundRect">
                <a:avLst>
                  <a:gd name="adj" fmla="val 5607"/>
                </a:avLst>
              </a:prstGeom>
              <a:noFill/>
              <a:ln w="25400">
                <a:solidFill>
                  <a:srgbClr val="7030A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6756431" y="3243562"/>
                <a:ext cx="2094002" cy="628276"/>
                <a:chOff x="4622748" y="3402227"/>
                <a:chExt cx="2094002" cy="2461194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622748" y="4728532"/>
                  <a:ext cx="696552" cy="11348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1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9046476" y="3248712"/>
                <a:ext cx="2094002" cy="643631"/>
                <a:chOff x="4622748" y="3402227"/>
                <a:chExt cx="2094002" cy="2479825"/>
              </a:xfrm>
            </p:grpSpPr>
            <p:sp>
              <p:nvSpPr>
                <p:cNvPr id="79" name="Rectangle 78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4622748" y="4765852"/>
                  <a:ext cx="696552" cy="1116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1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" name="Oval 29"/>
              <p:cNvSpPr/>
              <p:nvPr/>
            </p:nvSpPr>
            <p:spPr>
              <a:xfrm>
                <a:off x="7092420" y="3361957"/>
                <a:ext cx="243053" cy="24305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935392" y="3361956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498807" y="3361956"/>
                <a:ext cx="243053" cy="243053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371977" y="3361956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9394553" y="3361957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237525" y="336195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800940" y="336195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674110" y="3361956"/>
                <a:ext cx="243053" cy="243053"/>
              </a:xfrm>
              <a:prstGeom prst="ellipse">
                <a:avLst/>
              </a:prstGeom>
              <a:solidFill>
                <a:srgbClr val="9464B8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764700" y="2493007"/>
                <a:ext cx="2094002" cy="628276"/>
                <a:chOff x="4622748" y="3402227"/>
                <a:chExt cx="2094002" cy="2461194"/>
              </a:xfrm>
            </p:grpSpPr>
            <p:sp>
              <p:nvSpPr>
                <p:cNvPr id="77" name="Rectangle 76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622748" y="4728532"/>
                  <a:ext cx="724526" cy="11348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2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>
                <a:off x="9054745" y="2498157"/>
                <a:ext cx="2094002" cy="643631"/>
                <a:chOff x="4622748" y="3402227"/>
                <a:chExt cx="2094002" cy="2479825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622748" y="4765852"/>
                  <a:ext cx="724526" cy="1116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2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40" name="Oval 39"/>
              <p:cNvSpPr/>
              <p:nvPr/>
            </p:nvSpPr>
            <p:spPr>
              <a:xfrm>
                <a:off x="7100689" y="2611402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943661" y="2611401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7507076" y="2611401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8380246" y="2611401"/>
                <a:ext cx="243053" cy="243053"/>
              </a:xfrm>
              <a:prstGeom prst="ellipse">
                <a:avLst/>
              </a:prstGeom>
              <a:solidFill>
                <a:schemeClr val="accent2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402822" y="2611402"/>
                <a:ext cx="243053" cy="243053"/>
              </a:xfrm>
              <a:prstGeom prst="ellipse">
                <a:avLst/>
              </a:prstGeom>
              <a:solidFill>
                <a:srgbClr val="5B9BD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0245794" y="2611401"/>
                <a:ext cx="243053" cy="243053"/>
              </a:xfrm>
              <a:prstGeom prst="ellipse">
                <a:avLst/>
              </a:prstGeom>
              <a:solidFill>
                <a:srgbClr val="5B9BD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809209" y="2611401"/>
                <a:ext cx="243053" cy="243053"/>
              </a:xfrm>
              <a:prstGeom prst="ellipse">
                <a:avLst/>
              </a:prstGeom>
              <a:solidFill>
                <a:srgbClr val="5B9BD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0682379" y="2611401"/>
                <a:ext cx="243053" cy="243053"/>
              </a:xfrm>
              <a:prstGeom prst="ellipse">
                <a:avLst/>
              </a:prstGeom>
              <a:solidFill>
                <a:srgbClr val="5B9BD5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077944" y="2104407"/>
                <a:ext cx="2093762" cy="342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Rack2</a:t>
                </a:r>
              </a:p>
            </p:txBody>
          </p:sp>
          <p:sp>
            <p:nvSpPr>
              <p:cNvPr id="49" name="Right Arrow 48"/>
              <p:cNvSpPr/>
              <p:nvPr/>
            </p:nvSpPr>
            <p:spPr>
              <a:xfrm rot="14736983">
                <a:off x="9608544" y="4697313"/>
                <a:ext cx="1160119" cy="540251"/>
              </a:xfrm>
              <a:prstGeom prst="rightArrow">
                <a:avLst>
                  <a:gd name="adj1" fmla="val 36089"/>
                  <a:gd name="adj2" fmla="val 87097"/>
                </a:avLst>
              </a:prstGeom>
              <a:solidFill>
                <a:srgbClr val="5B9BD5"/>
              </a:solidFill>
              <a:ln w="25400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8E5C586-1FAD-446F-AEAC-E2F850822690}"/>
                  </a:ext>
                </a:extLst>
              </p:cNvPr>
              <p:cNvGrpSpPr/>
              <p:nvPr/>
            </p:nvGrpSpPr>
            <p:grpSpPr>
              <a:xfrm>
                <a:off x="4354875" y="4007002"/>
                <a:ext cx="2094002" cy="628277"/>
                <a:chOff x="4622748" y="3402227"/>
                <a:chExt cx="2094002" cy="2461195"/>
              </a:xfrm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7FA0D90-C800-43A6-91A3-AB4D0AA52926}"/>
                    </a:ext>
                  </a:extLst>
                </p:cNvPr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53B638FF-B14C-42A8-BB3B-39E70588BAC6}"/>
                    </a:ext>
                  </a:extLst>
                </p:cNvPr>
                <p:cNvSpPr txBox="1"/>
                <p:nvPr/>
              </p:nvSpPr>
              <p:spPr>
                <a:xfrm>
                  <a:off x="4622748" y="4728534"/>
                  <a:ext cx="724526" cy="1134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0</a:t>
                  </a: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3810E2B-66C4-4466-AF52-3A955E11532B}"/>
                  </a:ext>
                </a:extLst>
              </p:cNvPr>
              <p:cNvSpPr/>
              <p:nvPr/>
            </p:nvSpPr>
            <p:spPr>
              <a:xfrm>
                <a:off x="4690864" y="4125397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25A00B9-851D-42EF-8081-6BA0CD72FD49}"/>
                  </a:ext>
                </a:extLst>
              </p:cNvPr>
              <p:cNvSpPr/>
              <p:nvPr/>
            </p:nvSpPr>
            <p:spPr>
              <a:xfrm>
                <a:off x="5533836" y="412539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1267F8D-3E71-47DA-8456-962FAA5546FA}"/>
                  </a:ext>
                </a:extLst>
              </p:cNvPr>
              <p:cNvSpPr/>
              <p:nvPr/>
            </p:nvSpPr>
            <p:spPr>
              <a:xfrm>
                <a:off x="5097251" y="4125396"/>
                <a:ext cx="243053" cy="243053"/>
              </a:xfrm>
              <a:prstGeom prst="ellipse">
                <a:avLst/>
              </a:prstGeom>
              <a:solidFill>
                <a:srgbClr val="F4B183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94D6B6-2E0B-4287-8DBE-51443E3EDBD4}"/>
                  </a:ext>
                </a:extLst>
              </p:cNvPr>
              <p:cNvSpPr/>
              <p:nvPr/>
            </p:nvSpPr>
            <p:spPr>
              <a:xfrm>
                <a:off x="5970421" y="412539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124CDA0-F947-4791-BBFC-548F4C058F2F}"/>
                  </a:ext>
                </a:extLst>
              </p:cNvPr>
              <p:cNvGrpSpPr/>
              <p:nvPr/>
            </p:nvGrpSpPr>
            <p:grpSpPr>
              <a:xfrm>
                <a:off x="4284478" y="2101783"/>
                <a:ext cx="2248236" cy="2682820"/>
                <a:chOff x="4715801" y="3578341"/>
                <a:chExt cx="4553300" cy="2759829"/>
              </a:xfrm>
            </p:grpSpPr>
            <p:sp>
              <p:nvSpPr>
                <p:cNvPr id="71" name="Rounded Rectangle 26">
                  <a:extLst>
                    <a:ext uri="{FF2B5EF4-FFF2-40B4-BE49-F238E27FC236}">
                      <a16:creationId xmlns:a16="http://schemas.microsoft.com/office/drawing/2014/main" id="{6061D1BC-A9A6-4B48-ACAB-854C1ADF8B22}"/>
                    </a:ext>
                  </a:extLst>
                </p:cNvPr>
                <p:cNvSpPr/>
                <p:nvPr/>
              </p:nvSpPr>
              <p:spPr>
                <a:xfrm>
                  <a:off x="4715801" y="3632548"/>
                  <a:ext cx="4553300" cy="2705622"/>
                </a:xfrm>
                <a:prstGeom prst="roundRect">
                  <a:avLst>
                    <a:gd name="adj" fmla="val 5607"/>
                  </a:avLst>
                </a:prstGeom>
                <a:noFill/>
                <a:ln w="25400">
                  <a:solidFill>
                    <a:srgbClr val="7030A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23CDD71-4EE6-42E4-9E61-FB4E80591849}"/>
                    </a:ext>
                  </a:extLst>
                </p:cNvPr>
                <p:cNvSpPr txBox="1"/>
                <p:nvPr/>
              </p:nvSpPr>
              <p:spPr>
                <a:xfrm>
                  <a:off x="4893645" y="3578341"/>
                  <a:ext cx="4240447" cy="3524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Rack0</a:t>
                  </a: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33B06F58-900E-4919-815C-02018F470604}"/>
                  </a:ext>
                </a:extLst>
              </p:cNvPr>
              <p:cNvGrpSpPr/>
              <p:nvPr/>
            </p:nvGrpSpPr>
            <p:grpSpPr>
              <a:xfrm>
                <a:off x="4346606" y="3243562"/>
                <a:ext cx="2094002" cy="628276"/>
                <a:chOff x="4622748" y="3402227"/>
                <a:chExt cx="2094002" cy="2461194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52FCF983-5D70-4835-9E94-D1E8E2B87208}"/>
                    </a:ext>
                  </a:extLst>
                </p:cNvPr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FEB42772-E093-4C0C-8F54-BCA385F2C020}"/>
                    </a:ext>
                  </a:extLst>
                </p:cNvPr>
                <p:cNvSpPr txBox="1"/>
                <p:nvPr/>
              </p:nvSpPr>
              <p:spPr>
                <a:xfrm>
                  <a:off x="4622748" y="4728532"/>
                  <a:ext cx="696552" cy="11348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1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4EFDEC1-FCC8-4B01-A259-0F53BDE3C537}"/>
                  </a:ext>
                </a:extLst>
              </p:cNvPr>
              <p:cNvSpPr/>
              <p:nvPr/>
            </p:nvSpPr>
            <p:spPr>
              <a:xfrm>
                <a:off x="4682595" y="3361957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9EEB12B6-6B67-4EFF-B389-A0D7EF20818E}"/>
                  </a:ext>
                </a:extLst>
              </p:cNvPr>
              <p:cNvSpPr/>
              <p:nvPr/>
            </p:nvSpPr>
            <p:spPr>
              <a:xfrm>
                <a:off x="5525567" y="336195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F463BD9-6155-4CA8-B1A7-C1ADBC5A26AE}"/>
                  </a:ext>
                </a:extLst>
              </p:cNvPr>
              <p:cNvSpPr/>
              <p:nvPr/>
            </p:nvSpPr>
            <p:spPr>
              <a:xfrm>
                <a:off x="5088982" y="336195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EF362F7-99CD-484A-AC6E-A253925871F9}"/>
                  </a:ext>
                </a:extLst>
              </p:cNvPr>
              <p:cNvSpPr/>
              <p:nvPr/>
            </p:nvSpPr>
            <p:spPr>
              <a:xfrm>
                <a:off x="5962152" y="3361956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B416E061-357A-47DE-91F3-3A39B3B4CEF9}"/>
                  </a:ext>
                </a:extLst>
              </p:cNvPr>
              <p:cNvGrpSpPr/>
              <p:nvPr/>
            </p:nvGrpSpPr>
            <p:grpSpPr>
              <a:xfrm>
                <a:off x="4354875" y="2493007"/>
                <a:ext cx="2094002" cy="628276"/>
                <a:chOff x="4622748" y="3402227"/>
                <a:chExt cx="2094002" cy="2461194"/>
              </a:xfrm>
            </p:grpSpPr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648ACE04-40CC-47CF-93D2-9C6EE7F41CB5}"/>
                    </a:ext>
                  </a:extLst>
                </p:cNvPr>
                <p:cNvSpPr/>
                <p:nvPr/>
              </p:nvSpPr>
              <p:spPr>
                <a:xfrm>
                  <a:off x="4673876" y="3402227"/>
                  <a:ext cx="2042874" cy="2331308"/>
                </a:xfrm>
                <a:prstGeom prst="rect">
                  <a:avLst/>
                </a:prstGeom>
                <a:noFill/>
                <a:ln w="25400">
                  <a:solidFill>
                    <a:schemeClr val="accent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CBC70F6-5CAA-43A5-BE33-E9F2295AC70E}"/>
                    </a:ext>
                  </a:extLst>
                </p:cNvPr>
                <p:cNvSpPr txBox="1"/>
                <p:nvPr/>
              </p:nvSpPr>
              <p:spPr>
                <a:xfrm>
                  <a:off x="4622748" y="4728532"/>
                  <a:ext cx="724526" cy="11348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Node </a:t>
                  </a:r>
                  <a:r>
                    <a:rPr lang="en-US" altLang="zh-CN" sz="1400" dirty="0"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2</a:t>
                  </a:r>
                  <a:endParaRPr lang="en-US" sz="1400" dirty="0"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DE1B863-21F5-40E0-8663-51D9C9106B76}"/>
                  </a:ext>
                </a:extLst>
              </p:cNvPr>
              <p:cNvSpPr/>
              <p:nvPr/>
            </p:nvSpPr>
            <p:spPr>
              <a:xfrm>
                <a:off x="4690864" y="2611402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82A3417-23D6-46AE-8A0F-F00D41C331A3}"/>
                  </a:ext>
                </a:extLst>
              </p:cNvPr>
              <p:cNvSpPr/>
              <p:nvPr/>
            </p:nvSpPr>
            <p:spPr>
              <a:xfrm>
                <a:off x="5533836" y="2611401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E8A8C85-9CBA-4B09-8DD4-FD35ED9E94F7}"/>
                  </a:ext>
                </a:extLst>
              </p:cNvPr>
              <p:cNvSpPr/>
              <p:nvPr/>
            </p:nvSpPr>
            <p:spPr>
              <a:xfrm>
                <a:off x="5097251" y="2611401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2C3D7AB-0980-43A7-8755-8B9FA9EDA557}"/>
                  </a:ext>
                </a:extLst>
              </p:cNvPr>
              <p:cNvSpPr/>
              <p:nvPr/>
            </p:nvSpPr>
            <p:spPr>
              <a:xfrm>
                <a:off x="5970421" y="2611401"/>
                <a:ext cx="243053" cy="243053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425E22-7037-4948-89B6-C436563ECDE8}"/>
                </a:ext>
              </a:extLst>
            </p:cNvPr>
            <p:cNvSpPr/>
            <p:nvPr/>
          </p:nvSpPr>
          <p:spPr>
            <a:xfrm>
              <a:off x="7657361" y="5284710"/>
              <a:ext cx="243053" cy="243053"/>
            </a:xfrm>
            <a:prstGeom prst="ellipse">
              <a:avLst/>
            </a:prstGeom>
            <a:solidFill>
              <a:srgbClr val="F46C6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4DB6FF-F110-40D0-A5CD-C604EDD53972}"/>
                </a:ext>
              </a:extLst>
            </p:cNvPr>
            <p:cNvSpPr/>
            <p:nvPr/>
          </p:nvSpPr>
          <p:spPr>
            <a:xfrm>
              <a:off x="7523266" y="5148904"/>
              <a:ext cx="1503335" cy="5511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355204-5A94-4CAF-B8FF-D9B800C086D0}"/>
                </a:ext>
              </a:extLst>
            </p:cNvPr>
            <p:cNvSpPr txBox="1"/>
            <p:nvPr/>
          </p:nvSpPr>
          <p:spPr>
            <a:xfrm>
              <a:off x="7929026" y="5221570"/>
              <a:ext cx="1135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1-GPU job</a:t>
              </a:r>
            </a:p>
          </p:txBody>
        </p:sp>
        <p:sp>
          <p:nvSpPr>
            <p:cNvPr id="10" name="Right Arrow 60">
              <a:extLst>
                <a:ext uri="{FF2B5EF4-FFF2-40B4-BE49-F238E27FC236}">
                  <a16:creationId xmlns:a16="http://schemas.microsoft.com/office/drawing/2014/main" id="{EEEBBC79-946A-40DA-8EBE-826FFFF81343}"/>
                </a:ext>
              </a:extLst>
            </p:cNvPr>
            <p:cNvSpPr/>
            <p:nvPr/>
          </p:nvSpPr>
          <p:spPr>
            <a:xfrm rot="14736983">
              <a:off x="7491491" y="4462895"/>
              <a:ext cx="950446" cy="502275"/>
            </a:xfrm>
            <a:prstGeom prst="rightArrow">
              <a:avLst>
                <a:gd name="adj1" fmla="val 36089"/>
                <a:gd name="adj2" fmla="val 87097"/>
              </a:avLst>
            </a:prstGeom>
            <a:solidFill>
              <a:srgbClr val="5B9BD5"/>
            </a:solidFill>
            <a:ln w="25400" cmpd="sng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65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GPU Scheduling: Topology Awareness </a:t>
            </a:r>
            <a:br>
              <a:rPr lang="en-US" dirty="0"/>
            </a:br>
            <a:r>
              <a:rPr lang="en-US" sz="2000" dirty="0"/>
              <a:t>High training speed and cluster GPU utilization</a:t>
            </a:r>
            <a:endParaRPr lang="en-US" dirty="0"/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3B53038A-F147-43F0-B569-9FBB935B9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09" y="1815731"/>
            <a:ext cx="6355444" cy="2687042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5913AEC-725C-4403-8CD2-167AE38DDE16}"/>
              </a:ext>
            </a:extLst>
          </p:cNvPr>
          <p:cNvGrpSpPr/>
          <p:nvPr/>
        </p:nvGrpSpPr>
        <p:grpSpPr>
          <a:xfrm>
            <a:off x="175541" y="4915665"/>
            <a:ext cx="10683358" cy="1921202"/>
            <a:chOff x="327941" y="4044939"/>
            <a:chExt cx="10683358" cy="1921202"/>
          </a:xfrm>
        </p:grpSpPr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BE3D589-5725-4814-A2C3-DCF3D168B7C1}"/>
                </a:ext>
              </a:extLst>
            </p:cNvPr>
            <p:cNvSpPr/>
            <p:nvPr/>
          </p:nvSpPr>
          <p:spPr>
            <a:xfrm>
              <a:off x="327941" y="4044939"/>
              <a:ext cx="700804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b="1" dirty="0"/>
                <a:t>Selection Principle</a:t>
              </a:r>
            </a:p>
            <a:p>
              <a:pPr lvl="1"/>
              <a:r>
                <a:rPr lang="en-US" sz="1600" dirty="0"/>
                <a:t>For a 2-GPU job, 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EC3149CD-E00D-47AF-9DBF-F9E72900F716}"/>
                </a:ext>
              </a:extLst>
            </p:cNvPr>
            <p:cNvSpPr/>
            <p:nvPr/>
          </p:nvSpPr>
          <p:spPr>
            <a:xfrm>
              <a:off x="847024" y="4793223"/>
              <a:ext cx="1780674" cy="75077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Within the same PCI-E switch   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546CF85C-D1BB-4059-8F32-AC903C93D009}"/>
                </a:ext>
              </a:extLst>
            </p:cNvPr>
            <p:cNvSpPr/>
            <p:nvPr/>
          </p:nvSpPr>
          <p:spPr>
            <a:xfrm>
              <a:off x="3482742" y="4792760"/>
              <a:ext cx="1780674" cy="75077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Within the same root-complex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601A6F7-3F83-4DC9-B69E-1FB4A6EA2401}"/>
                </a:ext>
              </a:extLst>
            </p:cNvPr>
            <p:cNvSpPr/>
            <p:nvPr/>
          </p:nvSpPr>
          <p:spPr>
            <a:xfrm>
              <a:off x="6284494" y="4811091"/>
              <a:ext cx="1780674" cy="7507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Within the same CPU core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E22BC4F1-C270-4E18-BC5B-A085C21A84BC}"/>
                </a:ext>
              </a:extLst>
            </p:cNvPr>
            <p:cNvSpPr/>
            <p:nvPr/>
          </p:nvSpPr>
          <p:spPr>
            <a:xfrm>
              <a:off x="9230625" y="4792761"/>
              <a:ext cx="1780674" cy="7507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Within the same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Host machine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1EE31F1D-637C-4759-A7C3-2EC50DC039EB}"/>
                </a:ext>
              </a:extLst>
            </p:cNvPr>
            <p:cNvSpPr/>
            <p:nvPr/>
          </p:nvSpPr>
          <p:spPr>
            <a:xfrm>
              <a:off x="2790564" y="4724811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8C8B770F-9A3D-4341-BA13-EF3A9464447F}"/>
                </a:ext>
              </a:extLst>
            </p:cNvPr>
            <p:cNvSpPr/>
            <p:nvPr/>
          </p:nvSpPr>
          <p:spPr>
            <a:xfrm>
              <a:off x="5483389" y="466049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70C13F4-5CC3-4A3F-9541-4A26F353046D}"/>
                </a:ext>
              </a:extLst>
            </p:cNvPr>
            <p:cNvSpPr/>
            <p:nvPr/>
          </p:nvSpPr>
          <p:spPr>
            <a:xfrm>
              <a:off x="8378146" y="466049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EDA99A5-8366-4CEB-8247-964C4B8EE07A}"/>
                </a:ext>
              </a:extLst>
            </p:cNvPr>
            <p:cNvSpPr txBox="1"/>
            <p:nvPr/>
          </p:nvSpPr>
          <p:spPr>
            <a:xfrm>
              <a:off x="2684344" y="5596809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30188E29-8952-4AE0-96B3-38DDAB670F79}"/>
                </a:ext>
              </a:extLst>
            </p:cNvPr>
            <p:cNvSpPr txBox="1"/>
            <p:nvPr/>
          </p:nvSpPr>
          <p:spPr>
            <a:xfrm>
              <a:off x="5386540" y="5596809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3669A59-FE0B-4A2B-B15C-613A276C58B8}"/>
                </a:ext>
              </a:extLst>
            </p:cNvPr>
            <p:cNvSpPr txBox="1"/>
            <p:nvPr/>
          </p:nvSpPr>
          <p:spPr>
            <a:xfrm>
              <a:off x="8260614" y="5551069"/>
              <a:ext cx="764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better</a:t>
              </a:r>
            </a:p>
          </p:txBody>
        </p:sp>
      </p:grpSp>
      <p:pic>
        <p:nvPicPr>
          <p:cNvPr id="185" name="Picture 184">
            <a:extLst>
              <a:ext uri="{FF2B5EF4-FFF2-40B4-BE49-F238E27FC236}">
                <a16:creationId xmlns:a16="http://schemas.microsoft.com/office/drawing/2014/main" id="{7AC31A21-D22A-4DE3-A20A-B732313A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764" y="1781662"/>
            <a:ext cx="3719945" cy="2633389"/>
          </a:xfrm>
          <a:prstGeom prst="rect">
            <a:avLst/>
          </a:prstGeom>
        </p:spPr>
      </p:pic>
      <p:sp>
        <p:nvSpPr>
          <p:cNvPr id="186" name="TextBox 185">
            <a:extLst>
              <a:ext uri="{FF2B5EF4-FFF2-40B4-BE49-F238E27FC236}">
                <a16:creationId xmlns:a16="http://schemas.microsoft.com/office/drawing/2014/main" id="{B4552504-797D-443A-BB3D-6092677130F6}"/>
              </a:ext>
            </a:extLst>
          </p:cNvPr>
          <p:cNvSpPr txBox="1"/>
          <p:nvPr/>
        </p:nvSpPr>
        <p:spPr>
          <a:xfrm>
            <a:off x="7912768" y="1414348"/>
            <a:ext cx="3041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Training speed and GPU locality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2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GPU</a:t>
            </a:r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 Scheduling: Topology Awareness </a:t>
            </a:r>
            <a:b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</a:br>
            <a:r>
              <a:rPr lang="en-US" sz="2000" dirty="0"/>
              <a:t>High training speed and cluster GPU utilization</a:t>
            </a:r>
            <a:endParaRPr lang="en-US" dirty="0"/>
          </a:p>
        </p:txBody>
      </p:sp>
      <p:sp>
        <p:nvSpPr>
          <p:cNvPr id="226" name="Title 1">
            <a:extLst>
              <a:ext uri="{FF2B5EF4-FFF2-40B4-BE49-F238E27FC236}">
                <a16:creationId xmlns:a16="http://schemas.microsoft.com/office/drawing/2014/main" id="{4363A184-0601-4B87-9A84-15FBC262CE50}"/>
              </a:ext>
            </a:extLst>
          </p:cNvPr>
          <p:cNvSpPr txBox="1">
            <a:spLocks/>
          </p:cNvSpPr>
          <p:nvPr/>
        </p:nvSpPr>
        <p:spPr>
          <a:xfrm>
            <a:off x="-70246" y="58562"/>
            <a:ext cx="10982325" cy="716065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endParaRPr lang="en-US" sz="3200" dirty="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4F2313F-8A80-40E0-9740-953D55A7C864}"/>
              </a:ext>
            </a:extLst>
          </p:cNvPr>
          <p:cNvSpPr/>
          <p:nvPr/>
        </p:nvSpPr>
        <p:spPr>
          <a:xfrm>
            <a:off x="312108" y="1863159"/>
            <a:ext cx="10870242" cy="381689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805B8C5-8506-4E16-8C1B-B065583440B2}"/>
              </a:ext>
            </a:extLst>
          </p:cNvPr>
          <p:cNvGrpSpPr/>
          <p:nvPr/>
        </p:nvGrpSpPr>
        <p:grpSpPr>
          <a:xfrm>
            <a:off x="399110" y="1949123"/>
            <a:ext cx="10589683" cy="217726"/>
            <a:chOff x="503885" y="1444298"/>
            <a:chExt cx="10589683" cy="217726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DE663456-2031-40D0-B448-E9357B635AC7}"/>
                </a:ext>
              </a:extLst>
            </p:cNvPr>
            <p:cNvSpPr/>
            <p:nvPr/>
          </p:nvSpPr>
          <p:spPr>
            <a:xfrm>
              <a:off x="503885" y="1446718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B450267-C375-486F-BDE1-0B32B97C3100}"/>
                </a:ext>
              </a:extLst>
            </p:cNvPr>
            <p:cNvSpPr/>
            <p:nvPr/>
          </p:nvSpPr>
          <p:spPr>
            <a:xfrm>
              <a:off x="1042333" y="1446716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73AA6A85-D7A2-4052-8F98-F46AB343E816}"/>
                </a:ext>
              </a:extLst>
            </p:cNvPr>
            <p:cNvSpPr/>
            <p:nvPr/>
          </p:nvSpPr>
          <p:spPr>
            <a:xfrm>
              <a:off x="764355" y="1446716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E8B8624-0977-471F-A872-E4BDEC750094}"/>
                </a:ext>
              </a:extLst>
            </p:cNvPr>
            <p:cNvSpPr/>
            <p:nvPr/>
          </p:nvSpPr>
          <p:spPr>
            <a:xfrm>
              <a:off x="1320310" y="1446716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3BC78EDB-44F5-47F8-AE41-2B97C5D8C388}"/>
                </a:ext>
              </a:extLst>
            </p:cNvPr>
            <p:cNvSpPr/>
            <p:nvPr/>
          </p:nvSpPr>
          <p:spPr>
            <a:xfrm>
              <a:off x="1904265" y="144671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ED135D30-533F-4A49-8CC4-BAFE10174637}"/>
                </a:ext>
              </a:extLst>
            </p:cNvPr>
            <p:cNvSpPr/>
            <p:nvPr/>
          </p:nvSpPr>
          <p:spPr>
            <a:xfrm>
              <a:off x="2455699" y="1446716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5E31BA49-EFC0-45A0-95BA-3F829F3B6365}"/>
                </a:ext>
              </a:extLst>
            </p:cNvPr>
            <p:cNvSpPr/>
            <p:nvPr/>
          </p:nvSpPr>
          <p:spPr>
            <a:xfrm>
              <a:off x="2177722" y="1446716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3EB34041-71DE-48FB-A706-032D795E24B8}"/>
                </a:ext>
              </a:extLst>
            </p:cNvPr>
            <p:cNvSpPr/>
            <p:nvPr/>
          </p:nvSpPr>
          <p:spPr>
            <a:xfrm>
              <a:off x="2733676" y="1446716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B5291C02-9D3D-44D3-9660-C350812F4D39}"/>
                </a:ext>
              </a:extLst>
            </p:cNvPr>
            <p:cNvSpPr/>
            <p:nvPr/>
          </p:nvSpPr>
          <p:spPr>
            <a:xfrm>
              <a:off x="3281436" y="1444302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FD4A875-099B-4B18-B505-823C7BFF4292}"/>
                </a:ext>
              </a:extLst>
            </p:cNvPr>
            <p:cNvSpPr/>
            <p:nvPr/>
          </p:nvSpPr>
          <p:spPr>
            <a:xfrm>
              <a:off x="3819884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CA2B635F-760B-4CE9-83C1-37A153B0FFB5}"/>
                </a:ext>
              </a:extLst>
            </p:cNvPr>
            <p:cNvSpPr/>
            <p:nvPr/>
          </p:nvSpPr>
          <p:spPr>
            <a:xfrm>
              <a:off x="3541906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27FD4DDF-4DBD-4C3D-B16E-652045E631E6}"/>
                </a:ext>
              </a:extLst>
            </p:cNvPr>
            <p:cNvSpPr/>
            <p:nvPr/>
          </p:nvSpPr>
          <p:spPr>
            <a:xfrm>
              <a:off x="4097861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DF72D43-A600-4D3D-B388-2166338517E5}"/>
                </a:ext>
              </a:extLst>
            </p:cNvPr>
            <p:cNvSpPr/>
            <p:nvPr/>
          </p:nvSpPr>
          <p:spPr>
            <a:xfrm>
              <a:off x="4681816" y="1444302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CBAFF67E-2781-489B-8E77-424C37E20E12}"/>
                </a:ext>
              </a:extLst>
            </p:cNvPr>
            <p:cNvSpPr/>
            <p:nvPr/>
          </p:nvSpPr>
          <p:spPr>
            <a:xfrm>
              <a:off x="5233250" y="1444300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F2A33053-3E0F-402A-B889-488C80E0578B}"/>
                </a:ext>
              </a:extLst>
            </p:cNvPr>
            <p:cNvSpPr/>
            <p:nvPr/>
          </p:nvSpPr>
          <p:spPr>
            <a:xfrm>
              <a:off x="4955273" y="1444300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D76B9EA-7E73-468F-BE0B-F9E593D2C683}"/>
                </a:ext>
              </a:extLst>
            </p:cNvPr>
            <p:cNvSpPr/>
            <p:nvPr/>
          </p:nvSpPr>
          <p:spPr>
            <a:xfrm>
              <a:off x="5511227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49B74F1D-9612-4149-B70F-457913FB7EB1}"/>
                </a:ext>
              </a:extLst>
            </p:cNvPr>
            <p:cNvSpPr/>
            <p:nvPr/>
          </p:nvSpPr>
          <p:spPr>
            <a:xfrm>
              <a:off x="6097187" y="1444302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A8B07EF3-E7E5-449E-AF76-690730353E44}"/>
                </a:ext>
              </a:extLst>
            </p:cNvPr>
            <p:cNvSpPr/>
            <p:nvPr/>
          </p:nvSpPr>
          <p:spPr>
            <a:xfrm>
              <a:off x="6635635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C8623BFF-C4EF-419A-8B99-C6A5257E9400}"/>
                </a:ext>
              </a:extLst>
            </p:cNvPr>
            <p:cNvSpPr/>
            <p:nvPr/>
          </p:nvSpPr>
          <p:spPr>
            <a:xfrm>
              <a:off x="6357657" y="1444300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7D0BDA21-4AA4-4F37-B953-0B9A9BDEA287}"/>
                </a:ext>
              </a:extLst>
            </p:cNvPr>
            <p:cNvSpPr/>
            <p:nvPr/>
          </p:nvSpPr>
          <p:spPr>
            <a:xfrm>
              <a:off x="6913612" y="1444300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81498F65-EB84-426E-89F4-1DB71F69C34D}"/>
                </a:ext>
              </a:extLst>
            </p:cNvPr>
            <p:cNvSpPr/>
            <p:nvPr/>
          </p:nvSpPr>
          <p:spPr>
            <a:xfrm>
              <a:off x="7497567" y="1444302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F4BBA772-1BB1-4E8F-849D-AE4CE32949A5}"/>
                </a:ext>
              </a:extLst>
            </p:cNvPr>
            <p:cNvSpPr/>
            <p:nvPr/>
          </p:nvSpPr>
          <p:spPr>
            <a:xfrm>
              <a:off x="8049001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EFA2E2F-A674-40E1-84BA-B7C569D6A717}"/>
                </a:ext>
              </a:extLst>
            </p:cNvPr>
            <p:cNvSpPr/>
            <p:nvPr/>
          </p:nvSpPr>
          <p:spPr>
            <a:xfrm>
              <a:off x="7771024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132B152-B777-4932-B7BF-38B7714BEEF0}"/>
                </a:ext>
              </a:extLst>
            </p:cNvPr>
            <p:cNvSpPr/>
            <p:nvPr/>
          </p:nvSpPr>
          <p:spPr>
            <a:xfrm>
              <a:off x="8326978" y="1444300"/>
              <a:ext cx="226077" cy="215306"/>
            </a:xfrm>
            <a:prstGeom prst="ellipse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4C8A475-BC24-484C-8E13-0FAB7F692C0B}"/>
                </a:ext>
              </a:extLst>
            </p:cNvPr>
            <p:cNvSpPr/>
            <p:nvPr/>
          </p:nvSpPr>
          <p:spPr>
            <a:xfrm>
              <a:off x="8727873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33A68ED-6BF2-4A5A-AE88-D0B917F33DB5}"/>
                </a:ext>
              </a:extLst>
            </p:cNvPr>
            <p:cNvSpPr/>
            <p:nvPr/>
          </p:nvSpPr>
          <p:spPr>
            <a:xfrm>
              <a:off x="9279307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C3EEFF56-DED1-438D-9694-3474CF9C3ED2}"/>
                </a:ext>
              </a:extLst>
            </p:cNvPr>
            <p:cNvSpPr/>
            <p:nvPr/>
          </p:nvSpPr>
          <p:spPr>
            <a:xfrm>
              <a:off x="9001330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6074F85E-E0CE-4DE7-BE35-4B596188B15A}"/>
                </a:ext>
              </a:extLst>
            </p:cNvPr>
            <p:cNvSpPr/>
            <p:nvPr/>
          </p:nvSpPr>
          <p:spPr>
            <a:xfrm>
              <a:off x="9557284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4E6C256-6AE8-425A-A17D-3195FCD51567}"/>
                </a:ext>
              </a:extLst>
            </p:cNvPr>
            <p:cNvSpPr/>
            <p:nvPr/>
          </p:nvSpPr>
          <p:spPr>
            <a:xfrm>
              <a:off x="10038080" y="1444300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E237D80B-588E-49F8-8958-B2E53B537E43}"/>
                </a:ext>
              </a:extLst>
            </p:cNvPr>
            <p:cNvSpPr/>
            <p:nvPr/>
          </p:nvSpPr>
          <p:spPr>
            <a:xfrm>
              <a:off x="10589514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6228AB12-D4A3-4D95-B581-4176A9DDA745}"/>
                </a:ext>
              </a:extLst>
            </p:cNvPr>
            <p:cNvSpPr/>
            <p:nvPr/>
          </p:nvSpPr>
          <p:spPr>
            <a:xfrm>
              <a:off x="10311537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4E6C057-1F60-4FEF-AB84-FAC9C64AE5EE}"/>
                </a:ext>
              </a:extLst>
            </p:cNvPr>
            <p:cNvSpPr/>
            <p:nvPr/>
          </p:nvSpPr>
          <p:spPr>
            <a:xfrm>
              <a:off x="10867491" y="1444298"/>
              <a:ext cx="226077" cy="21530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2CC633A-5E52-419A-B2BA-BBAE34510596}"/>
              </a:ext>
            </a:extLst>
          </p:cNvPr>
          <p:cNvGrpSpPr/>
          <p:nvPr/>
        </p:nvGrpSpPr>
        <p:grpSpPr>
          <a:xfrm>
            <a:off x="399110" y="2839572"/>
            <a:ext cx="10589683" cy="1232946"/>
            <a:chOff x="468842" y="4258128"/>
            <a:chExt cx="10589683" cy="1232946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8E91D32C-24FA-4990-9892-62CC3BC479D8}"/>
                </a:ext>
              </a:extLst>
            </p:cNvPr>
            <p:cNvGrpSpPr/>
            <p:nvPr/>
          </p:nvGrpSpPr>
          <p:grpSpPr>
            <a:xfrm>
              <a:off x="468842" y="5273348"/>
              <a:ext cx="10589683" cy="217726"/>
              <a:chOff x="503885" y="1444298"/>
              <a:chExt cx="10589683" cy="217726"/>
            </a:xfrm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A7005D34-CDD1-4640-83D2-E2D565E6FB94}"/>
                  </a:ext>
                </a:extLst>
              </p:cNvPr>
              <p:cNvSpPr/>
              <p:nvPr/>
            </p:nvSpPr>
            <p:spPr>
              <a:xfrm>
                <a:off x="503885" y="1446718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6B2A7A14-84EC-4CE5-B664-CE58310BEDF9}"/>
                  </a:ext>
                </a:extLst>
              </p:cNvPr>
              <p:cNvSpPr/>
              <p:nvPr/>
            </p:nvSpPr>
            <p:spPr>
              <a:xfrm>
                <a:off x="1042333" y="1446716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1A9AD5E1-1226-409B-9B15-54B92A0DF792}"/>
                  </a:ext>
                </a:extLst>
              </p:cNvPr>
              <p:cNvSpPr/>
              <p:nvPr/>
            </p:nvSpPr>
            <p:spPr>
              <a:xfrm>
                <a:off x="764355" y="1446716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F6755352-381C-4BAE-8FDC-EBA828B35CB6}"/>
                  </a:ext>
                </a:extLst>
              </p:cNvPr>
              <p:cNvSpPr/>
              <p:nvPr/>
            </p:nvSpPr>
            <p:spPr>
              <a:xfrm>
                <a:off x="1320310" y="1446716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8782ECE6-BF64-4751-8BBB-C32CD869DB27}"/>
                  </a:ext>
                </a:extLst>
              </p:cNvPr>
              <p:cNvSpPr/>
              <p:nvPr/>
            </p:nvSpPr>
            <p:spPr>
              <a:xfrm>
                <a:off x="1904265" y="1446718"/>
                <a:ext cx="226077" cy="215306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9CA1B9F2-7267-4E01-BD72-10E7CE823C41}"/>
                  </a:ext>
                </a:extLst>
              </p:cNvPr>
              <p:cNvSpPr/>
              <p:nvPr/>
            </p:nvSpPr>
            <p:spPr>
              <a:xfrm>
                <a:off x="2455699" y="1446716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01C7E6AF-3568-44C0-B7DA-A554C24158C8}"/>
                  </a:ext>
                </a:extLst>
              </p:cNvPr>
              <p:cNvSpPr/>
              <p:nvPr/>
            </p:nvSpPr>
            <p:spPr>
              <a:xfrm>
                <a:off x="2177722" y="1446716"/>
                <a:ext cx="226077" cy="215306"/>
              </a:xfrm>
              <a:prstGeom prst="ellipse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872F6339-1E75-43C1-88C2-1B19F6696268}"/>
                  </a:ext>
                </a:extLst>
              </p:cNvPr>
              <p:cNvSpPr/>
              <p:nvPr/>
            </p:nvSpPr>
            <p:spPr>
              <a:xfrm>
                <a:off x="2733676" y="1446716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>
                <a:extLst>
                  <a:ext uri="{FF2B5EF4-FFF2-40B4-BE49-F238E27FC236}">
                    <a16:creationId xmlns:a16="http://schemas.microsoft.com/office/drawing/2014/main" id="{8F482D8D-8F94-497A-839D-323778B43DC3}"/>
                  </a:ext>
                </a:extLst>
              </p:cNvPr>
              <p:cNvSpPr/>
              <p:nvPr/>
            </p:nvSpPr>
            <p:spPr>
              <a:xfrm>
                <a:off x="3281436" y="1444302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ED0FFB15-2CC0-469F-A525-909AA5D657CE}"/>
                  </a:ext>
                </a:extLst>
              </p:cNvPr>
              <p:cNvSpPr/>
              <p:nvPr/>
            </p:nvSpPr>
            <p:spPr>
              <a:xfrm>
                <a:off x="3819884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579DF830-797E-43AC-91B2-59BBBD632498}"/>
                  </a:ext>
                </a:extLst>
              </p:cNvPr>
              <p:cNvSpPr/>
              <p:nvPr/>
            </p:nvSpPr>
            <p:spPr>
              <a:xfrm>
                <a:off x="3541906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>
                <a:extLst>
                  <a:ext uri="{FF2B5EF4-FFF2-40B4-BE49-F238E27FC236}">
                    <a16:creationId xmlns:a16="http://schemas.microsoft.com/office/drawing/2014/main" id="{88D6FA71-FEB2-433F-9C42-E97BFB15D198}"/>
                  </a:ext>
                </a:extLst>
              </p:cNvPr>
              <p:cNvSpPr/>
              <p:nvPr/>
            </p:nvSpPr>
            <p:spPr>
              <a:xfrm>
                <a:off x="4097861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>
                <a:extLst>
                  <a:ext uri="{FF2B5EF4-FFF2-40B4-BE49-F238E27FC236}">
                    <a16:creationId xmlns:a16="http://schemas.microsoft.com/office/drawing/2014/main" id="{554B9198-2C75-4F0B-A871-ABD64ABF4CFF}"/>
                  </a:ext>
                </a:extLst>
              </p:cNvPr>
              <p:cNvSpPr/>
              <p:nvPr/>
            </p:nvSpPr>
            <p:spPr>
              <a:xfrm>
                <a:off x="4681816" y="1444302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459897F4-D5EE-4AE5-9175-4BC1AFDA88A1}"/>
                  </a:ext>
                </a:extLst>
              </p:cNvPr>
              <p:cNvSpPr/>
              <p:nvPr/>
            </p:nvSpPr>
            <p:spPr>
              <a:xfrm>
                <a:off x="5233250" y="1444300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5CB83088-468A-49DC-9BC2-F39BCB872CD5}"/>
                  </a:ext>
                </a:extLst>
              </p:cNvPr>
              <p:cNvSpPr/>
              <p:nvPr/>
            </p:nvSpPr>
            <p:spPr>
              <a:xfrm>
                <a:off x="4955273" y="1444300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Oval 341">
                <a:extLst>
                  <a:ext uri="{FF2B5EF4-FFF2-40B4-BE49-F238E27FC236}">
                    <a16:creationId xmlns:a16="http://schemas.microsoft.com/office/drawing/2014/main" id="{0554AA0D-EE3C-4640-BAF9-187625944F63}"/>
                  </a:ext>
                </a:extLst>
              </p:cNvPr>
              <p:cNvSpPr/>
              <p:nvPr/>
            </p:nvSpPr>
            <p:spPr>
              <a:xfrm>
                <a:off x="5511227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Oval 342">
                <a:extLst>
                  <a:ext uri="{FF2B5EF4-FFF2-40B4-BE49-F238E27FC236}">
                    <a16:creationId xmlns:a16="http://schemas.microsoft.com/office/drawing/2014/main" id="{50A18578-ABD6-47B3-815E-F91C47C09FEC}"/>
                  </a:ext>
                </a:extLst>
              </p:cNvPr>
              <p:cNvSpPr/>
              <p:nvPr/>
            </p:nvSpPr>
            <p:spPr>
              <a:xfrm>
                <a:off x="6097187" y="1444302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ADC2379B-6A9F-44FC-8876-891B1535E8FA}"/>
                  </a:ext>
                </a:extLst>
              </p:cNvPr>
              <p:cNvSpPr/>
              <p:nvPr/>
            </p:nvSpPr>
            <p:spPr>
              <a:xfrm>
                <a:off x="6635635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CCBBEBFB-4277-4E67-B52D-1B9EA48EA387}"/>
                  </a:ext>
                </a:extLst>
              </p:cNvPr>
              <p:cNvSpPr/>
              <p:nvPr/>
            </p:nvSpPr>
            <p:spPr>
              <a:xfrm>
                <a:off x="6357657" y="1444300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4A091E47-B3FA-45F4-9DA6-BE9683AD2EAC}"/>
                  </a:ext>
                </a:extLst>
              </p:cNvPr>
              <p:cNvSpPr/>
              <p:nvPr/>
            </p:nvSpPr>
            <p:spPr>
              <a:xfrm>
                <a:off x="6913612" y="1444300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B6032133-C838-479F-BC2E-8FAE920A4EDE}"/>
                  </a:ext>
                </a:extLst>
              </p:cNvPr>
              <p:cNvSpPr/>
              <p:nvPr/>
            </p:nvSpPr>
            <p:spPr>
              <a:xfrm>
                <a:off x="7497567" y="1444302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F3DF14CB-46C9-405B-B434-07BEF1A35A09}"/>
                  </a:ext>
                </a:extLst>
              </p:cNvPr>
              <p:cNvSpPr/>
              <p:nvPr/>
            </p:nvSpPr>
            <p:spPr>
              <a:xfrm>
                <a:off x="8049001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98C3EEEC-ED20-44CC-8DEB-E53D85066E56}"/>
                  </a:ext>
                </a:extLst>
              </p:cNvPr>
              <p:cNvSpPr/>
              <p:nvPr/>
            </p:nvSpPr>
            <p:spPr>
              <a:xfrm>
                <a:off x="7771024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4BF6DC76-9F05-43CC-94ED-8A8664C9CFA0}"/>
                  </a:ext>
                </a:extLst>
              </p:cNvPr>
              <p:cNvSpPr/>
              <p:nvPr/>
            </p:nvSpPr>
            <p:spPr>
              <a:xfrm>
                <a:off x="8326978" y="1444300"/>
                <a:ext cx="226077" cy="215306"/>
              </a:xfrm>
              <a:prstGeom prst="ellipse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A343F2F8-0766-4CA1-A31B-FC9E3A14116C}"/>
                  </a:ext>
                </a:extLst>
              </p:cNvPr>
              <p:cNvSpPr/>
              <p:nvPr/>
            </p:nvSpPr>
            <p:spPr>
              <a:xfrm>
                <a:off x="8727873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62EBB30D-95CC-4570-B02B-45EF3C8B2433}"/>
                  </a:ext>
                </a:extLst>
              </p:cNvPr>
              <p:cNvSpPr/>
              <p:nvPr/>
            </p:nvSpPr>
            <p:spPr>
              <a:xfrm>
                <a:off x="9279307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306E036C-1D97-4FDC-88FF-D934B2127396}"/>
                  </a:ext>
                </a:extLst>
              </p:cNvPr>
              <p:cNvSpPr/>
              <p:nvPr/>
            </p:nvSpPr>
            <p:spPr>
              <a:xfrm>
                <a:off x="9001330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7D09216D-01CB-4BB9-BD37-B1820B274B60}"/>
                  </a:ext>
                </a:extLst>
              </p:cNvPr>
              <p:cNvSpPr/>
              <p:nvPr/>
            </p:nvSpPr>
            <p:spPr>
              <a:xfrm>
                <a:off x="9557284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D719820C-8F24-4344-B4B1-23CBDEE65580}"/>
                  </a:ext>
                </a:extLst>
              </p:cNvPr>
              <p:cNvSpPr/>
              <p:nvPr/>
            </p:nvSpPr>
            <p:spPr>
              <a:xfrm>
                <a:off x="10038080" y="1444300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C8C49745-3772-4A98-8B84-846DBC3AA603}"/>
                  </a:ext>
                </a:extLst>
              </p:cNvPr>
              <p:cNvSpPr/>
              <p:nvPr/>
            </p:nvSpPr>
            <p:spPr>
              <a:xfrm>
                <a:off x="10589514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86533E0C-A6FD-42FC-8050-DB9C8A05009D}"/>
                  </a:ext>
                </a:extLst>
              </p:cNvPr>
              <p:cNvSpPr/>
              <p:nvPr/>
            </p:nvSpPr>
            <p:spPr>
              <a:xfrm>
                <a:off x="10311537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62311451-1D4B-48B8-A8C3-81E71DD35CED}"/>
                  </a:ext>
                </a:extLst>
              </p:cNvPr>
              <p:cNvSpPr/>
              <p:nvPr/>
            </p:nvSpPr>
            <p:spPr>
              <a:xfrm>
                <a:off x="10867491" y="1444298"/>
                <a:ext cx="226077" cy="215306"/>
              </a:xfrm>
              <a:prstGeom prst="ellipse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FD073FC5-6524-4807-9903-E9F6D02DBE0D}"/>
                </a:ext>
              </a:extLst>
            </p:cNvPr>
            <p:cNvGrpSpPr/>
            <p:nvPr/>
          </p:nvGrpSpPr>
          <p:grpSpPr>
            <a:xfrm>
              <a:off x="524503" y="5086299"/>
              <a:ext cx="921642" cy="187049"/>
              <a:chOff x="524503" y="5086299"/>
              <a:chExt cx="921642" cy="187049"/>
            </a:xfrm>
          </p:grpSpPr>
          <p:sp>
            <p:nvSpPr>
              <p:cNvPr id="324" name="Right Bracket 323">
                <a:extLst>
                  <a:ext uri="{FF2B5EF4-FFF2-40B4-BE49-F238E27FC236}">
                    <a16:creationId xmlns:a16="http://schemas.microsoft.com/office/drawing/2014/main" id="{39C72F32-ED17-46AB-9604-FBBF00A6F9EE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ight Bracket 324">
                <a:extLst>
                  <a:ext uri="{FF2B5EF4-FFF2-40B4-BE49-F238E27FC236}">
                    <a16:creationId xmlns:a16="http://schemas.microsoft.com/office/drawing/2014/main" id="{26E3797C-E090-4E99-B225-0B96F758E33B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ight Bracket 325">
                <a:extLst>
                  <a:ext uri="{FF2B5EF4-FFF2-40B4-BE49-F238E27FC236}">
                    <a16:creationId xmlns:a16="http://schemas.microsoft.com/office/drawing/2014/main" id="{55CE732D-BD3B-4E0B-91F3-9056A090EBB1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3DB740F6-7B10-4F6F-AC7C-6ED1AF7AC3D4}"/>
                </a:ext>
              </a:extLst>
            </p:cNvPr>
            <p:cNvGrpSpPr/>
            <p:nvPr/>
          </p:nvGrpSpPr>
          <p:grpSpPr>
            <a:xfrm>
              <a:off x="1948845" y="5088049"/>
              <a:ext cx="921642" cy="187049"/>
              <a:chOff x="524503" y="5086299"/>
              <a:chExt cx="921642" cy="187049"/>
            </a:xfrm>
          </p:grpSpPr>
          <p:sp>
            <p:nvSpPr>
              <p:cNvPr id="321" name="Right Bracket 320">
                <a:extLst>
                  <a:ext uri="{FF2B5EF4-FFF2-40B4-BE49-F238E27FC236}">
                    <a16:creationId xmlns:a16="http://schemas.microsoft.com/office/drawing/2014/main" id="{BA84C580-5531-4CB3-8BDA-4261629DB91F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ight Bracket 321">
                <a:extLst>
                  <a:ext uri="{FF2B5EF4-FFF2-40B4-BE49-F238E27FC236}">
                    <a16:creationId xmlns:a16="http://schemas.microsoft.com/office/drawing/2014/main" id="{C84134CD-E524-43AC-8182-56B59F4859EB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ight Bracket 322">
                <a:extLst>
                  <a:ext uri="{FF2B5EF4-FFF2-40B4-BE49-F238E27FC236}">
                    <a16:creationId xmlns:a16="http://schemas.microsoft.com/office/drawing/2014/main" id="{8CD55A1E-B1F2-4D64-8D8F-E95B0D4C505C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ECB3D031-83CA-4AD2-ADA8-F74FFF2B44CB}"/>
                </a:ext>
              </a:extLst>
            </p:cNvPr>
            <p:cNvGrpSpPr/>
            <p:nvPr/>
          </p:nvGrpSpPr>
          <p:grpSpPr>
            <a:xfrm>
              <a:off x="3306043" y="5086299"/>
              <a:ext cx="921642" cy="187049"/>
              <a:chOff x="524503" y="5086299"/>
              <a:chExt cx="921642" cy="187049"/>
            </a:xfrm>
          </p:grpSpPr>
          <p:sp>
            <p:nvSpPr>
              <p:cNvPr id="318" name="Right Bracket 317">
                <a:extLst>
                  <a:ext uri="{FF2B5EF4-FFF2-40B4-BE49-F238E27FC236}">
                    <a16:creationId xmlns:a16="http://schemas.microsoft.com/office/drawing/2014/main" id="{A66BD456-4CD4-4628-968E-DF7FBE641722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ight Bracket 318">
                <a:extLst>
                  <a:ext uri="{FF2B5EF4-FFF2-40B4-BE49-F238E27FC236}">
                    <a16:creationId xmlns:a16="http://schemas.microsoft.com/office/drawing/2014/main" id="{7CBD4D51-DA5A-4353-9400-7A29C706733B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ight Bracket 319">
                <a:extLst>
                  <a:ext uri="{FF2B5EF4-FFF2-40B4-BE49-F238E27FC236}">
                    <a16:creationId xmlns:a16="http://schemas.microsoft.com/office/drawing/2014/main" id="{4299E040-6ABD-4C9C-B7C5-A62205F81E09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51CBFD61-76C3-46A8-AF17-EFF75D3D5F0B}"/>
                </a:ext>
              </a:extLst>
            </p:cNvPr>
            <p:cNvGrpSpPr/>
            <p:nvPr/>
          </p:nvGrpSpPr>
          <p:grpSpPr>
            <a:xfrm>
              <a:off x="4725202" y="5086298"/>
              <a:ext cx="921642" cy="187049"/>
              <a:chOff x="524503" y="5086299"/>
              <a:chExt cx="921642" cy="187049"/>
            </a:xfrm>
          </p:grpSpPr>
          <p:sp>
            <p:nvSpPr>
              <p:cNvPr id="315" name="Right Bracket 314">
                <a:extLst>
                  <a:ext uri="{FF2B5EF4-FFF2-40B4-BE49-F238E27FC236}">
                    <a16:creationId xmlns:a16="http://schemas.microsoft.com/office/drawing/2014/main" id="{23567272-AFC1-48BB-B367-9101CD9AD4F4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ight Bracket 315">
                <a:extLst>
                  <a:ext uri="{FF2B5EF4-FFF2-40B4-BE49-F238E27FC236}">
                    <a16:creationId xmlns:a16="http://schemas.microsoft.com/office/drawing/2014/main" id="{0A5B0566-FAF2-480E-B527-94959F7ECA63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ight Bracket 316">
                <a:extLst>
                  <a:ext uri="{FF2B5EF4-FFF2-40B4-BE49-F238E27FC236}">
                    <a16:creationId xmlns:a16="http://schemas.microsoft.com/office/drawing/2014/main" id="{B038B1F6-9DAA-456D-A1FF-0CF4BADAF623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6C35D3F-4068-47D2-A023-4FF6EDD93C42}"/>
                </a:ext>
              </a:extLst>
            </p:cNvPr>
            <p:cNvGrpSpPr/>
            <p:nvPr/>
          </p:nvGrpSpPr>
          <p:grpSpPr>
            <a:xfrm>
              <a:off x="6105212" y="5097598"/>
              <a:ext cx="921642" cy="187049"/>
              <a:chOff x="524503" y="5086299"/>
              <a:chExt cx="921642" cy="187049"/>
            </a:xfrm>
          </p:grpSpPr>
          <p:sp>
            <p:nvSpPr>
              <p:cNvPr id="312" name="Right Bracket 311">
                <a:extLst>
                  <a:ext uri="{FF2B5EF4-FFF2-40B4-BE49-F238E27FC236}">
                    <a16:creationId xmlns:a16="http://schemas.microsoft.com/office/drawing/2014/main" id="{A0D0A84B-C4C1-4682-8041-D2573DA4D7BD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ight Bracket 312">
                <a:extLst>
                  <a:ext uri="{FF2B5EF4-FFF2-40B4-BE49-F238E27FC236}">
                    <a16:creationId xmlns:a16="http://schemas.microsoft.com/office/drawing/2014/main" id="{FF1B90FA-69EF-43B4-81AC-A8973E826B85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ight Bracket 313">
                <a:extLst>
                  <a:ext uri="{FF2B5EF4-FFF2-40B4-BE49-F238E27FC236}">
                    <a16:creationId xmlns:a16="http://schemas.microsoft.com/office/drawing/2014/main" id="{7036A47C-CEE8-4AE0-97C5-1EF0061F0601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7FC11F73-BCB1-41B4-B359-D56A9C95901F}"/>
                </a:ext>
              </a:extLst>
            </p:cNvPr>
            <p:cNvGrpSpPr/>
            <p:nvPr/>
          </p:nvGrpSpPr>
          <p:grpSpPr>
            <a:xfrm>
              <a:off x="7488124" y="5099347"/>
              <a:ext cx="921642" cy="187049"/>
              <a:chOff x="524503" y="5086299"/>
              <a:chExt cx="921642" cy="187049"/>
            </a:xfrm>
          </p:grpSpPr>
          <p:sp>
            <p:nvSpPr>
              <p:cNvPr id="309" name="Right Bracket 308">
                <a:extLst>
                  <a:ext uri="{FF2B5EF4-FFF2-40B4-BE49-F238E27FC236}">
                    <a16:creationId xmlns:a16="http://schemas.microsoft.com/office/drawing/2014/main" id="{5578A67D-EDF4-4D65-999D-7F560FDE60E7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ight Bracket 309">
                <a:extLst>
                  <a:ext uri="{FF2B5EF4-FFF2-40B4-BE49-F238E27FC236}">
                    <a16:creationId xmlns:a16="http://schemas.microsoft.com/office/drawing/2014/main" id="{7E73531B-A3BC-4E38-9F4A-E5A0102ECBB0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ight Bracket 310">
                <a:extLst>
                  <a:ext uri="{FF2B5EF4-FFF2-40B4-BE49-F238E27FC236}">
                    <a16:creationId xmlns:a16="http://schemas.microsoft.com/office/drawing/2014/main" id="{3197183B-C443-486E-8112-E25991C86982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52930CDB-3A8B-45DB-AC28-9827BB45E9E9}"/>
                </a:ext>
              </a:extLst>
            </p:cNvPr>
            <p:cNvGrpSpPr/>
            <p:nvPr/>
          </p:nvGrpSpPr>
          <p:grpSpPr>
            <a:xfrm>
              <a:off x="8775920" y="5086298"/>
              <a:ext cx="921642" cy="187049"/>
              <a:chOff x="524503" y="5086299"/>
              <a:chExt cx="921642" cy="187049"/>
            </a:xfrm>
          </p:grpSpPr>
          <p:sp>
            <p:nvSpPr>
              <p:cNvPr id="306" name="Right Bracket 305">
                <a:extLst>
                  <a:ext uri="{FF2B5EF4-FFF2-40B4-BE49-F238E27FC236}">
                    <a16:creationId xmlns:a16="http://schemas.microsoft.com/office/drawing/2014/main" id="{86C484C2-40D0-4FA5-85CD-0E75B7BB567C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ight Bracket 306">
                <a:extLst>
                  <a:ext uri="{FF2B5EF4-FFF2-40B4-BE49-F238E27FC236}">
                    <a16:creationId xmlns:a16="http://schemas.microsoft.com/office/drawing/2014/main" id="{93339112-836B-49B9-B761-D3C91E5FF698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ight Bracket 307">
                <a:extLst>
                  <a:ext uri="{FF2B5EF4-FFF2-40B4-BE49-F238E27FC236}">
                    <a16:creationId xmlns:a16="http://schemas.microsoft.com/office/drawing/2014/main" id="{91E1103D-D8D2-4758-8332-D21FD77184D9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9A5876C6-097D-41BD-8E40-1977620F144F}"/>
                </a:ext>
              </a:extLst>
            </p:cNvPr>
            <p:cNvGrpSpPr/>
            <p:nvPr/>
          </p:nvGrpSpPr>
          <p:grpSpPr>
            <a:xfrm>
              <a:off x="10057743" y="5089823"/>
              <a:ext cx="921642" cy="187049"/>
              <a:chOff x="524503" y="5086299"/>
              <a:chExt cx="921642" cy="187049"/>
            </a:xfrm>
          </p:grpSpPr>
          <p:sp>
            <p:nvSpPr>
              <p:cNvPr id="303" name="Right Bracket 302">
                <a:extLst>
                  <a:ext uri="{FF2B5EF4-FFF2-40B4-BE49-F238E27FC236}">
                    <a16:creationId xmlns:a16="http://schemas.microsoft.com/office/drawing/2014/main" id="{47D3F300-A04B-42E5-A5B9-E64852439EC8}"/>
                  </a:ext>
                </a:extLst>
              </p:cNvPr>
              <p:cNvSpPr/>
              <p:nvPr/>
            </p:nvSpPr>
            <p:spPr>
              <a:xfrm rot="16200000">
                <a:off x="658399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ight Bracket 303">
                <a:extLst>
                  <a:ext uri="{FF2B5EF4-FFF2-40B4-BE49-F238E27FC236}">
                    <a16:creationId xmlns:a16="http://schemas.microsoft.com/office/drawing/2014/main" id="{F4ADAE43-C381-409F-BB22-AEBEF03C4562}"/>
                  </a:ext>
                </a:extLst>
              </p:cNvPr>
              <p:cNvSpPr/>
              <p:nvPr/>
            </p:nvSpPr>
            <p:spPr>
              <a:xfrm rot="16200000">
                <a:off x="1239551" y="5066754"/>
                <a:ext cx="72698" cy="340490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ight Bracket 304">
                <a:extLst>
                  <a:ext uri="{FF2B5EF4-FFF2-40B4-BE49-F238E27FC236}">
                    <a16:creationId xmlns:a16="http://schemas.microsoft.com/office/drawing/2014/main" id="{9B5E83D9-CCB2-419B-96F2-22BED65ADBAD}"/>
                  </a:ext>
                </a:extLst>
              </p:cNvPr>
              <p:cNvSpPr/>
              <p:nvPr/>
            </p:nvSpPr>
            <p:spPr>
              <a:xfrm rot="16200000">
                <a:off x="950114" y="4865496"/>
                <a:ext cx="114350" cy="555955"/>
              </a:xfrm>
              <a:prstGeom prst="righ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2" name="Right Bracket 271">
              <a:extLst>
                <a:ext uri="{FF2B5EF4-FFF2-40B4-BE49-F238E27FC236}">
                  <a16:creationId xmlns:a16="http://schemas.microsoft.com/office/drawing/2014/main" id="{C9655C49-C536-425B-A3BB-B48CC95E8B4F}"/>
                </a:ext>
              </a:extLst>
            </p:cNvPr>
            <p:cNvSpPr/>
            <p:nvPr/>
          </p:nvSpPr>
          <p:spPr>
            <a:xfrm rot="16200000">
              <a:off x="1617496" y="4248637"/>
              <a:ext cx="267190" cy="140921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ight Bracket 272">
              <a:extLst>
                <a:ext uri="{FF2B5EF4-FFF2-40B4-BE49-F238E27FC236}">
                  <a16:creationId xmlns:a16="http://schemas.microsoft.com/office/drawing/2014/main" id="{C586ABD7-B594-409F-9BE6-E9DE0DC4921E}"/>
                </a:ext>
              </a:extLst>
            </p:cNvPr>
            <p:cNvSpPr/>
            <p:nvPr/>
          </p:nvSpPr>
          <p:spPr>
            <a:xfrm rot="16200000">
              <a:off x="4390897" y="4236622"/>
              <a:ext cx="267190" cy="140921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ight Bracket 273">
              <a:extLst>
                <a:ext uri="{FF2B5EF4-FFF2-40B4-BE49-F238E27FC236}">
                  <a16:creationId xmlns:a16="http://schemas.microsoft.com/office/drawing/2014/main" id="{A5E7D313-FC76-4830-948F-7FF317815F94}"/>
                </a:ext>
              </a:extLst>
            </p:cNvPr>
            <p:cNvSpPr/>
            <p:nvPr/>
          </p:nvSpPr>
          <p:spPr>
            <a:xfrm rot="16200000">
              <a:off x="7138754" y="4255461"/>
              <a:ext cx="267190" cy="140921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ight Bracket 274">
              <a:extLst>
                <a:ext uri="{FF2B5EF4-FFF2-40B4-BE49-F238E27FC236}">
                  <a16:creationId xmlns:a16="http://schemas.microsoft.com/office/drawing/2014/main" id="{7C5E74E6-0FA7-43FC-9FDA-628280C36926}"/>
                </a:ext>
              </a:extLst>
            </p:cNvPr>
            <p:cNvSpPr/>
            <p:nvPr/>
          </p:nvSpPr>
          <p:spPr>
            <a:xfrm rot="16200000">
              <a:off x="9736092" y="4256965"/>
              <a:ext cx="267190" cy="1409216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ight Bracket 275">
              <a:extLst>
                <a:ext uri="{FF2B5EF4-FFF2-40B4-BE49-F238E27FC236}">
                  <a16:creationId xmlns:a16="http://schemas.microsoft.com/office/drawing/2014/main" id="{8BF666D0-0233-41F3-A1D2-CCA7CB3D5DA6}"/>
                </a:ext>
              </a:extLst>
            </p:cNvPr>
            <p:cNvSpPr/>
            <p:nvPr/>
          </p:nvSpPr>
          <p:spPr>
            <a:xfrm rot="16200000">
              <a:off x="2956005" y="3228656"/>
              <a:ext cx="271962" cy="290288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ight Bracket 276">
              <a:extLst>
                <a:ext uri="{FF2B5EF4-FFF2-40B4-BE49-F238E27FC236}">
                  <a16:creationId xmlns:a16="http://schemas.microsoft.com/office/drawing/2014/main" id="{64ECF558-7D3A-4303-90C0-D53942DA2B4D}"/>
                </a:ext>
              </a:extLst>
            </p:cNvPr>
            <p:cNvSpPr/>
            <p:nvPr/>
          </p:nvSpPr>
          <p:spPr>
            <a:xfrm rot="16200000">
              <a:off x="8351724" y="3228566"/>
              <a:ext cx="271785" cy="2902881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ight Bracket 277">
              <a:extLst>
                <a:ext uri="{FF2B5EF4-FFF2-40B4-BE49-F238E27FC236}">
                  <a16:creationId xmlns:a16="http://schemas.microsoft.com/office/drawing/2014/main" id="{AA1A7BCB-272D-4C73-890A-D8D468FA4338}"/>
                </a:ext>
              </a:extLst>
            </p:cNvPr>
            <p:cNvSpPr/>
            <p:nvPr/>
          </p:nvSpPr>
          <p:spPr>
            <a:xfrm rot="16200000">
              <a:off x="5681430" y="1714284"/>
              <a:ext cx="271062" cy="5358750"/>
            </a:xfrm>
            <a:prstGeom prst="righ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5AAAE8E9-D026-4016-8051-2AF58DB77902}"/>
                </a:ext>
              </a:extLst>
            </p:cNvPr>
            <p:cNvSpPr/>
            <p:nvPr/>
          </p:nvSpPr>
          <p:spPr>
            <a:xfrm>
              <a:off x="685394" y="518159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AA08EEE1-DAF3-4C6D-B583-27C0F72A463E}"/>
                </a:ext>
              </a:extLst>
            </p:cNvPr>
            <p:cNvSpPr/>
            <p:nvPr/>
          </p:nvSpPr>
          <p:spPr>
            <a:xfrm>
              <a:off x="1247369" y="518159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D65681EB-6E87-4EEA-9F74-0D47DC7EC2FC}"/>
                </a:ext>
              </a:extLst>
            </p:cNvPr>
            <p:cNvSpPr/>
            <p:nvPr/>
          </p:nvSpPr>
          <p:spPr>
            <a:xfrm>
              <a:off x="2114144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6C0F4D9-2E26-4727-BC62-D48CA307307D}"/>
                </a:ext>
              </a:extLst>
            </p:cNvPr>
            <p:cNvSpPr/>
            <p:nvPr/>
          </p:nvSpPr>
          <p:spPr>
            <a:xfrm>
              <a:off x="267611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6E305482-E475-4113-8CFF-3893B5285505}"/>
                </a:ext>
              </a:extLst>
            </p:cNvPr>
            <p:cNvSpPr/>
            <p:nvPr/>
          </p:nvSpPr>
          <p:spPr>
            <a:xfrm>
              <a:off x="404771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F4301A6-B821-46E4-A86D-E20245EDD394}"/>
                </a:ext>
              </a:extLst>
            </p:cNvPr>
            <p:cNvSpPr/>
            <p:nvPr/>
          </p:nvSpPr>
          <p:spPr>
            <a:xfrm>
              <a:off x="3485744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7833CD2F-8C94-454E-9649-6E29968B0D06}"/>
                </a:ext>
              </a:extLst>
            </p:cNvPr>
            <p:cNvSpPr/>
            <p:nvPr/>
          </p:nvSpPr>
          <p:spPr>
            <a:xfrm>
              <a:off x="490496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412DAAE6-D5C1-46FF-A9B9-BC16E8428E1F}"/>
                </a:ext>
              </a:extLst>
            </p:cNvPr>
            <p:cNvSpPr/>
            <p:nvPr/>
          </p:nvSpPr>
          <p:spPr>
            <a:xfrm>
              <a:off x="5457419" y="520064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1F4D73EF-F608-49FC-8F67-721009C46BA9}"/>
                </a:ext>
              </a:extLst>
            </p:cNvPr>
            <p:cNvSpPr/>
            <p:nvPr/>
          </p:nvSpPr>
          <p:spPr>
            <a:xfrm>
              <a:off x="6276569" y="520064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FC556578-A88F-46F8-AC8A-75D2122E4392}"/>
                </a:ext>
              </a:extLst>
            </p:cNvPr>
            <p:cNvSpPr/>
            <p:nvPr/>
          </p:nvSpPr>
          <p:spPr>
            <a:xfrm>
              <a:off x="684806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1EF515A4-19A0-4F18-95E9-7CDF5C074B8B}"/>
                </a:ext>
              </a:extLst>
            </p:cNvPr>
            <p:cNvSpPr/>
            <p:nvPr/>
          </p:nvSpPr>
          <p:spPr>
            <a:xfrm>
              <a:off x="766721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E785C6E2-C0B0-4A9A-A4E5-0504F983307A}"/>
                </a:ext>
              </a:extLst>
            </p:cNvPr>
            <p:cNvSpPr/>
            <p:nvPr/>
          </p:nvSpPr>
          <p:spPr>
            <a:xfrm>
              <a:off x="8219669" y="520064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01CFD390-30D6-4757-A5CE-B6404BBF1BE6}"/>
                </a:ext>
              </a:extLst>
            </p:cNvPr>
            <p:cNvSpPr/>
            <p:nvPr/>
          </p:nvSpPr>
          <p:spPr>
            <a:xfrm>
              <a:off x="8953094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03F1C5A8-BAE5-415C-B00A-1B20F7350999}"/>
                </a:ext>
              </a:extLst>
            </p:cNvPr>
            <p:cNvSpPr/>
            <p:nvPr/>
          </p:nvSpPr>
          <p:spPr>
            <a:xfrm>
              <a:off x="9496019" y="5162548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0DC612F0-EB51-4A79-BD30-F15255E37403}"/>
                </a:ext>
              </a:extLst>
            </p:cNvPr>
            <p:cNvSpPr/>
            <p:nvPr/>
          </p:nvSpPr>
          <p:spPr>
            <a:xfrm>
              <a:off x="10229444" y="517207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2DE4C7C7-B7D4-4EFB-A2B6-93556EB5BDE6}"/>
                </a:ext>
              </a:extLst>
            </p:cNvPr>
            <p:cNvSpPr/>
            <p:nvPr/>
          </p:nvSpPr>
          <p:spPr>
            <a:xfrm>
              <a:off x="10791419" y="5191123"/>
              <a:ext cx="6943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D3DE7CE7-5EDF-467A-89FF-E114A0948853}"/>
                </a:ext>
              </a:extLst>
            </p:cNvPr>
            <p:cNvSpPr/>
            <p:nvPr/>
          </p:nvSpPr>
          <p:spPr>
            <a:xfrm>
              <a:off x="964914" y="5038725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9F7D4C11-6DD7-4FEC-8E4B-A27D62147257}"/>
                </a:ext>
              </a:extLst>
            </p:cNvPr>
            <p:cNvSpPr/>
            <p:nvPr/>
          </p:nvSpPr>
          <p:spPr>
            <a:xfrm>
              <a:off x="2392215" y="5048250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66556582-0D64-4E9B-8C51-222B1058195C}"/>
                </a:ext>
              </a:extLst>
            </p:cNvPr>
            <p:cNvSpPr/>
            <p:nvPr/>
          </p:nvSpPr>
          <p:spPr>
            <a:xfrm>
              <a:off x="3755409" y="5028989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776AB099-26DF-4AB9-8436-7E2CE3F21C1D}"/>
                </a:ext>
              </a:extLst>
            </p:cNvPr>
            <p:cNvSpPr/>
            <p:nvPr/>
          </p:nvSpPr>
          <p:spPr>
            <a:xfrm>
              <a:off x="5165557" y="5038514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1D418DAD-55C6-4AF0-8B6F-94F8C9EA4E12}"/>
                </a:ext>
              </a:extLst>
            </p:cNvPr>
            <p:cNvSpPr/>
            <p:nvPr/>
          </p:nvSpPr>
          <p:spPr>
            <a:xfrm>
              <a:off x="6508601" y="5038514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787E0826-0DC1-487D-8628-71B41FD9CACC}"/>
                </a:ext>
              </a:extLst>
            </p:cNvPr>
            <p:cNvSpPr/>
            <p:nvPr/>
          </p:nvSpPr>
          <p:spPr>
            <a:xfrm>
              <a:off x="7898735" y="5058159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9244F651-C3B8-49A4-9672-85F5A7AAF02F}"/>
                </a:ext>
              </a:extLst>
            </p:cNvPr>
            <p:cNvSpPr/>
            <p:nvPr/>
          </p:nvSpPr>
          <p:spPr>
            <a:xfrm>
              <a:off x="9093998" y="5038514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F7F7E725-B0D7-4B2B-AE42-96D801CA9258}"/>
                </a:ext>
              </a:extLst>
            </p:cNvPr>
            <p:cNvSpPr/>
            <p:nvPr/>
          </p:nvSpPr>
          <p:spPr>
            <a:xfrm>
              <a:off x="10514381" y="5028989"/>
              <a:ext cx="150266" cy="742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9" name="Straight Arrow Connector 358">
            <a:extLst>
              <a:ext uri="{FF2B5EF4-FFF2-40B4-BE49-F238E27FC236}">
                <a16:creationId xmlns:a16="http://schemas.microsoft.com/office/drawing/2014/main" id="{1B0B45FE-B6A0-42EA-BEC5-9118043C604E}"/>
              </a:ext>
            </a:extLst>
          </p:cNvPr>
          <p:cNvCxnSpPr>
            <a:cxnSpLocks/>
            <a:stCxn id="230" idx="4"/>
          </p:cNvCxnSpPr>
          <p:nvPr/>
        </p:nvCxnSpPr>
        <p:spPr>
          <a:xfrm flipH="1">
            <a:off x="506420" y="2166849"/>
            <a:ext cx="5729" cy="45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64C364F2-F78C-4E21-B464-160919BBBEBE}"/>
              </a:ext>
            </a:extLst>
          </p:cNvPr>
          <p:cNvCxnSpPr>
            <a:cxnSpLocks/>
          </p:cNvCxnSpPr>
          <p:nvPr/>
        </p:nvCxnSpPr>
        <p:spPr>
          <a:xfrm flipH="1">
            <a:off x="10875754" y="2159217"/>
            <a:ext cx="5729" cy="45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5D676AE3-8D64-486B-BA12-00C981B8B1F6}"/>
              </a:ext>
            </a:extLst>
          </p:cNvPr>
          <p:cNvSpPr/>
          <p:nvPr/>
        </p:nvSpPr>
        <p:spPr>
          <a:xfrm>
            <a:off x="193613" y="2691777"/>
            <a:ext cx="617477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GPU_0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F46009B3-ABE1-4FC1-B4CA-FC359088821D}"/>
              </a:ext>
            </a:extLst>
          </p:cNvPr>
          <p:cNvSpPr/>
          <p:nvPr/>
        </p:nvSpPr>
        <p:spPr>
          <a:xfrm>
            <a:off x="10536468" y="2716174"/>
            <a:ext cx="69602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GPU_31</a:t>
            </a:r>
          </a:p>
        </p:txBody>
      </p:sp>
      <p:sp>
        <p:nvSpPr>
          <p:cNvPr id="363" name="Arrow: Down 163">
            <a:extLst>
              <a:ext uri="{FF2B5EF4-FFF2-40B4-BE49-F238E27FC236}">
                <a16:creationId xmlns:a16="http://schemas.microsoft.com/office/drawing/2014/main" id="{872FE16F-BB2E-42A4-946B-CD480CA8E638}"/>
              </a:ext>
            </a:extLst>
          </p:cNvPr>
          <p:cNvSpPr/>
          <p:nvPr/>
        </p:nvSpPr>
        <p:spPr>
          <a:xfrm>
            <a:off x="5590699" y="2316766"/>
            <a:ext cx="329350" cy="3193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351B9803-B5F8-49B9-8C40-A55E5EDCB280}"/>
              </a:ext>
            </a:extLst>
          </p:cNvPr>
          <p:cNvGrpSpPr/>
          <p:nvPr/>
        </p:nvGrpSpPr>
        <p:grpSpPr>
          <a:xfrm>
            <a:off x="684359" y="4128791"/>
            <a:ext cx="10414817" cy="611252"/>
            <a:chOff x="789955" y="5328716"/>
            <a:chExt cx="10414817" cy="611252"/>
          </a:xfrm>
        </p:grpSpPr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ECACDE8C-833E-4308-B4C9-3516427E1BF4}"/>
                </a:ext>
              </a:extLst>
            </p:cNvPr>
            <p:cNvGrpSpPr/>
            <p:nvPr/>
          </p:nvGrpSpPr>
          <p:grpSpPr>
            <a:xfrm>
              <a:off x="822500" y="5328716"/>
              <a:ext cx="10235017" cy="248563"/>
              <a:chOff x="875777" y="5720169"/>
              <a:chExt cx="10235017" cy="248563"/>
            </a:xfrm>
          </p:grpSpPr>
          <p:sp>
            <p:nvSpPr>
              <p:cNvPr id="384" name="Left Bracket 383">
                <a:extLst>
                  <a:ext uri="{FF2B5EF4-FFF2-40B4-BE49-F238E27FC236}">
                    <a16:creationId xmlns:a16="http://schemas.microsoft.com/office/drawing/2014/main" id="{9A28127F-F12F-420C-8C41-5F04A7F1772E}"/>
                  </a:ext>
                </a:extLst>
              </p:cNvPr>
              <p:cNvSpPr/>
              <p:nvPr/>
            </p:nvSpPr>
            <p:spPr>
              <a:xfrm rot="16200000">
                <a:off x="2122756" y="5685452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5" name="Left Bracket 384">
                <a:extLst>
                  <a:ext uri="{FF2B5EF4-FFF2-40B4-BE49-F238E27FC236}">
                    <a16:creationId xmlns:a16="http://schemas.microsoft.com/office/drawing/2014/main" id="{0CBF58C3-0EF0-4588-8B0E-3BE1213E8837}"/>
                  </a:ext>
                </a:extLst>
              </p:cNvPr>
              <p:cNvSpPr/>
              <p:nvPr/>
            </p:nvSpPr>
            <p:spPr>
              <a:xfrm rot="16200000">
                <a:off x="950443" y="5688435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Left Bracket 385">
                <a:extLst>
                  <a:ext uri="{FF2B5EF4-FFF2-40B4-BE49-F238E27FC236}">
                    <a16:creationId xmlns:a16="http://schemas.microsoft.com/office/drawing/2014/main" id="{5B03F158-C332-41C1-A56B-4AD91AE1C721}"/>
                  </a:ext>
                </a:extLst>
              </p:cNvPr>
              <p:cNvSpPr/>
              <p:nvPr/>
            </p:nvSpPr>
            <p:spPr>
              <a:xfrm rot="16200000">
                <a:off x="3473790" y="5676017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Left Bracket 386">
                <a:extLst>
                  <a:ext uri="{FF2B5EF4-FFF2-40B4-BE49-F238E27FC236}">
                    <a16:creationId xmlns:a16="http://schemas.microsoft.com/office/drawing/2014/main" id="{506B8B7C-0841-437F-9B64-2258BBAAEDEE}"/>
                  </a:ext>
                </a:extLst>
              </p:cNvPr>
              <p:cNvSpPr/>
              <p:nvPr/>
            </p:nvSpPr>
            <p:spPr>
              <a:xfrm rot="16200000">
                <a:off x="4060866" y="5672048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Left Bracket 387">
                <a:extLst>
                  <a:ext uri="{FF2B5EF4-FFF2-40B4-BE49-F238E27FC236}">
                    <a16:creationId xmlns:a16="http://schemas.microsoft.com/office/drawing/2014/main" id="{9E356D08-D7F4-4A94-ADB9-5A669D52128B}"/>
                  </a:ext>
                </a:extLst>
              </p:cNvPr>
              <p:cNvSpPr/>
              <p:nvPr/>
            </p:nvSpPr>
            <p:spPr>
              <a:xfrm rot="16200000">
                <a:off x="8950619" y="5683604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Left Bracket 388">
                <a:extLst>
                  <a:ext uri="{FF2B5EF4-FFF2-40B4-BE49-F238E27FC236}">
                    <a16:creationId xmlns:a16="http://schemas.microsoft.com/office/drawing/2014/main" id="{7774CFAA-F199-46F7-99B7-DD180DC652C5}"/>
                  </a:ext>
                </a:extLst>
              </p:cNvPr>
              <p:cNvSpPr/>
              <p:nvPr/>
            </p:nvSpPr>
            <p:spPr>
              <a:xfrm rot="16200000">
                <a:off x="9516242" y="5679850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Left Bracket 389">
                <a:extLst>
                  <a:ext uri="{FF2B5EF4-FFF2-40B4-BE49-F238E27FC236}">
                    <a16:creationId xmlns:a16="http://schemas.microsoft.com/office/drawing/2014/main" id="{3A9D33FA-E405-4ACC-8274-5D692E3A32D8}"/>
                  </a:ext>
                </a:extLst>
              </p:cNvPr>
              <p:cNvSpPr/>
              <p:nvPr/>
            </p:nvSpPr>
            <p:spPr>
              <a:xfrm rot="16200000">
                <a:off x="10257317" y="5673661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Left Bracket 390">
                <a:extLst>
                  <a:ext uri="{FF2B5EF4-FFF2-40B4-BE49-F238E27FC236}">
                    <a16:creationId xmlns:a16="http://schemas.microsoft.com/office/drawing/2014/main" id="{1E582ACB-69FF-4D39-872F-76C900895ABC}"/>
                  </a:ext>
                </a:extLst>
              </p:cNvPr>
              <p:cNvSpPr/>
              <p:nvPr/>
            </p:nvSpPr>
            <p:spPr>
              <a:xfrm rot="16200000">
                <a:off x="10830496" y="5645503"/>
                <a:ext cx="205631" cy="354964"/>
              </a:xfrm>
              <a:prstGeom prst="leftBracke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3AF21158-AB23-4AE3-89AD-3A2F6D4DB6EF}"/>
                </a:ext>
              </a:extLst>
            </p:cNvPr>
            <p:cNvGrpSpPr/>
            <p:nvPr/>
          </p:nvGrpSpPr>
          <p:grpSpPr>
            <a:xfrm>
              <a:off x="3349600" y="5347879"/>
              <a:ext cx="7743968" cy="224570"/>
              <a:chOff x="3429953" y="6254262"/>
              <a:chExt cx="7743968" cy="207718"/>
            </a:xfrm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AD9C34DF-E568-461D-B2C0-7F40AA23E1E3}"/>
                  </a:ext>
                </a:extLst>
              </p:cNvPr>
              <p:cNvGrpSpPr/>
              <p:nvPr/>
            </p:nvGrpSpPr>
            <p:grpSpPr>
              <a:xfrm>
                <a:off x="3429953" y="6254262"/>
                <a:ext cx="893413" cy="190500"/>
                <a:chOff x="3447751" y="6219825"/>
                <a:chExt cx="893413" cy="190500"/>
              </a:xfrm>
            </p:grpSpPr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25EC59EA-C8CD-41CC-A978-395C245433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7513" y="6254262"/>
                  <a:ext cx="833651" cy="15606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DD8C0E97-0846-4431-B105-1733B49A9B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47751" y="6219825"/>
                  <a:ext cx="893413" cy="1905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6AAA1302-23B3-4F44-87B5-716EA2484D39}"/>
                  </a:ext>
                </a:extLst>
              </p:cNvPr>
              <p:cNvGrpSpPr/>
              <p:nvPr/>
            </p:nvGrpSpPr>
            <p:grpSpPr>
              <a:xfrm>
                <a:off x="8900319" y="6254262"/>
                <a:ext cx="893413" cy="190500"/>
                <a:chOff x="3447751" y="6219825"/>
                <a:chExt cx="893413" cy="190500"/>
              </a:xfrm>
            </p:grpSpPr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AE2C7582-0609-442D-9265-1F72685FE8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7513" y="6254262"/>
                  <a:ext cx="833651" cy="15606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E9D63A37-AA7B-4EF9-BBE5-38F34C46FF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47751" y="6219825"/>
                  <a:ext cx="893413" cy="1905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1D91FB30-DD2E-415A-9C2D-7F2DA6255280}"/>
                  </a:ext>
                </a:extLst>
              </p:cNvPr>
              <p:cNvGrpSpPr/>
              <p:nvPr/>
            </p:nvGrpSpPr>
            <p:grpSpPr>
              <a:xfrm>
                <a:off x="10280508" y="6271480"/>
                <a:ext cx="893413" cy="190500"/>
                <a:chOff x="3447751" y="6219825"/>
                <a:chExt cx="893413" cy="190500"/>
              </a:xfrm>
            </p:grpSpPr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4FD917DF-E4E0-4125-8E43-BD24387E62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07513" y="6254262"/>
                  <a:ext cx="833651" cy="15606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BB6419FA-8318-46FE-BC66-39B9C2DE27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47751" y="6219825"/>
                  <a:ext cx="893413" cy="190500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1F677CB4-3CCD-40E6-8DDE-A2B64A4F533C}"/>
                </a:ext>
              </a:extLst>
            </p:cNvPr>
            <p:cNvGrpSpPr/>
            <p:nvPr/>
          </p:nvGrpSpPr>
          <p:grpSpPr>
            <a:xfrm>
              <a:off x="873100" y="5343071"/>
              <a:ext cx="258988" cy="171450"/>
              <a:chOff x="1049950" y="6302814"/>
              <a:chExt cx="258988" cy="171450"/>
            </a:xfrm>
          </p:grpSpPr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D299A3A1-5608-4F8C-9ACC-EC415BF3ADBD}"/>
                  </a:ext>
                </a:extLst>
              </p:cNvPr>
              <p:cNvCxnSpPr/>
              <p:nvPr/>
            </p:nvCxnSpPr>
            <p:spPr>
              <a:xfrm>
                <a:off x="1049950" y="6302814"/>
                <a:ext cx="258988" cy="1714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21599A45-369A-45D6-868C-74724A12AA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0179" y="6302814"/>
                <a:ext cx="215848" cy="1714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8" name="TextBox 367">
              <a:extLst>
                <a:ext uri="{FF2B5EF4-FFF2-40B4-BE49-F238E27FC236}">
                  <a16:creationId xmlns:a16="http://schemas.microsoft.com/office/drawing/2014/main" id="{8BB47B4C-CB1F-43C2-BE64-C5AD7ED8A47E}"/>
                </a:ext>
              </a:extLst>
            </p:cNvPr>
            <p:cNvSpPr txBox="1"/>
            <p:nvPr/>
          </p:nvSpPr>
          <p:spPr>
            <a:xfrm>
              <a:off x="2028709" y="5518535"/>
              <a:ext cx="1106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√  </a:t>
              </a:r>
              <a:r>
                <a:rPr lang="en-US" sz="1400" dirty="0">
                  <a:solidFill>
                    <a:srgbClr val="00B050"/>
                  </a:solidFill>
                </a:rPr>
                <a:t>Perfect</a:t>
              </a:r>
            </a:p>
          </p:txBody>
        </p: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8185F23F-DB1A-4FC5-9DB5-EFD3E202CB6B}"/>
                </a:ext>
              </a:extLst>
            </p:cNvPr>
            <p:cNvGrpSpPr/>
            <p:nvPr/>
          </p:nvGrpSpPr>
          <p:grpSpPr>
            <a:xfrm>
              <a:off x="3234497" y="5583991"/>
              <a:ext cx="7970275" cy="355977"/>
              <a:chOff x="3234497" y="5583991"/>
              <a:chExt cx="7970275" cy="355977"/>
            </a:xfrm>
          </p:grpSpPr>
          <p:sp>
            <p:nvSpPr>
              <p:cNvPr id="371" name="TextBox 370">
                <a:extLst>
                  <a:ext uri="{FF2B5EF4-FFF2-40B4-BE49-F238E27FC236}">
                    <a16:creationId xmlns:a16="http://schemas.microsoft.com/office/drawing/2014/main" id="{6B4848A1-91DF-4B37-9A60-454758C43702}"/>
                  </a:ext>
                </a:extLst>
              </p:cNvPr>
              <p:cNvSpPr txBox="1"/>
              <p:nvPr/>
            </p:nvSpPr>
            <p:spPr>
              <a:xfrm>
                <a:off x="9151453" y="5632191"/>
                <a:ext cx="2053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B0F0"/>
                    </a:solidFill>
                  </a:rPr>
                  <a:t>Reserved for 8-GPU job</a:t>
                </a:r>
              </a:p>
            </p:txBody>
          </p:sp>
          <p:sp>
            <p:nvSpPr>
              <p:cNvPr id="372" name="TextBox 371">
                <a:extLst>
                  <a:ext uri="{FF2B5EF4-FFF2-40B4-BE49-F238E27FC236}">
                    <a16:creationId xmlns:a16="http://schemas.microsoft.com/office/drawing/2014/main" id="{66BDE9EE-B998-415B-8001-DBE8F00ADF5A}"/>
                  </a:ext>
                </a:extLst>
              </p:cNvPr>
              <p:cNvSpPr txBox="1"/>
              <p:nvPr/>
            </p:nvSpPr>
            <p:spPr>
              <a:xfrm>
                <a:off x="3234497" y="5583991"/>
                <a:ext cx="20533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B0F0"/>
                    </a:solidFill>
                  </a:rPr>
                  <a:t>Reserved for 4-GPU job</a:t>
                </a:r>
              </a:p>
            </p:txBody>
          </p:sp>
        </p:grp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2C44F65C-1985-4282-8C6C-C6BDCF203BF4}"/>
                </a:ext>
              </a:extLst>
            </p:cNvPr>
            <p:cNvSpPr txBox="1"/>
            <p:nvPr/>
          </p:nvSpPr>
          <p:spPr>
            <a:xfrm>
              <a:off x="789955" y="5588879"/>
              <a:ext cx="4200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Far</a:t>
              </a:r>
            </a:p>
          </p:txBody>
        </p: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03E7610C-5748-4710-9A36-9F265E21F1DC}"/>
              </a:ext>
            </a:extLst>
          </p:cNvPr>
          <p:cNvGrpSpPr/>
          <p:nvPr/>
        </p:nvGrpSpPr>
        <p:grpSpPr>
          <a:xfrm>
            <a:off x="415771" y="2599975"/>
            <a:ext cx="5537355" cy="1281197"/>
            <a:chOff x="550817" y="2713205"/>
            <a:chExt cx="5537355" cy="1281197"/>
          </a:xfrm>
        </p:grpSpPr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0E682965-8CD8-485D-AFB5-B80FA2FCBB93}"/>
                </a:ext>
              </a:extLst>
            </p:cNvPr>
            <p:cNvSpPr/>
            <p:nvPr/>
          </p:nvSpPr>
          <p:spPr>
            <a:xfrm>
              <a:off x="1969341" y="3703334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4" name="Rectangle 393">
              <a:extLst>
                <a:ext uri="{FF2B5EF4-FFF2-40B4-BE49-F238E27FC236}">
                  <a16:creationId xmlns:a16="http://schemas.microsoft.com/office/drawing/2014/main" id="{E3EDE643-3C39-4DF6-BB10-FACE7101D343}"/>
                </a:ext>
              </a:extLst>
            </p:cNvPr>
            <p:cNvSpPr/>
            <p:nvPr/>
          </p:nvSpPr>
          <p:spPr>
            <a:xfrm>
              <a:off x="550817" y="3717403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5" name="Rectangle 394">
              <a:extLst>
                <a:ext uri="{FF2B5EF4-FFF2-40B4-BE49-F238E27FC236}">
                  <a16:creationId xmlns:a16="http://schemas.microsoft.com/office/drawing/2014/main" id="{5FA2CD51-6CEA-4E4A-B6E7-B54810779CAF}"/>
                </a:ext>
              </a:extLst>
            </p:cNvPr>
            <p:cNvSpPr/>
            <p:nvPr/>
          </p:nvSpPr>
          <p:spPr>
            <a:xfrm>
              <a:off x="1140709" y="3709627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CC868F8B-B9A3-41CB-9014-83F8851C3C2E}"/>
                </a:ext>
              </a:extLst>
            </p:cNvPr>
            <p:cNvSpPr/>
            <p:nvPr/>
          </p:nvSpPr>
          <p:spPr>
            <a:xfrm>
              <a:off x="2668277" y="3698327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BA83D419-E303-41BD-A902-2675C7C22495}"/>
                </a:ext>
              </a:extLst>
            </p:cNvPr>
            <p:cNvSpPr/>
            <p:nvPr/>
          </p:nvSpPr>
          <p:spPr>
            <a:xfrm>
              <a:off x="3346895" y="3711376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5E75F3FE-07DC-4A7A-A430-4F38F56C7422}"/>
                </a:ext>
              </a:extLst>
            </p:cNvPr>
            <p:cNvSpPr/>
            <p:nvPr/>
          </p:nvSpPr>
          <p:spPr>
            <a:xfrm>
              <a:off x="4065413" y="3705877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18D9A9B7-E841-4167-8653-F5F5AC105FBE}"/>
                </a:ext>
              </a:extLst>
            </p:cNvPr>
            <p:cNvSpPr/>
            <p:nvPr/>
          </p:nvSpPr>
          <p:spPr>
            <a:xfrm>
              <a:off x="4784171" y="3688763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F85E648F-1D17-4895-817F-86396D061EFD}"/>
                </a:ext>
              </a:extLst>
            </p:cNvPr>
            <p:cNvSpPr/>
            <p:nvPr/>
          </p:nvSpPr>
          <p:spPr>
            <a:xfrm>
              <a:off x="5482222" y="3702920"/>
              <a:ext cx="263214" cy="2769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9274042B-1E51-41BF-A3C9-50275A16DF3E}"/>
                </a:ext>
              </a:extLst>
            </p:cNvPr>
            <p:cNvSpPr/>
            <p:nvPr/>
          </p:nvSpPr>
          <p:spPr>
            <a:xfrm>
              <a:off x="1035921" y="3477858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56259AD6-3FAF-4ED3-9C19-55A8F570F3E4}"/>
                </a:ext>
              </a:extLst>
            </p:cNvPr>
            <p:cNvSpPr/>
            <p:nvPr/>
          </p:nvSpPr>
          <p:spPr>
            <a:xfrm>
              <a:off x="2430227" y="3500990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6C991F91-AF99-4141-BE1B-BCE051B9345F}"/>
                </a:ext>
              </a:extLst>
            </p:cNvPr>
            <p:cNvSpPr/>
            <p:nvPr/>
          </p:nvSpPr>
          <p:spPr>
            <a:xfrm>
              <a:off x="3804775" y="3484449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EAAC4B68-E62D-4EF4-A573-C99CE2529354}"/>
                </a:ext>
              </a:extLst>
            </p:cNvPr>
            <p:cNvSpPr/>
            <p:nvPr/>
          </p:nvSpPr>
          <p:spPr>
            <a:xfrm>
              <a:off x="5190343" y="3477857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F34F5A1F-3CF5-422E-BFB2-667BE3F5CFF9}"/>
                </a:ext>
              </a:extLst>
            </p:cNvPr>
            <p:cNvSpPr/>
            <p:nvPr/>
          </p:nvSpPr>
          <p:spPr>
            <a:xfrm>
              <a:off x="1525619" y="3232031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sp>
          <p:nvSpPr>
            <p:cNvPr id="406" name="Rectangle 405">
              <a:extLst>
                <a:ext uri="{FF2B5EF4-FFF2-40B4-BE49-F238E27FC236}">
                  <a16:creationId xmlns:a16="http://schemas.microsoft.com/office/drawing/2014/main" id="{0D5BF464-3256-41BA-8813-FA5A8F9F8660}"/>
                </a:ext>
              </a:extLst>
            </p:cNvPr>
            <p:cNvSpPr/>
            <p:nvPr/>
          </p:nvSpPr>
          <p:spPr>
            <a:xfrm>
              <a:off x="4413986" y="3254102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</a:p>
          </p:txBody>
        </p:sp>
        <p:sp>
          <p:nvSpPr>
            <p:cNvPr id="407" name="Rectangle 406">
              <a:extLst>
                <a:ext uri="{FF2B5EF4-FFF2-40B4-BE49-F238E27FC236}">
                  <a16:creationId xmlns:a16="http://schemas.microsoft.com/office/drawing/2014/main" id="{8386B34D-EC01-43DA-8478-7021EF3F6D50}"/>
                </a:ext>
              </a:extLst>
            </p:cNvPr>
            <p:cNvSpPr/>
            <p:nvPr/>
          </p:nvSpPr>
          <p:spPr>
            <a:xfrm>
              <a:off x="3013606" y="2989516"/>
              <a:ext cx="27603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73880CEC-14B3-41EB-9024-8184D9E333DB}"/>
                </a:ext>
              </a:extLst>
            </p:cNvPr>
            <p:cNvSpPr/>
            <p:nvPr/>
          </p:nvSpPr>
          <p:spPr>
            <a:xfrm>
              <a:off x="5720764" y="2713205"/>
              <a:ext cx="36740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</a:p>
          </p:txBody>
        </p:sp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6DF8B6E0-59BF-4C52-B7AF-6986B23B69D3}"/>
              </a:ext>
            </a:extLst>
          </p:cNvPr>
          <p:cNvGrpSpPr/>
          <p:nvPr/>
        </p:nvGrpSpPr>
        <p:grpSpPr>
          <a:xfrm>
            <a:off x="380529" y="4221319"/>
            <a:ext cx="10961535" cy="1295681"/>
            <a:chOff x="477891" y="4927709"/>
            <a:chExt cx="10961535" cy="1295681"/>
          </a:xfrm>
        </p:grpSpPr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FC648E1E-7999-4ACB-8655-276D9FC39B17}"/>
                </a:ext>
              </a:extLst>
            </p:cNvPr>
            <p:cNvSpPr txBox="1"/>
            <p:nvPr/>
          </p:nvSpPr>
          <p:spPr>
            <a:xfrm>
              <a:off x="477891" y="5462366"/>
              <a:ext cx="10961535" cy="276999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CostTable = {1, </a:t>
              </a: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sz="1200" dirty="0"/>
                <a:t>, 1, 4 ,</a:t>
              </a:r>
              <a:r>
                <a:rPr lang="en-US" sz="1200" dirty="0">
                  <a:solidFill>
                    <a:srgbClr val="00B050"/>
                  </a:solidFill>
                </a:rPr>
                <a:t>1</a:t>
              </a:r>
              <a:r>
                <a:rPr lang="en-US" sz="1200" dirty="0"/>
                <a:t>, 2, 1, 8, 1, 2, 1, 4, 1, 2, 1, 16, 1, 2, 1, 4, 1, 2, 1, 8, 1, 2, 1, 4, 1, 2, 1}</a:t>
              </a:r>
            </a:p>
          </p:txBody>
        </p:sp>
        <p:sp>
          <p:nvSpPr>
            <p:cNvPr id="411" name="Arrow: Down 18">
              <a:extLst>
                <a:ext uri="{FF2B5EF4-FFF2-40B4-BE49-F238E27FC236}">
                  <a16:creationId xmlns:a16="http://schemas.microsoft.com/office/drawing/2014/main" id="{3202C1B9-794C-40BE-8178-10D67CD9580F}"/>
                </a:ext>
              </a:extLst>
            </p:cNvPr>
            <p:cNvSpPr/>
            <p:nvPr/>
          </p:nvSpPr>
          <p:spPr>
            <a:xfrm>
              <a:off x="5681887" y="4927709"/>
              <a:ext cx="342937" cy="4674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7AC6A3AD-D6CF-481D-BA66-34A6ADDC949A}"/>
                </a:ext>
              </a:extLst>
            </p:cNvPr>
            <p:cNvSpPr txBox="1"/>
            <p:nvPr/>
          </p:nvSpPr>
          <p:spPr>
            <a:xfrm>
              <a:off x="481388" y="5761725"/>
              <a:ext cx="10954122" cy="461665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Cost(</a:t>
              </a:r>
              <a:r>
                <a:rPr lang="en-US" sz="1200" dirty="0" err="1"/>
                <a:t>i</a:t>
              </a:r>
              <a:r>
                <a:rPr lang="en-US" sz="1200" dirty="0"/>
                <a:t>, j)  =  MAX (CostTable[</a:t>
              </a:r>
              <a:r>
                <a:rPr lang="en-US" sz="1200" dirty="0" err="1"/>
                <a:t>i</a:t>
              </a:r>
              <a:r>
                <a:rPr lang="en-US" sz="1200" dirty="0"/>
                <a:t>…j-1]);             </a:t>
              </a:r>
              <a:r>
                <a:rPr lang="en-US" sz="1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Cost(1, 2)  =  MAX (CostTable[1…1]) = 2;                 </a:t>
              </a:r>
              <a:r>
                <a:rPr lang="en-US" sz="1200" dirty="0">
                  <a:solidFill>
                    <a:srgbClr val="00B050"/>
                  </a:solidFill>
                </a:rPr>
                <a:t>Cost(4, 5) = MAX (CostTable[4…4]) = 1;</a:t>
              </a:r>
            </a:p>
            <a:p>
              <a:r>
                <a:rPr lang="en-US" sz="1200" dirty="0"/>
                <a:t>Cost(0, 3, </a:t>
              </a:r>
              <a:r>
                <a:rPr lang="en-US" sz="1200" dirty="0">
                  <a:solidFill>
                    <a:srgbClr val="00B050"/>
                  </a:solidFill>
                </a:rPr>
                <a:t>4, 5</a:t>
              </a:r>
              <a:r>
                <a:rPr lang="en-US" sz="1200" dirty="0"/>
                <a:t>, 6, 12, 13, 14, 17, 19, 20, 23) &lt; Cost(0, 3, 6, </a:t>
              </a:r>
              <a:r>
                <a:rPr lang="en-US" sz="1200" dirty="0">
                  <a:solidFill>
                    <a:srgbClr val="00BCF2"/>
                  </a:solidFill>
                </a:rPr>
                <a:t>8, 9, </a:t>
              </a:r>
              <a:r>
                <a:rPr lang="en-US" sz="1200" dirty="0"/>
                <a:t>12, 13, 14, 17, 19, 20, 23)</a:t>
              </a:r>
              <a:endParaRPr lang="en-US" sz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A429F8FA-070D-4FAE-B8F5-899C7BF09397}"/>
              </a:ext>
            </a:extLst>
          </p:cNvPr>
          <p:cNvGrpSpPr/>
          <p:nvPr/>
        </p:nvGrpSpPr>
        <p:grpSpPr>
          <a:xfrm>
            <a:off x="292299" y="5578053"/>
            <a:ext cx="11255499" cy="1107146"/>
            <a:chOff x="397074" y="5699805"/>
            <a:chExt cx="11255499" cy="1107146"/>
          </a:xfrm>
        </p:grpSpPr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425EFF57-E0B2-4F9B-8501-3C4852B340EE}"/>
                </a:ext>
              </a:extLst>
            </p:cNvPr>
            <p:cNvGrpSpPr/>
            <p:nvPr/>
          </p:nvGrpSpPr>
          <p:grpSpPr>
            <a:xfrm>
              <a:off x="397074" y="6026580"/>
              <a:ext cx="11255499" cy="780371"/>
              <a:chOff x="393162" y="6085158"/>
              <a:chExt cx="11255499" cy="780371"/>
            </a:xfrm>
          </p:grpSpPr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C3F0CB01-F28C-498B-88A6-3FFF47D73DA6}"/>
                  </a:ext>
                </a:extLst>
              </p:cNvPr>
              <p:cNvSpPr/>
              <p:nvPr/>
            </p:nvSpPr>
            <p:spPr>
              <a:xfrm>
                <a:off x="393162" y="6085158"/>
                <a:ext cx="1545908" cy="7728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Selection Rule For 2-GPU Job</a:t>
                </a: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C5BC1C92-ABFE-4250-8018-0F9A63B34182}"/>
                  </a:ext>
                </a:extLst>
              </p:cNvPr>
              <p:cNvSpPr/>
              <p:nvPr/>
            </p:nvSpPr>
            <p:spPr>
              <a:xfrm>
                <a:off x="1939070" y="6085158"/>
                <a:ext cx="9709591" cy="39515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/>
                  <a:t>Step 1. Select two GPUs, which has </a:t>
                </a:r>
                <a:r>
                  <a:rPr lang="en-US" sz="1600" dirty="0">
                    <a:solidFill>
                      <a:srgbClr val="00B050"/>
                    </a:solidFill>
                  </a:rPr>
                  <a:t>minimum current cost</a:t>
                </a:r>
                <a:endParaRPr lang="en-US" sz="1600" dirty="0"/>
              </a:p>
            </p:txBody>
          </p:sp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C435E9B6-6793-446A-97F0-EFCF6126F6FE}"/>
                  </a:ext>
                </a:extLst>
              </p:cNvPr>
              <p:cNvSpPr/>
              <p:nvPr/>
            </p:nvSpPr>
            <p:spPr>
              <a:xfrm>
                <a:off x="1940280" y="6470374"/>
                <a:ext cx="9708381" cy="395155"/>
              </a:xfrm>
              <a:prstGeom prst="rect">
                <a:avLst/>
              </a:prstGeom>
              <a:solidFill>
                <a:schemeClr val="accent4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/>
                  <a:t>Step 2. If multi candidates in step 1,  select the one with </a:t>
                </a:r>
                <a:r>
                  <a:rPr lang="en-US" sz="1600" dirty="0">
                    <a:solidFill>
                      <a:srgbClr val="00B0F0"/>
                    </a:solidFill>
                  </a:rPr>
                  <a:t>minimum future cost </a:t>
                </a:r>
                <a:r>
                  <a:rPr lang="en-US" sz="1600" dirty="0"/>
                  <a:t>to avoid waste big hole</a:t>
                </a:r>
              </a:p>
            </p:txBody>
          </p:sp>
        </p:grpSp>
        <p:sp>
          <p:nvSpPr>
            <p:cNvPr id="415" name="Arrow: Down 145">
              <a:extLst>
                <a:ext uri="{FF2B5EF4-FFF2-40B4-BE49-F238E27FC236}">
                  <a16:creationId xmlns:a16="http://schemas.microsoft.com/office/drawing/2014/main" id="{CADD729F-F3CB-4D98-B7D9-9A72074B875C}"/>
                </a:ext>
              </a:extLst>
            </p:cNvPr>
            <p:cNvSpPr/>
            <p:nvPr/>
          </p:nvSpPr>
          <p:spPr>
            <a:xfrm>
              <a:off x="5703120" y="5699805"/>
              <a:ext cx="359883" cy="3267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9" name="TextBox 418">
            <a:extLst>
              <a:ext uri="{FF2B5EF4-FFF2-40B4-BE49-F238E27FC236}">
                <a16:creationId xmlns:a16="http://schemas.microsoft.com/office/drawing/2014/main" id="{9FD46575-97FB-4B12-9859-AA57951896B9}"/>
              </a:ext>
            </a:extLst>
          </p:cNvPr>
          <p:cNvSpPr txBox="1"/>
          <p:nvPr/>
        </p:nvSpPr>
        <p:spPr>
          <a:xfrm>
            <a:off x="252646" y="1452324"/>
            <a:ext cx="8463599" cy="3639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Scheduling a 2-GPU job into a 32-GPU machine node like below: which 2 GPUs?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2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FrameworkLauncher Adoptions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0513410" cy="2856167"/>
          </a:xfrm>
        </p:spPr>
        <p:txBody>
          <a:bodyPr/>
          <a:lstStyle/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[Batch]: TensorFlow/ChaNa/FastDNN Training Pipeline (Bing Ads: Woodblocks)</a:t>
            </a:r>
          </a:p>
          <a:p>
            <a:pPr marL="742950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971550" lvl="2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lvl="1"/>
            <a:endParaRPr lang="en-US" b="1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200133" lvl="2" indent="-5143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57296"/>
              </p:ext>
            </p:extLst>
          </p:nvPr>
        </p:nvGraphicFramePr>
        <p:xfrm>
          <a:off x="1326870" y="1885928"/>
          <a:ext cx="8748742" cy="1937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720">
                  <a:extLst>
                    <a:ext uri="{9D8B030D-6E8A-4147-A177-3AD203B41FA5}">
                      <a16:colId xmlns:a16="http://schemas.microsoft.com/office/drawing/2014/main" val="1862697563"/>
                    </a:ext>
                  </a:extLst>
                </a:gridCol>
                <a:gridCol w="1415596">
                  <a:extLst>
                    <a:ext uri="{9D8B030D-6E8A-4147-A177-3AD203B41FA5}">
                      <a16:colId xmlns:a16="http://schemas.microsoft.com/office/drawing/2014/main" val="4041777853"/>
                    </a:ext>
                  </a:extLst>
                </a:gridCol>
                <a:gridCol w="1153682">
                  <a:extLst>
                    <a:ext uri="{9D8B030D-6E8A-4147-A177-3AD203B41FA5}">
                      <a16:colId xmlns:a16="http://schemas.microsoft.com/office/drawing/2014/main" val="2600006508"/>
                    </a:ext>
                  </a:extLst>
                </a:gridCol>
                <a:gridCol w="2273182">
                  <a:extLst>
                    <a:ext uri="{9D8B030D-6E8A-4147-A177-3AD203B41FA5}">
                      <a16:colId xmlns:a16="http://schemas.microsoft.com/office/drawing/2014/main" val="3951532379"/>
                    </a:ext>
                  </a:extLst>
                </a:gridCol>
                <a:gridCol w="1290415">
                  <a:extLst>
                    <a:ext uri="{9D8B030D-6E8A-4147-A177-3AD203B41FA5}">
                      <a16:colId xmlns:a16="http://schemas.microsoft.com/office/drawing/2014/main" val="1665568707"/>
                    </a:ext>
                  </a:extLst>
                </a:gridCol>
                <a:gridCol w="1427147">
                  <a:extLst>
                    <a:ext uri="{9D8B030D-6E8A-4147-A177-3AD203B41FA5}">
                      <a16:colId xmlns:a16="http://schemas.microsoft.com/office/drawing/2014/main" val="289148682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Generation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Model Type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Algo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Framework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Language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Maximum Features Size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3623824333"/>
                  </a:ext>
                </a:extLst>
              </a:tr>
              <a:tr h="251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LR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LBFGS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ScopeML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Scope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200 millions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3654641200"/>
                  </a:ext>
                </a:extLst>
              </a:tr>
              <a:tr h="251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2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LR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LBFGS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Spark</a:t>
                      </a:r>
                      <a:endParaRPr lang="en-US" sz="1400" dirty="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Jave, Scala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n-lt"/>
                        </a:rPr>
                        <a:t>1 billion</a:t>
                      </a:r>
                      <a:endParaRPr lang="en-US" sz="1400"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4174417932"/>
                  </a:ext>
                </a:extLst>
              </a:tr>
              <a:tr h="251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LR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LBFGS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ChaNa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C++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3 billions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3735199683"/>
                  </a:ext>
                </a:extLst>
              </a:tr>
              <a:tr h="2517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LR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FTRL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ChaNa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C++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 billions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4252513965"/>
                  </a:ext>
                </a:extLst>
              </a:tr>
              <a:tr h="251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DNN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FTRL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FastDNN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C++</a:t>
                      </a:r>
                      <a:endParaRPr lang="en-US" sz="1400" b="1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10 billions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396572103"/>
                  </a:ext>
                </a:extLst>
              </a:tr>
              <a:tr h="2517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LR &amp; DNN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FTRL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Customized TensorFlow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C++, Python</a:t>
                      </a:r>
                      <a:endParaRPr lang="en-US" sz="1400" b="1" dirty="0">
                        <a:solidFill>
                          <a:srgbClr val="00B050"/>
                        </a:solidFill>
                        <a:effectLst/>
                        <a:latin typeface="+mn-lt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68151" marR="68151" marT="0" marB="0"/>
                </a:tc>
                <a:tc>
                  <a:txBody>
                    <a:bodyPr/>
                    <a:lstStyle/>
                    <a:p>
                      <a:pPr marL="0" marR="0" lvl="0" indent="0" algn="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100+ billions</a:t>
                      </a:r>
                      <a:endParaRPr lang="en-US" sz="140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68151" marR="68151" marT="0" marB="0"/>
                </a:tc>
                <a:extLst>
                  <a:ext uri="{0D108BD9-81ED-4DB2-BD59-A6C34878D82A}">
                    <a16:rowId xmlns:a16="http://schemas.microsoft.com/office/drawing/2014/main" val="17608011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671C362-4989-4391-B85B-6243F8DD50DC}"/>
              </a:ext>
            </a:extLst>
          </p:cNvPr>
          <p:cNvSpPr txBox="1"/>
          <p:nvPr/>
        </p:nvSpPr>
        <p:spPr>
          <a:xfrm>
            <a:off x="586389" y="3976099"/>
            <a:ext cx="6678011" cy="1358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[Serving]: Dynamic Rendering</a:t>
            </a:r>
            <a:br>
              <a:rPr lang="en-US" b="1" dirty="0"/>
            </a:br>
            <a:r>
              <a:rPr lang="en-US" b="1" dirty="0"/>
              <a:t>(Bing Web Data: VDOM and Semantic Layout v1)</a:t>
            </a:r>
          </a:p>
          <a:p>
            <a:pPr marL="1200133" lvl="2" indent="-514350">
              <a:buFont typeface="Arial" panose="020B0604020202020204" pitchFamily="34" charset="0"/>
              <a:buChar char="•"/>
            </a:pPr>
            <a:r>
              <a:rPr lang="en-US" dirty="0"/>
              <a:t>MT is their primary way for </a:t>
            </a:r>
            <a:r>
              <a:rPr lang="en-US"/>
              <a:t>VDOM generation</a:t>
            </a:r>
            <a:endParaRPr lang="en-US" dirty="0"/>
          </a:p>
          <a:p>
            <a:pPr marL="1200133" lvl="2" indent="-5143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  <a:highlight>
                  <a:srgbClr val="FFFF00"/>
                </a:highlight>
              </a:rPr>
              <a:t>Output 3.5B VDOMs per day, with a peak at 4B/day</a:t>
            </a:r>
            <a:endParaRPr lang="en-US" b="1" dirty="0">
              <a:solidFill>
                <a:srgbClr val="00B050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3307746-57DD-460D-963D-119657E12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072697"/>
              </p:ext>
            </p:extLst>
          </p:nvPr>
        </p:nvGraphicFramePr>
        <p:xfrm>
          <a:off x="7264400" y="4519325"/>
          <a:ext cx="4762500" cy="166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05C1804-D1FF-409A-9D00-F43FCF150AA9}"/>
              </a:ext>
            </a:extLst>
          </p:cNvPr>
          <p:cNvSpPr txBox="1"/>
          <p:nvPr/>
        </p:nvSpPr>
        <p:spPr>
          <a:xfrm>
            <a:off x="6651829" y="3976099"/>
            <a:ext cx="6678011" cy="543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5143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514350">
              <a:buFont typeface="Arial" panose="020B0604020202020204" pitchFamily="34" charset="0"/>
              <a:buChar char="•"/>
            </a:pPr>
            <a:r>
              <a:rPr lang="en-US" b="1" dirty="0"/>
              <a:t>Now 1/3 applications on MT use FL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4871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797415"/>
          </a:xfrm>
        </p:spPr>
        <p:txBody>
          <a:bodyPr/>
          <a:lstStyle/>
          <a:p>
            <a:pPr lvl="1"/>
            <a:r>
              <a:rPr lang="en-US" sz="2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GitHub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3"/>
              </a:rPr>
              <a:t>https://github.com/Microsoft/pai/tree/master/subprojects/frameworklauncher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i="1" dirty="0">
              <a:solidFill>
                <a:schemeClr val="tx1"/>
              </a:solidFill>
            </a:endParaRPr>
          </a:p>
          <a:p>
            <a:pPr lvl="1"/>
            <a:r>
              <a:rPr lang="en-US" sz="28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Contact</a:t>
            </a:r>
            <a:endParaRPr lang="en-US" dirty="0">
              <a:hlinkClick r:id="rId4"/>
            </a:endParaRPr>
          </a:p>
          <a:p>
            <a:pPr marL="457200" lvl="2" indent="0">
              <a:buNone/>
            </a:pPr>
            <a:r>
              <a:rPr lang="en-US" dirty="0">
                <a:solidFill>
                  <a:schemeClr val="tx1"/>
                </a:solidFill>
              </a:rPr>
              <a:t>PM: </a:t>
            </a:r>
            <a:r>
              <a:rPr lang="en-US" dirty="0">
                <a:hlinkClick r:id="rId5"/>
              </a:rPr>
              <a:t>kailiu@microsoft.com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8A1F407-F114-498F-90BF-AA4DBC3EF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6D2F3B-3D49-470E-BEA6-3D859C1E128F}"/>
              </a:ext>
            </a:extLst>
          </p:cNvPr>
          <p:cNvSpPr/>
          <p:nvPr/>
        </p:nvSpPr>
        <p:spPr>
          <a:xfrm>
            <a:off x="2435598" y="1337342"/>
            <a:ext cx="7584701" cy="59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chemeClr val="tx1"/>
                </a:solidFill>
              </a:rPr>
              <a:t>Thank You!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A0525-DBA5-436E-999E-F196676EF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5" t="9976" r="8197" b="5814"/>
          <a:stretch/>
        </p:blipFill>
        <p:spPr>
          <a:xfrm>
            <a:off x="9532295" y="1432429"/>
            <a:ext cx="448213" cy="448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B7472-3844-4B50-9637-74BE7ADCC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2" y="1283024"/>
            <a:ext cx="1563576" cy="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75491"/>
      </p:ext>
    </p:extLst>
  </p:cSld>
  <p:clrMapOvr>
    <a:masterClrMapping/>
  </p:clrMapOvr>
  <p:transition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1317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584C08-0476-45FD-BF0E-9CAA8AE9A0F9}"/>
              </a:ext>
            </a:extLst>
          </p:cNvPr>
          <p:cNvSpPr txBox="1">
            <a:spLocks/>
          </p:cNvSpPr>
          <p:nvPr/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cap="none" spc="-5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Self-Introduction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FE35DD-CDF1-429A-A797-04ECA2D78AD3}"/>
              </a:ext>
            </a:extLst>
          </p:cNvPr>
          <p:cNvSpPr/>
          <p:nvPr/>
        </p:nvSpPr>
        <p:spPr>
          <a:xfrm>
            <a:off x="6096000" y="1011198"/>
            <a:ext cx="5802313" cy="419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10-year experience in Big Data and AI platform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PMP, MBA, MCSE (Data </a:t>
            </a:r>
            <a:r>
              <a:rPr lang="en-US" sz="2000" dirty="0" err="1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Mgmt</a:t>
            </a: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and Analytics)</a:t>
            </a:r>
            <a:endParaRPr lang="en-US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Now: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Large-scale (100K-server) offline processing platform for Bing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OSS stack evangelization and adoption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i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Past: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Curated Data Sets for Office 365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Compliant DL training  platform Office 365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Data-Driven Engineering Culture Building</a:t>
            </a:r>
            <a:endParaRPr lang="en-US" sz="2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BE38001-ECFD-43C7-ADCC-7969C6DCA8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20"/>
          <a:stretch/>
        </p:blipFill>
        <p:spPr>
          <a:xfrm>
            <a:off x="987406" y="1166528"/>
            <a:ext cx="1138937" cy="1387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F07-B7A8-44C3-8369-93487C3FBC97}"/>
              </a:ext>
            </a:extLst>
          </p:cNvPr>
          <p:cNvSpPr txBox="1"/>
          <p:nvPr/>
        </p:nvSpPr>
        <p:spPr>
          <a:xfrm>
            <a:off x="2271486" y="1166528"/>
            <a:ext cx="3824514" cy="18124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Kai Liu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Senior Program Manager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Bing | Microsoft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kailiu@microsoft.com</a:t>
            </a: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2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WeChat: </a:t>
            </a:r>
            <a:r>
              <a:rPr lang="en-US" sz="2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zjumad</a:t>
            </a:r>
            <a:endParaRPr lang="en-US" sz="20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9668376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 dirty="0"/>
              <a:t>Session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930033"/>
          </a:xfrm>
        </p:spPr>
        <p:txBody>
          <a:bodyPr/>
          <a:lstStyle/>
          <a:p>
            <a:r>
              <a:rPr lang="en-US" dirty="0">
                <a:gradFill>
                  <a:gsLst>
                    <a:gs pos="125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</a:rPr>
              <a:t>Overview of </a:t>
            </a:r>
            <a:r>
              <a:rPr lang="en-US" dirty="0"/>
              <a:t>Bing MagneTar Platform</a:t>
            </a:r>
          </a:p>
          <a:p>
            <a:endParaRPr lang="en-US" dirty="0"/>
          </a:p>
          <a:p>
            <a:r>
              <a:rPr lang="en-US" dirty="0"/>
              <a:t>Challenges in long running services and batch jobs</a:t>
            </a:r>
            <a:br>
              <a:rPr lang="en-US" dirty="0"/>
            </a:br>
            <a:r>
              <a:rPr lang="en-US" dirty="0"/>
              <a:t> in Big Data and Deep Learning</a:t>
            </a:r>
          </a:p>
          <a:p>
            <a:endParaRPr lang="en-US" dirty="0"/>
          </a:p>
          <a:p>
            <a:r>
              <a:rPr lang="en-US" dirty="0"/>
              <a:t>How does FrameworkLauncher optimize for AI</a:t>
            </a:r>
            <a:endParaRPr lang="en-US" dirty="0">
              <a:gradFill>
                <a:gsLst>
                  <a:gs pos="125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054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57810B-2B39-4B22-8F32-561A36D9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" y="-227511"/>
            <a:ext cx="12188370" cy="73130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6D2F3B-3D49-470E-BEA6-3D859C1E128F}"/>
              </a:ext>
            </a:extLst>
          </p:cNvPr>
          <p:cNvSpPr/>
          <p:nvPr/>
        </p:nvSpPr>
        <p:spPr>
          <a:xfrm>
            <a:off x="2435599" y="1337342"/>
            <a:ext cx="6947292" cy="59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5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Bing MagneTar Platform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A0525-DBA5-436E-999E-F196676EF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5" t="9976" r="8197" b="5814"/>
          <a:stretch/>
        </p:blipFill>
        <p:spPr>
          <a:xfrm>
            <a:off x="8859977" y="1432429"/>
            <a:ext cx="448213" cy="448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B7472-3844-4B50-9637-74BE7ADCC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2" y="1283024"/>
            <a:ext cx="1563576" cy="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217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C1E8E-223E-4E4A-9AD3-3D4BE0AD7F66}"/>
              </a:ext>
            </a:extLst>
          </p:cNvPr>
          <p:cNvSpPr/>
          <p:nvPr/>
        </p:nvSpPr>
        <p:spPr>
          <a:xfrm>
            <a:off x="5124873" y="1486746"/>
            <a:ext cx="6872590" cy="3585699"/>
          </a:xfrm>
          <a:prstGeom prst="rect">
            <a:avLst/>
          </a:prstGeom>
          <a:solidFill>
            <a:srgbClr val="D1FFFA"/>
          </a:solidFill>
          <a:ln w="38100">
            <a:solidFill>
              <a:srgbClr val="0086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582509-1BDF-4E9B-8342-B1E6146B2EF3}"/>
              </a:ext>
            </a:extLst>
          </p:cNvPr>
          <p:cNvSpPr/>
          <p:nvPr/>
        </p:nvSpPr>
        <p:spPr>
          <a:xfrm>
            <a:off x="5124873" y="2329742"/>
            <a:ext cx="4957052" cy="2742703"/>
          </a:xfrm>
          <a:custGeom>
            <a:avLst/>
            <a:gdLst>
              <a:gd name="connsiteX0" fmla="*/ 0 w 5056451"/>
              <a:gd name="connsiteY0" fmla="*/ 0 h 2797700"/>
              <a:gd name="connsiteX1" fmla="*/ 1053680 w 5056451"/>
              <a:gd name="connsiteY1" fmla="*/ 363337 h 2797700"/>
              <a:gd name="connsiteX2" fmla="*/ 2089193 w 5056451"/>
              <a:gd name="connsiteY2" fmla="*/ 1877245 h 2797700"/>
              <a:gd name="connsiteX3" fmla="*/ 5056451 w 5056451"/>
              <a:gd name="connsiteY3" fmla="*/ 2797700 h 279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451" h="2797700">
                <a:moveTo>
                  <a:pt x="0" y="0"/>
                </a:moveTo>
                <a:cubicBezTo>
                  <a:pt x="352740" y="25231"/>
                  <a:pt x="705481" y="50463"/>
                  <a:pt x="1053680" y="363337"/>
                </a:cubicBezTo>
                <a:cubicBezTo>
                  <a:pt x="1401879" y="676211"/>
                  <a:pt x="1422065" y="1471518"/>
                  <a:pt x="2089193" y="1877245"/>
                </a:cubicBezTo>
                <a:cubicBezTo>
                  <a:pt x="2756322" y="2282972"/>
                  <a:pt x="3906386" y="2540336"/>
                  <a:pt x="5056451" y="279770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3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B2F44D-DC99-4E7B-B188-ACFBF89854F6}"/>
              </a:ext>
            </a:extLst>
          </p:cNvPr>
          <p:cNvCxnSpPr/>
          <p:nvPr/>
        </p:nvCxnSpPr>
        <p:spPr>
          <a:xfrm>
            <a:off x="6549273" y="3438039"/>
            <a:ext cx="544819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EBAF15A6-9BE0-47B8-AB84-98307BEE6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5" b="95604" l="2547" r="97453">
                        <a14:foregroundMark x1="63158" y1="23626" x2="63158" y2="23626"/>
                        <a14:foregroundMark x1="2716" y1="7143" x2="93888" y2="86813"/>
                        <a14:foregroundMark x1="97284" y1="95604" x2="97453" y2="4945"/>
                        <a14:backgroundMark x1="9168" y1="40110" x2="9168" y2="401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1082" y="3400180"/>
            <a:ext cx="5499940" cy="16994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187146-6F99-4816-87E9-16364EAF803A}"/>
              </a:ext>
            </a:extLst>
          </p:cNvPr>
          <p:cNvSpPr txBox="1"/>
          <p:nvPr/>
        </p:nvSpPr>
        <p:spPr>
          <a:xfrm>
            <a:off x="89976" y="1337342"/>
            <a:ext cx="4482124" cy="422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121" marR="0" lvl="0" indent="-280121" algn="l" defTabSz="914367" rtl="0" eaLnBrk="1" fontAlgn="auto" latinLnBrk="0" hangingPunct="1">
              <a:lnSpc>
                <a:spcPct val="120000"/>
              </a:lnSpc>
              <a:spcBef>
                <a:spcPts val="588"/>
              </a:spcBef>
              <a:spcAft>
                <a:spcPts val="117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3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Imagine you have 1 million machines</a:t>
            </a:r>
          </a:p>
          <a:p>
            <a:pPr marL="280121" marR="0" lvl="0" indent="-280121" algn="l" defTabSz="914367" rtl="0" eaLnBrk="1" fontAlgn="auto" latinLnBrk="0" hangingPunct="1">
              <a:lnSpc>
                <a:spcPct val="120000"/>
              </a:lnSpc>
              <a:spcBef>
                <a:spcPts val="588"/>
              </a:spcBef>
              <a:spcAft>
                <a:spcPts val="117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3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all of them are fully utilized</a:t>
            </a:r>
          </a:p>
          <a:p>
            <a:pPr marL="280121" marR="0" lvl="0" indent="-280121" algn="l" defTabSz="914367" rtl="0" eaLnBrk="1" fontAlgn="auto" latinLnBrk="0" hangingPunct="1">
              <a:lnSpc>
                <a:spcPct val="120000"/>
              </a:lnSpc>
              <a:spcBef>
                <a:spcPts val="588"/>
              </a:spcBef>
              <a:spcAft>
                <a:spcPts val="117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3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can reuse underutilized capacity…</a:t>
            </a:r>
          </a:p>
          <a:p>
            <a:pPr marL="280121" marR="0" lvl="0" indent="-280121" algn="l" defTabSz="914367" rtl="0" eaLnBrk="1" fontAlgn="auto" latinLnBrk="0" hangingPunct="1">
              <a:lnSpc>
                <a:spcPct val="120000"/>
              </a:lnSpc>
              <a:spcBef>
                <a:spcPts val="588"/>
              </a:spcBef>
              <a:spcAft>
                <a:spcPts val="1176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53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host DL and Open Source pipelines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82546E-4F82-4075-BC06-34CBF2C10BA9}"/>
              </a:ext>
            </a:extLst>
          </p:cNvPr>
          <p:cNvSpPr txBox="1"/>
          <p:nvPr/>
        </p:nvSpPr>
        <p:spPr>
          <a:xfrm>
            <a:off x="5838336" y="2159065"/>
            <a:ext cx="2091658" cy="36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" b="0" i="0" u="none" strike="noStrike" kern="1200" cap="none" spc="0" normalizeH="0" baseline="0" noProof="0">
                <a:ln>
                  <a:noFill/>
                </a:ln>
                <a:solidFill>
                  <a:srgbClr val="D83B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Utilization curve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12733C-D25A-4A72-B760-9DC9123C9B8D}"/>
              </a:ext>
            </a:extLst>
          </p:cNvPr>
          <p:cNvSpPr txBox="1"/>
          <p:nvPr/>
        </p:nvSpPr>
        <p:spPr>
          <a:xfrm>
            <a:off x="9806152" y="5022931"/>
            <a:ext cx="2191311" cy="35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00867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 million machines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FFDD3-7129-42D9-858C-32A1BFB90E23}"/>
              </a:ext>
            </a:extLst>
          </p:cNvPr>
          <p:cNvSpPr txBox="1"/>
          <p:nvPr/>
        </p:nvSpPr>
        <p:spPr>
          <a:xfrm>
            <a:off x="4421278" y="1446319"/>
            <a:ext cx="747021" cy="331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8" b="0" i="0" u="none" strike="noStrike" kern="1200" cap="none" spc="0" normalizeH="0" baseline="0" noProof="0" dirty="0">
                <a:ln>
                  <a:noFill/>
                </a:ln>
                <a:solidFill>
                  <a:srgbClr val="D83B0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4DCB2E-E609-4D69-83C4-14EA44AF3337}"/>
              </a:ext>
            </a:extLst>
          </p:cNvPr>
          <p:cNvSpPr txBox="1"/>
          <p:nvPr/>
        </p:nvSpPr>
        <p:spPr>
          <a:xfrm>
            <a:off x="8103231" y="3838242"/>
            <a:ext cx="3957388" cy="784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30" b="0" i="0" u="none" strike="noStrike" kern="1200" cap="none" spc="0" normalizeH="0" baseline="0" noProof="0" dirty="0">
                <a:ln>
                  <a:noFill/>
                </a:ln>
                <a:solidFill>
                  <a:srgbClr val="AA49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and Deep Learning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AA4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(Hadoop, Spark, Kafka</a:t>
            </a:r>
          </a:p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72" b="0" i="0" u="none" strike="noStrike" kern="1200" cap="none" spc="0" normalizeH="0" baseline="0" noProof="0" dirty="0">
                <a:ln>
                  <a:noFill/>
                </a:ln>
                <a:solidFill>
                  <a:srgbClr val="AA49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TensorFlow, ONNX, etc.)</a:t>
            </a:r>
          </a:p>
        </p:txBody>
      </p:sp>
    </p:spTree>
    <p:extLst>
      <p:ext uri="{BB962C8B-B14F-4D97-AF65-F5344CB8AC3E}">
        <p14:creationId xmlns:p14="http://schemas.microsoft.com/office/powerpoint/2010/main" val="29019617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26" grpId="0" uiExpand="1" build="p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861774"/>
          </a:xfrm>
        </p:spPr>
        <p:txBody>
          <a:bodyPr/>
          <a:lstStyle/>
          <a:p>
            <a:r>
              <a:rPr lang="en-US" dirty="0"/>
              <a:t>Bing MagneTar</a:t>
            </a:r>
            <a:br>
              <a:rPr lang="en-US" dirty="0"/>
            </a:br>
            <a:r>
              <a:rPr lang="en-US" sz="2000" spc="0" dirty="0"/>
              <a:t>Bing’s Next Generation Offline Processing Platform with DL/OSS Capability and Cost-Efficiency</a:t>
            </a:r>
            <a:endParaRPr 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D3C5B3-5C75-42FA-BBBD-AA6B0AC853FF}"/>
              </a:ext>
            </a:extLst>
          </p:cNvPr>
          <p:cNvSpPr txBox="1"/>
          <p:nvPr/>
        </p:nvSpPr>
        <p:spPr>
          <a:xfrm>
            <a:off x="481140" y="1489593"/>
            <a:ext cx="5463784" cy="34195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It supports OSS and DL offline processing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7076" y="1489592"/>
            <a:ext cx="5463784" cy="1369222"/>
            <a:chOff x="6491415" y="4545337"/>
            <a:chExt cx="5463784" cy="117278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CA0676-B50B-4D61-89A1-C9C9322A4A5E}"/>
                </a:ext>
              </a:extLst>
            </p:cNvPr>
            <p:cNvSpPr/>
            <p:nvPr/>
          </p:nvSpPr>
          <p:spPr bwMode="auto">
            <a:xfrm>
              <a:off x="6544242" y="4887290"/>
              <a:ext cx="5303833" cy="830831"/>
            </a:xfrm>
            <a:prstGeom prst="rect">
              <a:avLst/>
            </a:prstGeom>
            <a:solidFill>
              <a:srgbClr val="00867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~100K machines</a:t>
              </a:r>
            </a:p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~2 million cores, 10 million GB RAM</a:t>
              </a:r>
            </a:p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cs typeface="Segoe UI" pitchFamily="34" charset="0"/>
                </a:rPr>
                <a:t>~200PB storage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874BEC2-D08E-48E3-90A0-404939911ED3}"/>
                </a:ext>
              </a:extLst>
            </p:cNvPr>
            <p:cNvSpPr txBox="1"/>
            <p:nvPr/>
          </p:nvSpPr>
          <p:spPr>
            <a:xfrm>
              <a:off x="6491415" y="4545337"/>
              <a:ext cx="5463784" cy="34195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1" dirty="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0"/>
                  </a:gradFill>
                  <a:cs typeface="Segoe UI Semibold" panose="020B0702040204020203" pitchFamily="34" charset="0"/>
                </a:rPr>
                <a:t>It has a massive scale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1CAE8AE-E0A5-41B7-91E7-2122C735C5BE}"/>
              </a:ext>
            </a:extLst>
          </p:cNvPr>
          <p:cNvSpPr txBox="1"/>
          <p:nvPr/>
        </p:nvSpPr>
        <p:spPr>
          <a:xfrm>
            <a:off x="6242186" y="3890530"/>
            <a:ext cx="5468674" cy="21913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sz="1600" b="1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cs typeface="Segoe UI Semibold" panose="020B0702040204020203" pitchFamily="34" charset="0"/>
              </a:rPr>
              <a:t>It supports various kinds of Big Data/DL workloads</a:t>
            </a:r>
          </a:p>
          <a:p>
            <a:pPr lvl="0">
              <a:lnSpc>
                <a:spcPct val="110000"/>
              </a:lnSpc>
            </a:pPr>
            <a:r>
              <a:rPr lang="en-US" sz="1200" b="1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Orchestrated by FrameworkLauncher:</a:t>
            </a:r>
            <a:endParaRPr lang="en-US" sz="1200" dirty="0">
              <a:gradFill>
                <a:gsLst>
                  <a:gs pos="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MaltaStreaming, DynamicRendering, </a:t>
            </a:r>
            <a:r>
              <a:rPr lang="en-US" sz="1200" dirty="0" err="1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DeepLearningInferenceService</a:t>
            </a: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, etc.</a:t>
            </a: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HBase, Kafka, etc.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ChaNa, FastDNN, Cortana Bot Training, Passage Injection, KDTree Building and Serving, etc.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TensorFlow/PyTorch/CNTK, etc.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200" dirty="0">
              <a:gradFill>
                <a:gsLst>
                  <a:gs pos="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US" sz="1200" b="1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Orchestrated by Spark:</a:t>
            </a:r>
            <a:endParaRPr lang="en-US" sz="1200" dirty="0">
              <a:gradFill>
                <a:gsLst>
                  <a:gs pos="0">
                    <a:srgbClr val="1A1A1A"/>
                  </a:gs>
                  <a:gs pos="100000">
                    <a:srgbClr val="1A1A1A"/>
                  </a:gs>
                </a:gsLst>
                <a:lin ang="5400000" scaled="0"/>
              </a:gra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200" dirty="0" err="1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MaltaGen</a:t>
            </a: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, Flick, </a:t>
            </a:r>
            <a:r>
              <a:rPr lang="en-US" sz="1200" dirty="0" err="1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DeepLearningOfflineProcessing</a:t>
            </a: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err="1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ObjectStore</a:t>
            </a:r>
            <a:r>
              <a:rPr lang="en-US" sz="1200" dirty="0">
                <a:gradFill>
                  <a:gsLst>
                    <a:gs pos="0">
                      <a:srgbClr val="1A1A1A"/>
                    </a:gs>
                    <a:gs pos="100000">
                      <a:srgbClr val="1A1A1A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rPr>
              <a:t> Ingestion,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50F5A4-AB50-4774-979E-E280A55B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3" y="1831547"/>
            <a:ext cx="5604518" cy="45692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853405" y="4284905"/>
              <a:ext cx="1941120" cy="55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5525" y="4189409"/>
                <a:ext cx="2036880" cy="2453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5" name="Ink 84"/>
              <p14:cNvContentPartPr/>
              <p14:nvPr/>
            </p14:nvContentPartPr>
            <p14:xfrm>
              <a:off x="1845485" y="4424585"/>
              <a:ext cx="1901520" cy="363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97605" y="4329407"/>
                <a:ext cx="1997280" cy="2260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25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arge rock&#10;&#10;Description automatically generated">
            <a:extLst>
              <a:ext uri="{FF2B5EF4-FFF2-40B4-BE49-F238E27FC236}">
                <a16:creationId xmlns:a16="http://schemas.microsoft.com/office/drawing/2014/main" id="{6B790114-D12A-4B73-8144-8ABC76F8B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9" b="6496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6D2F3B-3D49-470E-BEA6-3D859C1E128F}"/>
              </a:ext>
            </a:extLst>
          </p:cNvPr>
          <p:cNvSpPr/>
          <p:nvPr/>
        </p:nvSpPr>
        <p:spPr>
          <a:xfrm>
            <a:off x="2435599" y="1337342"/>
            <a:ext cx="6947292" cy="5976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353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Challenges of harvesting underutilized capacity</a:t>
            </a:r>
            <a:endParaRPr lang="en-US" sz="2353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AA0525-DBA5-436E-999E-F196676EF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5" t="9976" r="8197" b="5814"/>
          <a:stretch/>
        </p:blipFill>
        <p:spPr>
          <a:xfrm>
            <a:off x="8859977" y="1432429"/>
            <a:ext cx="448213" cy="4482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CB7472-3844-4B50-9637-74BE7ADCC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52" y="1283024"/>
            <a:ext cx="1563576" cy="59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319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69B7C-0490-4CFC-8879-7614A4F06D83}"/>
              </a:ext>
            </a:extLst>
          </p:cNvPr>
          <p:cNvGraphicFramePr>
            <a:graphicFrameLocks noGrp="1"/>
          </p:cNvGraphicFramePr>
          <p:nvPr/>
        </p:nvGraphicFramePr>
        <p:xfrm>
          <a:off x="293687" y="1011044"/>
          <a:ext cx="1160462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489">
                  <a:extLst>
                    <a:ext uri="{9D8B030D-6E8A-4147-A177-3AD203B41FA5}">
                      <a16:colId xmlns:a16="http://schemas.microsoft.com/office/drawing/2014/main" val="1888957264"/>
                    </a:ext>
                  </a:extLst>
                </a:gridCol>
                <a:gridCol w="3181814">
                  <a:extLst>
                    <a:ext uri="{9D8B030D-6E8A-4147-A177-3AD203B41FA5}">
                      <a16:colId xmlns:a16="http://schemas.microsoft.com/office/drawing/2014/main" val="2925793562"/>
                    </a:ext>
                  </a:extLst>
                </a:gridCol>
                <a:gridCol w="3295165">
                  <a:extLst>
                    <a:ext uri="{9D8B030D-6E8A-4147-A177-3AD203B41FA5}">
                      <a16:colId xmlns:a16="http://schemas.microsoft.com/office/drawing/2014/main" val="600057939"/>
                    </a:ext>
                  </a:extLst>
                </a:gridCol>
                <a:gridCol w="2901156">
                  <a:extLst>
                    <a:ext uri="{9D8B030D-6E8A-4147-A177-3AD203B41FA5}">
                      <a16:colId xmlns:a16="http://schemas.microsoft.com/office/drawing/2014/main" val="1165905718"/>
                    </a:ext>
                  </a:extLst>
                </a:gridCol>
              </a:tblGrid>
              <a:tr h="495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8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Yet-to-Retire</a:t>
                      </a:r>
                    </a:p>
                    <a:p>
                      <a:pPr algn="ctr"/>
                      <a:r>
                        <a:rPr lang="en-US" dirty="0"/>
                        <a:t>Machines</a:t>
                      </a:r>
                    </a:p>
                  </a:txBody>
                  <a:tcPr>
                    <a:solidFill>
                      <a:srgbClr val="008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Maintenance Buffer</a:t>
                      </a:r>
                    </a:p>
                    <a:p>
                      <a:pPr algn="ctr"/>
                      <a:r>
                        <a:rPr lang="en-US" dirty="0"/>
                        <a:t>Machines</a:t>
                      </a:r>
                    </a:p>
                  </a:txBody>
                  <a:tcPr>
                    <a:solidFill>
                      <a:srgbClr val="0086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Online Serving</a:t>
                      </a:r>
                    </a:p>
                    <a:p>
                      <a:pPr algn="ctr"/>
                      <a:r>
                        <a:rPr lang="en-US" dirty="0"/>
                        <a:t>Machines</a:t>
                      </a:r>
                    </a:p>
                  </a:txBody>
                  <a:tcPr>
                    <a:solidFill>
                      <a:srgbClr val="0086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86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Characteristics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Relatively stable, but subject to return any time;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amount, but churning quickly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Running production critical services</a:t>
                      </a:r>
                    </a:p>
                    <a:p>
                      <a:r>
                        <a:rPr lang="en-US" dirty="0"/>
                        <a:t>May have spare cycles time to time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9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 Challenges</a:t>
                      </a:r>
                    </a:p>
                  </a:txBody>
                  <a:tcPr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Maintain data availability at bulk machine moves</a:t>
                      </a:r>
                    </a:p>
                  </a:txBody>
                  <a:tcPr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Predict machine return and smart task allocation</a:t>
                      </a:r>
                    </a:p>
                  </a:txBody>
                  <a:tcPr>
                    <a:solidFill>
                      <a:srgbClr val="E6EF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Isolate data tasks from production services</a:t>
                      </a:r>
                    </a:p>
                  </a:txBody>
                  <a:tcPr>
                    <a:solidFill>
                      <a:srgbClr val="E6E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091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94412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3.3|4.5|33.9|0.9|0.3|0.3"/>
</p:tagLst>
</file>

<file path=ppt/theme/theme1.xml><?xml version="1.0" encoding="utf-8"?>
<a:theme xmlns:a="http://schemas.openxmlformats.org/drawingml/2006/main" name="9-51008_Machine_Learning_AI_&amp;_Data_Science_Conference_Fall_2018_Template">
  <a:themeElements>
    <a:clrScheme name="Custom 2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A80000"/>
      </a:accent1>
      <a:accent2>
        <a:srgbClr val="505050"/>
      </a:accent2>
      <a:accent3>
        <a:srgbClr val="737373"/>
      </a:accent3>
      <a:accent4>
        <a:srgbClr val="002050"/>
      </a:accent4>
      <a:accent5>
        <a:srgbClr val="D83B01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rot="0" spcFirstLastPara="0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chine_Learning_AI_Data_Science_Conference_Fall 2018_16x9_Template_v06.potx" id="{593D9A0C-A9C2-4B18-A1AB-7B6B444F7E81}" vid="{631A5D9C-1E8D-47A4-921D-AEDE1899F170}"/>
    </a:ext>
  </a:extLst>
</a:theme>
</file>

<file path=ppt/theme/theme2.xml><?xml version="1.0" encoding="utf-8"?>
<a:theme xmlns:a="http://schemas.openxmlformats.org/drawingml/2006/main" name="6_Title Slide [option 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126ebaae-c227-483b-b39b-ac7a14c4fbd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2F384E04073447889FAC67057DA819" ma:contentTypeVersion="14" ma:contentTypeDescription="Create a new document." ma:contentTypeScope="" ma:versionID="15c3e6e627d4417754628089e00bdf77">
  <xsd:schema xmlns:xsd="http://www.w3.org/2001/XMLSchema" xmlns:xs="http://www.w3.org/2001/XMLSchema" xmlns:p="http://schemas.microsoft.com/office/2006/metadata/properties" xmlns:ns1="http://schemas.microsoft.com/sharepoint/v3" xmlns:ns2="e3926fde-1626-4fff-8c91-059b3f26a832" xmlns:ns3="126ebaae-c227-483b-b39b-ac7a14c4fbdd" targetNamespace="http://schemas.microsoft.com/office/2006/metadata/properties" ma:root="true" ma:fieldsID="730cd3eb25d797c69700c9754e83618d" ns1:_="" ns2:_="" ns3:_="">
    <xsd:import namespace="http://schemas.microsoft.com/sharepoint/v3"/>
    <xsd:import namespace="e3926fde-1626-4fff-8c91-059b3f26a832"/>
    <xsd:import namespace="126ebaae-c227-483b-b39b-ac7a14c4fb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26fde-1626-4fff-8c91-059b3f26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ebaae-c227-483b-b39b-ac7a14c4f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126ebaae-c227-483b-b39b-ac7a14c4fbdd"/>
  </ds:schemaRefs>
</ds:datastoreItem>
</file>

<file path=customXml/itemProps3.xml><?xml version="1.0" encoding="utf-8"?>
<ds:datastoreItem xmlns:ds="http://schemas.openxmlformats.org/officeDocument/2006/customXml" ds:itemID="{36620C5D-F323-4981-BA2C-745516FDBB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926fde-1626-4fff-8c91-059b3f26a832"/>
    <ds:schemaRef ds:uri="126ebaae-c227-483b-b39b-ac7a14c4fb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MLADS Fall 2018 Template</Template>
  <TotalTime>3685</TotalTime>
  <Words>1816</Words>
  <Application>Microsoft Office PowerPoint</Application>
  <PresentationFormat>Widescreen</PresentationFormat>
  <Paragraphs>371</Paragraphs>
  <Slides>27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Consolas</vt:lpstr>
      <vt:lpstr>Segoe UI</vt:lpstr>
      <vt:lpstr>Segoe UI Light</vt:lpstr>
      <vt:lpstr>Segoe UI Semibold</vt:lpstr>
      <vt:lpstr>Segoe UI Semilight</vt:lpstr>
      <vt:lpstr>Wingdings</vt:lpstr>
      <vt:lpstr>9-51008_Machine_Learning_AI_&amp;_Data_Science_Conference_Fall_2018_Template</vt:lpstr>
      <vt:lpstr>6_Title Slide [option 1]</vt:lpstr>
      <vt:lpstr>Visio</vt:lpstr>
      <vt:lpstr>PowerPoint Presentation</vt:lpstr>
      <vt:lpstr>Container orchestrator for general applications: FrameworkLauncher</vt:lpstr>
      <vt:lpstr>PowerPoint Presentation</vt:lpstr>
      <vt:lpstr>Session goals</vt:lpstr>
      <vt:lpstr>PowerPoint Presentation</vt:lpstr>
      <vt:lpstr>PowerPoint Presentation</vt:lpstr>
      <vt:lpstr>Bing MagneTar Bing’s Next Generation Offline Processing Platform with DL/OSS Capability and Cost-Efficiency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to support various kinds of applications (1)</vt:lpstr>
      <vt:lpstr>Challenges to support various kinds of applications (2)</vt:lpstr>
      <vt:lpstr>TF Training/Serving Benefits</vt:lpstr>
      <vt:lpstr>TF Training Spec</vt:lpstr>
      <vt:lpstr>TF Serving Spec</vt:lpstr>
      <vt:lpstr>Gang Scheduling Start instances in an all-or-nothing fashion -&gt; No Resource Deadlock</vt:lpstr>
      <vt:lpstr>GPU Scheduling: Job Packing High training speed and cluster GPU utilization</vt:lpstr>
      <vt:lpstr>GPU Scheduling: Topology Awareness  High training speed and cluster GPU utilization</vt:lpstr>
      <vt:lpstr>GPU Scheduling: Topology Awareness  High training speed and cluster GPU utilization</vt:lpstr>
      <vt:lpstr>FrameworkLauncher Adoptions</vt:lpstr>
      <vt:lpstr>Resources</vt:lpstr>
      <vt:lpstr>PowerPoint Presentation</vt:lpstr>
      <vt:lpstr>PowerPoint Presentation</vt:lpstr>
    </vt:vector>
  </TitlesOfParts>
  <Manager>&lt;Comms manager name here&gt;</Manager>
  <Company>Microsoft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Machine Learning, AI &amp; Data Science Conference</dc:subject>
  <dc:creator>Yuqi Wang</dc:creator>
  <cp:keywords>Machine Learning, AI, Data Science - Fall 2018</cp:keywords>
  <dc:description/>
  <cp:lastModifiedBy>Kai Liu (BING)</cp:lastModifiedBy>
  <cp:revision>1394</cp:revision>
  <dcterms:created xsi:type="dcterms:W3CDTF">2018-10-23T07:14:46Z</dcterms:created>
  <dcterms:modified xsi:type="dcterms:W3CDTF">2019-09-11T04:46:26Z</dcterms:modified>
  <cp:category>Machine Learning, AI &amp; Data Science Conference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0x010100542F384E04073447889FAC67057DA819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Owner">
    <vt:lpwstr>maryfj@microsoft.com</vt:lpwstr>
  </property>
  <property fmtid="{D5CDD505-2E9C-101B-9397-08002B2CF9AE}" pid="15" name="MSIP_Label_f42aa342-8706-4288-bd11-ebb85995028c_SetDate">
    <vt:lpwstr>2017-08-29T14:27:20.8568347-07:00</vt:lpwstr>
  </property>
  <property fmtid="{D5CDD505-2E9C-101B-9397-08002B2CF9AE}" pid="16" name="MSIP_Label_f42aa342-8706-4288-bd11-ebb85995028c_Name">
    <vt:lpwstr>General</vt:lpwstr>
  </property>
  <property fmtid="{D5CDD505-2E9C-101B-9397-08002B2CF9AE}" pid="17" name="MSIP_Label_f42aa342-8706-4288-bd11-ebb85995028c_Application">
    <vt:lpwstr>Microsoft Azure Information Protection</vt:lpwstr>
  </property>
  <property fmtid="{D5CDD505-2E9C-101B-9397-08002B2CF9AE}" pid="18" name="MSIP_Label_f42aa342-8706-4288-bd11-ebb85995028c_Extended_MSFT_Method">
    <vt:lpwstr>Automatic</vt:lpwstr>
  </property>
  <property fmtid="{D5CDD505-2E9C-101B-9397-08002B2CF9AE}" pid="19" name="Sensitivity">
    <vt:lpwstr>General</vt:lpwstr>
  </property>
  <property fmtid="{D5CDD505-2E9C-101B-9397-08002B2CF9AE}" pid="20" name="TaxKeyword">
    <vt:lpwstr>75;#AI|11111111-1111-1111-1111-111111111111;#144;#Data Science - Fall 2018|41d560ea-4cc5-4fe4-8c4a-96798a636d2c;#64;#Machine Learning|11111111-1111-1111-1111-111111111111</vt:lpwstr>
  </property>
  <property fmtid="{D5CDD505-2E9C-101B-9397-08002B2CF9AE}" pid="21" name="e1750f71052543bd8c4d7217e9f56da0">
    <vt:lpwstr/>
  </property>
  <property fmtid="{D5CDD505-2E9C-101B-9397-08002B2CF9AE}" pid="22" name="j129f3114929433a812312450a84994c">
    <vt:lpwstr/>
  </property>
  <property fmtid="{D5CDD505-2E9C-101B-9397-08002B2CF9AE}" pid="23" name="j478fa01fff54a9d85f93cc1f742caa8">
    <vt:lpwstr/>
  </property>
  <property fmtid="{D5CDD505-2E9C-101B-9397-08002B2CF9AE}" pid="24" name="c4b02e5b2c48420dbed84c0f2f02e9a3">
    <vt:lpwstr/>
  </property>
  <property fmtid="{D5CDD505-2E9C-101B-9397-08002B2CF9AE}" pid="25" name="ba5aa7e3a41a404e868a451481761228">
    <vt:lpwstr/>
  </property>
  <property fmtid="{D5CDD505-2E9C-101B-9397-08002B2CF9AE}" pid="26" name="AuthorIds_UIVersion_512">
    <vt:lpwstr>3023</vt:lpwstr>
  </property>
</Properties>
</file>