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303" r:id="rId2"/>
    <p:sldId id="329" r:id="rId3"/>
    <p:sldId id="332" r:id="rId4"/>
    <p:sldId id="330" r:id="rId5"/>
    <p:sldId id="314" r:id="rId6"/>
    <p:sldId id="663" r:id="rId7"/>
    <p:sldId id="323" r:id="rId8"/>
    <p:sldId id="284" r:id="rId9"/>
    <p:sldId id="324" r:id="rId10"/>
    <p:sldId id="662" r:id="rId11"/>
    <p:sldId id="334" r:id="rId12"/>
    <p:sldId id="336" r:id="rId13"/>
    <p:sldId id="335" r:id="rId14"/>
    <p:sldId id="337" r:id="rId15"/>
    <p:sldId id="6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431"/>
    <a:srgbClr val="FF7C00"/>
    <a:srgbClr val="407DD6"/>
    <a:srgbClr val="58AE2E"/>
    <a:srgbClr val="0080FF"/>
    <a:srgbClr val="5AAF32"/>
    <a:srgbClr val="78ADFF"/>
    <a:srgbClr val="FFFFFF"/>
    <a:srgbClr val="007DD6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75"/>
    <p:restoredTop sz="92857"/>
  </p:normalViewPr>
  <p:slideViewPr>
    <p:cSldViewPr snapToGrid="0" snapToObjects="1">
      <p:cViewPr varScale="1">
        <p:scale>
          <a:sx n="157" d="100"/>
          <a:sy n="157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C3C1D0-8448-4544-98B3-034589BB5586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617CD102-7C52-0744-9DA7-3DAE20361A31}">
      <dgm:prSet/>
      <dgm:spPr>
        <a:gradFill flip="none" rotWithShape="0">
          <a:gsLst>
            <a:gs pos="100000">
              <a:srgbClr val="407DD6">
                <a:lumMod val="94000"/>
                <a:lumOff val="6000"/>
              </a:srgbClr>
            </a:gs>
            <a:gs pos="10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 dirty="0"/>
        </a:p>
      </dgm:t>
    </dgm:pt>
    <dgm:pt modelId="{C94A4E50-6C17-814A-916F-15365467507F}" type="parTrans" cxnId="{322E61E5-41DE-7342-9761-BD714735599A}">
      <dgm:prSet/>
      <dgm:spPr/>
      <dgm:t>
        <a:bodyPr/>
        <a:lstStyle/>
        <a:p>
          <a:endParaRPr lang="en-US"/>
        </a:p>
      </dgm:t>
    </dgm:pt>
    <dgm:pt modelId="{5436A1A3-9D98-BF45-BE4D-0AC53A875939}" type="sibTrans" cxnId="{322E61E5-41DE-7342-9761-BD714735599A}">
      <dgm:prSet/>
      <dgm:spPr/>
      <dgm:t>
        <a:bodyPr/>
        <a:lstStyle/>
        <a:p>
          <a:endParaRPr lang="en-US"/>
        </a:p>
      </dgm:t>
    </dgm:pt>
    <dgm:pt modelId="{B681D083-1CEB-4549-9651-42679913C98D}">
      <dgm:prSet custT="1"/>
      <dgm:spPr>
        <a:gradFill flip="none" rotWithShape="0">
          <a:gsLst>
            <a:gs pos="63000">
              <a:srgbClr val="659B6E"/>
            </a:gs>
            <a:gs pos="0">
              <a:srgbClr val="407DD6">
                <a:lumMod val="94000"/>
                <a:lumOff val="6000"/>
              </a:srgbClr>
            </a:gs>
            <a:gs pos="100000">
              <a:srgbClr val="90C226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90C226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5400000" scaled="1"/>
          <a:tileRect/>
        </a:gradFill>
        <a:ln w="19050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2230" tIns="62230" rIns="62230" bIns="62230" numCol="1" spcCol="1270" anchor="ctr" anchorCtr="0"/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8BD1B981-768E-0245-9F71-552525937CA7}" type="parTrans" cxnId="{57907C8A-E908-D243-B906-20EB3AF0D8B5}">
      <dgm:prSet/>
      <dgm:spPr/>
      <dgm:t>
        <a:bodyPr/>
        <a:lstStyle/>
        <a:p>
          <a:endParaRPr lang="en-US"/>
        </a:p>
      </dgm:t>
    </dgm:pt>
    <dgm:pt modelId="{F798EA40-1591-264F-BE6D-98E1EC146077}" type="sibTrans" cxnId="{57907C8A-E908-D243-B906-20EB3AF0D8B5}">
      <dgm:prSet/>
      <dgm:spPr/>
      <dgm:t>
        <a:bodyPr/>
        <a:lstStyle/>
        <a:p>
          <a:endParaRPr lang="en-US"/>
        </a:p>
      </dgm:t>
    </dgm:pt>
    <dgm:pt modelId="{6E058120-48A1-6043-A46C-391231D3E249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162E4498-DEB2-3A49-B24E-69AEC3C3B82B}" type="parTrans" cxnId="{24FE9057-E98B-974F-B677-64ED51FCC959}">
      <dgm:prSet/>
      <dgm:spPr/>
      <dgm:t>
        <a:bodyPr/>
        <a:lstStyle/>
        <a:p>
          <a:endParaRPr lang="en-US"/>
        </a:p>
      </dgm:t>
    </dgm:pt>
    <dgm:pt modelId="{73F82DA5-E798-DA44-BAD7-F27AB031DB94}" type="sibTrans" cxnId="{24FE9057-E98B-974F-B677-64ED51FCC959}">
      <dgm:prSet/>
      <dgm:spPr/>
      <dgm:t>
        <a:bodyPr/>
        <a:lstStyle/>
        <a:p>
          <a:endParaRPr lang="en-US"/>
        </a:p>
      </dgm:t>
    </dgm:pt>
    <dgm:pt modelId="{342E6DC3-A1B3-9248-A4F7-A25F64B9CFA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 dirty="0"/>
        </a:p>
      </dgm:t>
    </dgm:pt>
    <dgm:pt modelId="{D3A0A793-DC7E-C04A-8E48-F9BCE4AC142C}" type="parTrans" cxnId="{BDD2722A-6DDB-0C4E-8AC3-113A9A406039}">
      <dgm:prSet/>
      <dgm:spPr/>
      <dgm:t>
        <a:bodyPr/>
        <a:lstStyle/>
        <a:p>
          <a:endParaRPr lang="en-US"/>
        </a:p>
      </dgm:t>
    </dgm:pt>
    <dgm:pt modelId="{C961B29A-5664-EF43-99A5-A2DD591B3E69}" type="sibTrans" cxnId="{BDD2722A-6DDB-0C4E-8AC3-113A9A406039}">
      <dgm:prSet/>
      <dgm:spPr/>
      <dgm:t>
        <a:bodyPr/>
        <a:lstStyle/>
        <a:p>
          <a:endParaRPr lang="en-US"/>
        </a:p>
      </dgm:t>
    </dgm:pt>
    <dgm:pt modelId="{9532CADD-E296-0545-96CB-18DF1EDEE837}">
      <dgm:prSet/>
      <dgm:spPr>
        <a:gradFill flip="none" rotWithShape="0">
          <a:gsLst>
            <a:gs pos="100000">
              <a:srgbClr val="659B6E"/>
            </a:gs>
            <a:gs pos="41000">
              <a:srgbClr val="407DD6">
                <a:lumMod val="94000"/>
                <a:lumOff val="6000"/>
              </a:srgbClr>
            </a:gs>
            <a:gs pos="10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US"/>
        </a:p>
      </dgm:t>
    </dgm:pt>
    <dgm:pt modelId="{1E969F85-545A-1B4E-AC4B-78551C6C94F3}" type="parTrans" cxnId="{0B868ED2-5355-9741-A925-F86A3152B297}">
      <dgm:prSet/>
      <dgm:spPr/>
      <dgm:t>
        <a:bodyPr/>
        <a:lstStyle/>
        <a:p>
          <a:endParaRPr lang="en-US"/>
        </a:p>
      </dgm:t>
    </dgm:pt>
    <dgm:pt modelId="{5A82881B-1D91-EA4E-B9DB-B666EC6B15CA}" type="sibTrans" cxnId="{0B868ED2-5355-9741-A925-F86A3152B297}">
      <dgm:prSet/>
      <dgm:spPr/>
      <dgm:t>
        <a:bodyPr/>
        <a:lstStyle/>
        <a:p>
          <a:endParaRPr lang="en-US"/>
        </a:p>
      </dgm:t>
    </dgm:pt>
    <dgm:pt modelId="{0D4AC41C-5BFD-7C44-9289-F46E8A2D1C77}" type="pres">
      <dgm:prSet presAssocID="{F5C3C1D0-8448-4544-98B3-034589BB5586}" presName="Name0" presStyleCnt="0">
        <dgm:presLayoutVars>
          <dgm:dir/>
          <dgm:animLvl val="lvl"/>
          <dgm:resizeHandles val="exact"/>
        </dgm:presLayoutVars>
      </dgm:prSet>
      <dgm:spPr/>
    </dgm:pt>
    <dgm:pt modelId="{83DA5203-AF32-5247-B332-974C0DC9A442}" type="pres">
      <dgm:prSet presAssocID="{617CD102-7C52-0744-9DA7-3DAE20361A31}" presName="Name8" presStyleCnt="0"/>
      <dgm:spPr/>
    </dgm:pt>
    <dgm:pt modelId="{198FA513-A16A-EA45-B479-F965629D8583}" type="pres">
      <dgm:prSet presAssocID="{617CD102-7C52-0744-9DA7-3DAE20361A31}" presName="level" presStyleLbl="node1" presStyleIdx="0" presStyleCnt="5">
        <dgm:presLayoutVars>
          <dgm:chMax val="1"/>
          <dgm:bulletEnabled val="1"/>
        </dgm:presLayoutVars>
      </dgm:prSet>
      <dgm:spPr/>
    </dgm:pt>
    <dgm:pt modelId="{959273A4-1B5E-9247-877D-2E5F212067B2}" type="pres">
      <dgm:prSet presAssocID="{617CD102-7C52-0744-9DA7-3DAE20361A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7F3280-481C-B743-BA71-8970939EC12E}" type="pres">
      <dgm:prSet presAssocID="{9532CADD-E296-0545-96CB-18DF1EDEE837}" presName="Name8" presStyleCnt="0"/>
      <dgm:spPr/>
    </dgm:pt>
    <dgm:pt modelId="{317AAA22-AB9F-5D4B-868D-E3F2C1B2960B}" type="pres">
      <dgm:prSet presAssocID="{9532CADD-E296-0545-96CB-18DF1EDEE837}" presName="level" presStyleLbl="node1" presStyleIdx="1" presStyleCnt="5">
        <dgm:presLayoutVars>
          <dgm:chMax val="1"/>
          <dgm:bulletEnabled val="1"/>
        </dgm:presLayoutVars>
      </dgm:prSet>
      <dgm:spPr/>
    </dgm:pt>
    <dgm:pt modelId="{FA36BC3E-F83F-A04A-A1D6-FF88E02DCC2E}" type="pres">
      <dgm:prSet presAssocID="{9532CADD-E296-0545-96CB-18DF1EDEE8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C4F8E0-CF59-774A-A3A6-F54C96BD3477}" type="pres">
      <dgm:prSet presAssocID="{B681D083-1CEB-4549-9651-42679913C98D}" presName="Name8" presStyleCnt="0"/>
      <dgm:spPr/>
    </dgm:pt>
    <dgm:pt modelId="{3B16F687-17EC-8245-8114-3A74A8011BB5}" type="pres">
      <dgm:prSet presAssocID="{B681D083-1CEB-4549-9651-42679913C98D}" presName="level" presStyleLbl="node1" presStyleIdx="2" presStyleCnt="5">
        <dgm:presLayoutVars>
          <dgm:chMax val="1"/>
          <dgm:bulletEnabled val="1"/>
        </dgm:presLayoutVars>
      </dgm:prSet>
      <dgm:spPr>
        <a:xfrm>
          <a:off x="908379" y="1580041"/>
          <a:ext cx="2725139" cy="790021"/>
        </a:xfrm>
        <a:prstGeom prst="trapezoid">
          <a:avLst>
            <a:gd name="adj" fmla="val 57491"/>
          </a:avLst>
        </a:prstGeom>
      </dgm:spPr>
    </dgm:pt>
    <dgm:pt modelId="{CBB41587-BE87-2B4F-87CD-E40C068F94C9}" type="pres">
      <dgm:prSet presAssocID="{B681D083-1CEB-4549-9651-42679913C9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A974AB-FEC2-3742-8C2A-071EA415CB68}" type="pres">
      <dgm:prSet presAssocID="{6E058120-48A1-6043-A46C-391231D3E249}" presName="Name8" presStyleCnt="0"/>
      <dgm:spPr/>
    </dgm:pt>
    <dgm:pt modelId="{9C5E8016-061F-E541-8EC8-DD47D6897D39}" type="pres">
      <dgm:prSet presAssocID="{6E058120-48A1-6043-A46C-391231D3E24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78CA4D8-9AC2-794D-AA79-EBA626A507CD}" type="pres">
      <dgm:prSet presAssocID="{6E058120-48A1-6043-A46C-391231D3E2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353EB4-3B20-D148-878F-5AC801490F28}" type="pres">
      <dgm:prSet presAssocID="{342E6DC3-A1B3-9248-A4F7-A25F64B9CFA1}" presName="Name8" presStyleCnt="0"/>
      <dgm:spPr/>
    </dgm:pt>
    <dgm:pt modelId="{203CC754-3EFD-9D4D-AF12-C7F2C5E603C6}" type="pres">
      <dgm:prSet presAssocID="{342E6DC3-A1B3-9248-A4F7-A25F64B9CFA1}" presName="level" presStyleLbl="node1" presStyleIdx="4" presStyleCnt="5">
        <dgm:presLayoutVars>
          <dgm:chMax val="1"/>
          <dgm:bulletEnabled val="1"/>
        </dgm:presLayoutVars>
      </dgm:prSet>
      <dgm:spPr/>
    </dgm:pt>
    <dgm:pt modelId="{75A5045A-E998-D249-8764-8C221BD577FD}" type="pres">
      <dgm:prSet presAssocID="{342E6DC3-A1B3-9248-A4F7-A25F64B9CFA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4F5440C-417A-074C-ACEF-FDFF8CEB6B53}" type="presOf" srcId="{F5C3C1D0-8448-4544-98B3-034589BB5586}" destId="{0D4AC41C-5BFD-7C44-9289-F46E8A2D1C77}" srcOrd="0" destOrd="0" presId="urn:microsoft.com/office/officeart/2005/8/layout/pyramid1"/>
    <dgm:cxn modelId="{32C20F18-2479-E74D-A634-276021B93018}" type="presOf" srcId="{342E6DC3-A1B3-9248-A4F7-A25F64B9CFA1}" destId="{203CC754-3EFD-9D4D-AF12-C7F2C5E603C6}" srcOrd="0" destOrd="0" presId="urn:microsoft.com/office/officeart/2005/8/layout/pyramid1"/>
    <dgm:cxn modelId="{3C02831F-1F80-D844-A1E7-042F04E0B02D}" type="presOf" srcId="{342E6DC3-A1B3-9248-A4F7-A25F64B9CFA1}" destId="{75A5045A-E998-D249-8764-8C221BD577FD}" srcOrd="1" destOrd="0" presId="urn:microsoft.com/office/officeart/2005/8/layout/pyramid1"/>
    <dgm:cxn modelId="{BDD2722A-6DDB-0C4E-8AC3-113A9A406039}" srcId="{F5C3C1D0-8448-4544-98B3-034589BB5586}" destId="{342E6DC3-A1B3-9248-A4F7-A25F64B9CFA1}" srcOrd="4" destOrd="0" parTransId="{D3A0A793-DC7E-C04A-8E48-F9BCE4AC142C}" sibTransId="{C961B29A-5664-EF43-99A5-A2DD591B3E69}"/>
    <dgm:cxn modelId="{24FE9057-E98B-974F-B677-64ED51FCC959}" srcId="{F5C3C1D0-8448-4544-98B3-034589BB5586}" destId="{6E058120-48A1-6043-A46C-391231D3E249}" srcOrd="3" destOrd="0" parTransId="{162E4498-DEB2-3A49-B24E-69AEC3C3B82B}" sibTransId="{73F82DA5-E798-DA44-BAD7-F27AB031DB94}"/>
    <dgm:cxn modelId="{D3676965-F53D-814A-AF0F-C2D6474E16FB}" type="presOf" srcId="{6E058120-48A1-6043-A46C-391231D3E249}" destId="{9C5E8016-061F-E541-8EC8-DD47D6897D39}" srcOrd="0" destOrd="0" presId="urn:microsoft.com/office/officeart/2005/8/layout/pyramid1"/>
    <dgm:cxn modelId="{8AAD247F-F659-6548-816A-2238DB2D3502}" type="presOf" srcId="{617CD102-7C52-0744-9DA7-3DAE20361A31}" destId="{198FA513-A16A-EA45-B479-F965629D8583}" srcOrd="0" destOrd="0" presId="urn:microsoft.com/office/officeart/2005/8/layout/pyramid1"/>
    <dgm:cxn modelId="{57907C8A-E908-D243-B906-20EB3AF0D8B5}" srcId="{F5C3C1D0-8448-4544-98B3-034589BB5586}" destId="{B681D083-1CEB-4549-9651-42679913C98D}" srcOrd="2" destOrd="0" parTransId="{8BD1B981-768E-0245-9F71-552525937CA7}" sibTransId="{F798EA40-1591-264F-BE6D-98E1EC146077}"/>
    <dgm:cxn modelId="{4C79819D-CFD8-9F40-97E2-FAC3F03675E3}" type="presOf" srcId="{617CD102-7C52-0744-9DA7-3DAE20361A31}" destId="{959273A4-1B5E-9247-877D-2E5F212067B2}" srcOrd="1" destOrd="0" presId="urn:microsoft.com/office/officeart/2005/8/layout/pyramid1"/>
    <dgm:cxn modelId="{781EDEC0-E087-4247-BE18-069433DB9F3B}" type="presOf" srcId="{B681D083-1CEB-4549-9651-42679913C98D}" destId="{CBB41587-BE87-2B4F-87CD-E40C068F94C9}" srcOrd="1" destOrd="0" presId="urn:microsoft.com/office/officeart/2005/8/layout/pyramid1"/>
    <dgm:cxn modelId="{94D843C3-FFA7-DD4B-A391-2C7EE180AF6C}" type="presOf" srcId="{6E058120-48A1-6043-A46C-391231D3E249}" destId="{A78CA4D8-9AC2-794D-AA79-EBA626A507CD}" srcOrd="1" destOrd="0" presId="urn:microsoft.com/office/officeart/2005/8/layout/pyramid1"/>
    <dgm:cxn modelId="{F7F1D2C6-3453-944F-AD69-4D2893C4291E}" type="presOf" srcId="{9532CADD-E296-0545-96CB-18DF1EDEE837}" destId="{FA36BC3E-F83F-A04A-A1D6-FF88E02DCC2E}" srcOrd="1" destOrd="0" presId="urn:microsoft.com/office/officeart/2005/8/layout/pyramid1"/>
    <dgm:cxn modelId="{0B868ED2-5355-9741-A925-F86A3152B297}" srcId="{F5C3C1D0-8448-4544-98B3-034589BB5586}" destId="{9532CADD-E296-0545-96CB-18DF1EDEE837}" srcOrd="1" destOrd="0" parTransId="{1E969F85-545A-1B4E-AC4B-78551C6C94F3}" sibTransId="{5A82881B-1D91-EA4E-B9DB-B666EC6B15CA}"/>
    <dgm:cxn modelId="{B2146DD3-A7DA-7A4A-8A14-2D2345E34CE7}" type="presOf" srcId="{B681D083-1CEB-4549-9651-42679913C98D}" destId="{3B16F687-17EC-8245-8114-3A74A8011BB5}" srcOrd="0" destOrd="0" presId="urn:microsoft.com/office/officeart/2005/8/layout/pyramid1"/>
    <dgm:cxn modelId="{322E61E5-41DE-7342-9761-BD714735599A}" srcId="{F5C3C1D0-8448-4544-98B3-034589BB5586}" destId="{617CD102-7C52-0744-9DA7-3DAE20361A31}" srcOrd="0" destOrd="0" parTransId="{C94A4E50-6C17-814A-916F-15365467507F}" sibTransId="{5436A1A3-9D98-BF45-BE4D-0AC53A875939}"/>
    <dgm:cxn modelId="{7E51D3F7-3549-AD4D-BB37-89D97C09F9CE}" type="presOf" srcId="{9532CADD-E296-0545-96CB-18DF1EDEE837}" destId="{317AAA22-AB9F-5D4B-868D-E3F2C1B2960B}" srcOrd="0" destOrd="0" presId="urn:microsoft.com/office/officeart/2005/8/layout/pyramid1"/>
    <dgm:cxn modelId="{771380BD-A884-9C4F-B6F7-9A872BE3FC42}" type="presParOf" srcId="{0D4AC41C-5BFD-7C44-9289-F46E8A2D1C77}" destId="{83DA5203-AF32-5247-B332-974C0DC9A442}" srcOrd="0" destOrd="0" presId="urn:microsoft.com/office/officeart/2005/8/layout/pyramid1"/>
    <dgm:cxn modelId="{5A50E9EA-2056-0642-A625-6465D23F391E}" type="presParOf" srcId="{83DA5203-AF32-5247-B332-974C0DC9A442}" destId="{198FA513-A16A-EA45-B479-F965629D8583}" srcOrd="0" destOrd="0" presId="urn:microsoft.com/office/officeart/2005/8/layout/pyramid1"/>
    <dgm:cxn modelId="{CBA2A31C-A0AB-E143-8E80-7F0EDE36F3B7}" type="presParOf" srcId="{83DA5203-AF32-5247-B332-974C0DC9A442}" destId="{959273A4-1B5E-9247-877D-2E5F212067B2}" srcOrd="1" destOrd="0" presId="urn:microsoft.com/office/officeart/2005/8/layout/pyramid1"/>
    <dgm:cxn modelId="{AEC8D530-1681-0D41-86F3-A83095EF68BE}" type="presParOf" srcId="{0D4AC41C-5BFD-7C44-9289-F46E8A2D1C77}" destId="{187F3280-481C-B743-BA71-8970939EC12E}" srcOrd="1" destOrd="0" presId="urn:microsoft.com/office/officeart/2005/8/layout/pyramid1"/>
    <dgm:cxn modelId="{0059A342-6C74-CA44-84D8-0B76ADFF2431}" type="presParOf" srcId="{187F3280-481C-B743-BA71-8970939EC12E}" destId="{317AAA22-AB9F-5D4B-868D-E3F2C1B2960B}" srcOrd="0" destOrd="0" presId="urn:microsoft.com/office/officeart/2005/8/layout/pyramid1"/>
    <dgm:cxn modelId="{3C76FD37-29E1-9544-AB81-4B07508A6829}" type="presParOf" srcId="{187F3280-481C-B743-BA71-8970939EC12E}" destId="{FA36BC3E-F83F-A04A-A1D6-FF88E02DCC2E}" srcOrd="1" destOrd="0" presId="urn:microsoft.com/office/officeart/2005/8/layout/pyramid1"/>
    <dgm:cxn modelId="{728BE43C-BF03-C143-B97B-AF043D0E9046}" type="presParOf" srcId="{0D4AC41C-5BFD-7C44-9289-F46E8A2D1C77}" destId="{B8C4F8E0-CF59-774A-A3A6-F54C96BD3477}" srcOrd="2" destOrd="0" presId="urn:microsoft.com/office/officeart/2005/8/layout/pyramid1"/>
    <dgm:cxn modelId="{B55C2554-361E-894C-8A85-C1EBE48405CA}" type="presParOf" srcId="{B8C4F8E0-CF59-774A-A3A6-F54C96BD3477}" destId="{3B16F687-17EC-8245-8114-3A74A8011BB5}" srcOrd="0" destOrd="0" presId="urn:microsoft.com/office/officeart/2005/8/layout/pyramid1"/>
    <dgm:cxn modelId="{D57151CF-C09E-CD4F-AE38-7486D308F6C5}" type="presParOf" srcId="{B8C4F8E0-CF59-774A-A3A6-F54C96BD3477}" destId="{CBB41587-BE87-2B4F-87CD-E40C068F94C9}" srcOrd="1" destOrd="0" presId="urn:microsoft.com/office/officeart/2005/8/layout/pyramid1"/>
    <dgm:cxn modelId="{A2EB4F34-1441-254D-9B7B-FA4AE10203BE}" type="presParOf" srcId="{0D4AC41C-5BFD-7C44-9289-F46E8A2D1C77}" destId="{FAA974AB-FEC2-3742-8C2A-071EA415CB68}" srcOrd="3" destOrd="0" presId="urn:microsoft.com/office/officeart/2005/8/layout/pyramid1"/>
    <dgm:cxn modelId="{E036F357-A41A-344C-8AAA-B94DDD772F19}" type="presParOf" srcId="{FAA974AB-FEC2-3742-8C2A-071EA415CB68}" destId="{9C5E8016-061F-E541-8EC8-DD47D6897D39}" srcOrd="0" destOrd="0" presId="urn:microsoft.com/office/officeart/2005/8/layout/pyramid1"/>
    <dgm:cxn modelId="{EA59A5B9-E563-0C43-A56F-1F727D503F98}" type="presParOf" srcId="{FAA974AB-FEC2-3742-8C2A-071EA415CB68}" destId="{A78CA4D8-9AC2-794D-AA79-EBA626A507CD}" srcOrd="1" destOrd="0" presId="urn:microsoft.com/office/officeart/2005/8/layout/pyramid1"/>
    <dgm:cxn modelId="{903D60F8-62C1-1B44-89C1-57BAA261F80A}" type="presParOf" srcId="{0D4AC41C-5BFD-7C44-9289-F46E8A2D1C77}" destId="{4B353EB4-3B20-D148-878F-5AC801490F28}" srcOrd="4" destOrd="0" presId="urn:microsoft.com/office/officeart/2005/8/layout/pyramid1"/>
    <dgm:cxn modelId="{2EAE45EE-00CC-2F44-B654-7DEC75E7CCA8}" type="presParOf" srcId="{4B353EB4-3B20-D148-878F-5AC801490F28}" destId="{203CC754-3EFD-9D4D-AF12-C7F2C5E603C6}" srcOrd="0" destOrd="0" presId="urn:microsoft.com/office/officeart/2005/8/layout/pyramid1"/>
    <dgm:cxn modelId="{6CE65C19-D018-5744-B1EC-6904BD736C27}" type="presParOf" srcId="{4B353EB4-3B20-D148-878F-5AC801490F28}" destId="{75A5045A-E998-D249-8764-8C221BD577F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FA513-A16A-EA45-B479-F965629D8583}">
      <dsp:nvSpPr>
        <dsp:cNvPr id="0" name=""/>
        <dsp:cNvSpPr/>
      </dsp:nvSpPr>
      <dsp:spPr>
        <a:xfrm>
          <a:off x="1816759" y="0"/>
          <a:ext cx="908379" cy="790021"/>
        </a:xfrm>
        <a:prstGeom prst="trapezoid">
          <a:avLst>
            <a:gd name="adj" fmla="val 57491"/>
          </a:avLst>
        </a:prstGeom>
        <a:gradFill flip="none" rotWithShape="0">
          <a:gsLst>
            <a:gs pos="100000">
              <a:srgbClr val="407DD6">
                <a:lumMod val="94000"/>
                <a:lumOff val="6000"/>
              </a:srgbClr>
            </a:gs>
            <a:gs pos="10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1816759" y="0"/>
        <a:ext cx="908379" cy="790021"/>
      </dsp:txXfrm>
    </dsp:sp>
    <dsp:sp modelId="{317AAA22-AB9F-5D4B-868D-E3F2C1B2960B}">
      <dsp:nvSpPr>
        <dsp:cNvPr id="0" name=""/>
        <dsp:cNvSpPr/>
      </dsp:nvSpPr>
      <dsp:spPr>
        <a:xfrm>
          <a:off x="1362569" y="790020"/>
          <a:ext cx="1816759" cy="790021"/>
        </a:xfrm>
        <a:prstGeom prst="trapezoid">
          <a:avLst>
            <a:gd name="adj" fmla="val 57491"/>
          </a:avLst>
        </a:prstGeom>
        <a:gradFill flip="none" rotWithShape="0">
          <a:gsLst>
            <a:gs pos="100000">
              <a:srgbClr val="659B6E"/>
            </a:gs>
            <a:gs pos="41000">
              <a:srgbClr val="407DD6">
                <a:lumMod val="94000"/>
                <a:lumOff val="6000"/>
              </a:srgbClr>
            </a:gs>
            <a:gs pos="10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1680502" y="790020"/>
        <a:ext cx="1180893" cy="790021"/>
      </dsp:txXfrm>
    </dsp:sp>
    <dsp:sp modelId="{3B16F687-17EC-8245-8114-3A74A8011BB5}">
      <dsp:nvSpPr>
        <dsp:cNvPr id="0" name=""/>
        <dsp:cNvSpPr/>
      </dsp:nvSpPr>
      <dsp:spPr>
        <a:xfrm>
          <a:off x="908379" y="1580041"/>
          <a:ext cx="2725139" cy="790021"/>
        </a:xfrm>
        <a:prstGeom prst="trapezoid">
          <a:avLst>
            <a:gd name="adj" fmla="val 57491"/>
          </a:avLst>
        </a:prstGeom>
        <a:gradFill flip="none" rotWithShape="0">
          <a:gsLst>
            <a:gs pos="63000">
              <a:srgbClr val="659B6E"/>
            </a:gs>
            <a:gs pos="0">
              <a:srgbClr val="407DD6">
                <a:lumMod val="94000"/>
                <a:lumOff val="6000"/>
              </a:srgbClr>
            </a:gs>
            <a:gs pos="100000">
              <a:srgbClr val="90C226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90C226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5400000" scaled="1"/>
          <a:tileRect/>
        </a:gradFill>
        <a:ln w="19050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385279" y="1580041"/>
        <a:ext cx="1771340" cy="790021"/>
      </dsp:txXfrm>
    </dsp:sp>
    <dsp:sp modelId="{9C5E8016-061F-E541-8EC8-DD47D6897D39}">
      <dsp:nvSpPr>
        <dsp:cNvPr id="0" name=""/>
        <dsp:cNvSpPr/>
      </dsp:nvSpPr>
      <dsp:spPr>
        <a:xfrm>
          <a:off x="454189" y="2370063"/>
          <a:ext cx="3633519" cy="790021"/>
        </a:xfrm>
        <a:prstGeom prst="trapezoid">
          <a:avLst>
            <a:gd name="adj" fmla="val 57491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1090055" y="2370063"/>
        <a:ext cx="2361787" cy="790021"/>
      </dsp:txXfrm>
    </dsp:sp>
    <dsp:sp modelId="{203CC754-3EFD-9D4D-AF12-C7F2C5E603C6}">
      <dsp:nvSpPr>
        <dsp:cNvPr id="0" name=""/>
        <dsp:cNvSpPr/>
      </dsp:nvSpPr>
      <dsp:spPr>
        <a:xfrm>
          <a:off x="0" y="3160084"/>
          <a:ext cx="4541899" cy="790021"/>
        </a:xfrm>
        <a:prstGeom prst="trapezoid">
          <a:avLst>
            <a:gd name="adj" fmla="val 57491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794832" y="3160084"/>
        <a:ext cx="2952234" cy="79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AF8B-B23F-0B45-BB4B-0BF3B2805AAA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3D152-E6A8-0F46-ABEB-785CCD7A9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26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74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5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84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76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04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46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39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33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10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58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89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48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3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7194" y="6337578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PencilDATA Confidential - Do Not Redistribute.  Specifications subject to change without notice.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5101" y="6337578"/>
            <a:ext cx="1339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Page  </a:t>
            </a:r>
            <a:fld id="{82725EF9-1287-664D-AF30-4B01A56B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7194" y="6337578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PencilDATA Confidential - Do Not Redistribute.  Specifications subject to change without notice.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5101" y="6337578"/>
            <a:ext cx="1339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Page  </a:t>
            </a:r>
            <a:fld id="{82725EF9-1287-664D-AF30-4B01A56B5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7DD2AC-803F-064F-8041-877E43498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295480"/>
            <a:ext cx="5530955" cy="3952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9E3F97-A5E9-5248-B7E2-0E9B4940E73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4543" y="1619876"/>
            <a:ext cx="5530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BEA4A8-EBE9-B242-8CAC-8A414004FB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18299" y="2295480"/>
            <a:ext cx="5646651" cy="39529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DFB8E4-8429-3140-AD48-05619007C36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018299" y="1615583"/>
            <a:ext cx="56466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74700"/>
            <a:ext cx="5531759" cy="15494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7194" y="6337578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PencilDATA Confidential - Do Not Redistribute.  Specifications subject to change without notice.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/>
          </p:nvPr>
        </p:nvSpPr>
        <p:spPr>
          <a:xfrm>
            <a:off x="6096001" y="774700"/>
            <a:ext cx="5568949" cy="5484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5100" y="6337578"/>
            <a:ext cx="1339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Page  </a:t>
            </a:r>
            <a:fld id="{82725EF9-1287-664D-AF30-4B01A56B5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47194" y="6337578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PencilDATA Confidential - Do Not Redistribute.  Specifications subject to change without notice.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5100" y="6337578"/>
            <a:ext cx="1339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Page  </a:t>
            </a:r>
            <a:fld id="{82725EF9-1287-664D-AF30-4B01A56B5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B8341-2660-BF43-BE3F-6302D027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774700"/>
            <a:ext cx="11240407" cy="7426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7194" y="6337578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PencilDATA Confidential - Do Not Redistribute.  Specifications subject to change without notice.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5100" y="6337578"/>
            <a:ext cx="1339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Page  </a:t>
            </a:r>
            <a:fld id="{82725EF9-1287-664D-AF30-4B01A56B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543" y="1619876"/>
            <a:ext cx="11240407" cy="463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544" y="774700"/>
            <a:ext cx="11240406" cy="742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33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4" r:id="rId3"/>
    <p:sldLayoutId id="2147483666" r:id="rId4"/>
    <p:sldLayoutId id="2147483667" r:id="rId5"/>
    <p:sldLayoutId id="2147483686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5AAF32"/>
          </a:solidFill>
          <a:latin typeface="Helvetica Neue Light" charset="0"/>
          <a:ea typeface="Helvetica Neue Light" charset="0"/>
          <a:cs typeface="Helvetica Neue Light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twitter.com/Pencil_DATA" TargetMode="External"/><Relationship Id="rId4" Type="http://schemas.openxmlformats.org/officeDocument/2006/relationships/hyperlink" Target="https://twitter.com/valb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susa.com/heritage/on-this-day-100-years-ago-henry-t-ford-installed-the-first-moving-assembly-li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aabot.com/31856/iot-fatigue-real-thing-happens-avoi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000413" y="737495"/>
            <a:ext cx="8132328" cy="1414034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Supply chain evolution</a:t>
            </a:r>
          </a:p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from horseless buggies</a:t>
            </a:r>
          </a:p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to driverless cars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0D50CF58-182D-0C48-A121-87DAD0DDB251}"/>
              </a:ext>
            </a:extLst>
          </p:cNvPr>
          <p:cNvSpPr txBox="1">
            <a:spLocks/>
          </p:cNvSpPr>
          <p:nvPr/>
        </p:nvSpPr>
        <p:spPr>
          <a:xfrm>
            <a:off x="1618503" y="5085149"/>
            <a:ext cx="2835409" cy="1023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 Bercovici</a:t>
            </a:r>
            <a:b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Founder &amp; CEO</a:t>
            </a:r>
            <a:endParaRPr lang="en-US" b="1" dirty="0"/>
          </a:p>
        </p:txBody>
      </p:sp>
      <p:pic>
        <p:nvPicPr>
          <p:cNvPr id="90" name="Shape 17">
            <a:extLst>
              <a:ext uri="{FF2B5EF4-FFF2-40B4-BE49-F238E27FC236}">
                <a16:creationId xmlns:a16="http://schemas.microsoft.com/office/drawing/2014/main" id="{E51EDC90-FF21-7742-B523-08A0BD992AB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430" y="4985257"/>
            <a:ext cx="4019567" cy="11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ubtitle 2">
            <a:extLst>
              <a:ext uri="{FF2B5EF4-FFF2-40B4-BE49-F238E27FC236}">
                <a16:creationId xmlns:a16="http://schemas.microsoft.com/office/drawing/2014/main" id="{2DC6F64C-5AFA-6E48-99FA-C7A33E747412}"/>
              </a:ext>
            </a:extLst>
          </p:cNvPr>
          <p:cNvSpPr txBox="1">
            <a:spLocks/>
          </p:cNvSpPr>
          <p:nvPr/>
        </p:nvSpPr>
        <p:spPr>
          <a:xfrm>
            <a:off x="8021811" y="5085149"/>
            <a:ext cx="2835409" cy="1023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@valb00</a:t>
            </a:r>
            <a:b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@Pencil_DATA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32F21-823A-AD44-80FC-AB67928992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413" y="2441293"/>
            <a:ext cx="8229600" cy="25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9605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648108" y="1865595"/>
            <a:ext cx="4775630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id-ID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Blockchain Nodes </a:t>
            </a:r>
            <a:r>
              <a:rPr lang="id-ID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</a:t>
            </a:r>
            <a:r>
              <a:rPr lang="id-ID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d-ID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fleet</a:t>
            </a:r>
            <a:r>
              <a:rPr lang="id-ID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d-ID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id-ID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d-ID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vehicles</a:t>
            </a:r>
            <a:endParaRPr lang="id-ID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016" y="2235561"/>
            <a:ext cx="5124459" cy="149718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Natural deployment model. Secure the genesis block and create distributed set of nodes with mining Proof of Work as: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Miles / Kilometers driven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Regenerative braking energy gained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Roads mapped via LIDAR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Images classified from cameras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Incident / Event info exchange over 5G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Shape 215">
            <a:extLst>
              <a:ext uri="{FF2B5EF4-FFF2-40B4-BE49-F238E27FC236}">
                <a16:creationId xmlns:a16="http://schemas.microsoft.com/office/drawing/2014/main" id="{00650311-1783-924D-B994-1C5A283A76DB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One Chain to Bind Them</a:t>
            </a:r>
            <a:endParaRPr sz="3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CF40CC-CE09-B649-925D-00C6E0FE65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70" y="4192338"/>
            <a:ext cx="5818987" cy="20725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4AB157-376B-8A49-81AD-45F67874D72E}"/>
              </a:ext>
            </a:extLst>
          </p:cNvPr>
          <p:cNvGrpSpPr/>
          <p:nvPr/>
        </p:nvGrpSpPr>
        <p:grpSpPr>
          <a:xfrm>
            <a:off x="7192501" y="1865595"/>
            <a:ext cx="3887913" cy="4219173"/>
            <a:chOff x="6812175" y="1725468"/>
            <a:chExt cx="3887913" cy="4219173"/>
          </a:xfrm>
        </p:grpSpPr>
        <p:sp>
          <p:nvSpPr>
            <p:cNvPr id="61" name="Freeform 46"/>
            <p:cNvSpPr>
              <a:spLocks noChangeArrowheads="1"/>
            </p:cNvSpPr>
            <p:nvPr/>
          </p:nvSpPr>
          <p:spPr bwMode="auto">
            <a:xfrm>
              <a:off x="7836455" y="2641026"/>
              <a:ext cx="649344" cy="752551"/>
            </a:xfrm>
            <a:custGeom>
              <a:avLst/>
              <a:gdLst>
                <a:gd name="G0" fmla="+- 206 0 0"/>
                <a:gd name="G1" fmla="+- 1 0 0"/>
                <a:gd name="G2" fmla="+- 1 0 0"/>
                <a:gd name="G3" fmla="+- 1 0 0"/>
                <a:gd name="G4" fmla="+- 206 0 0"/>
                <a:gd name="T0" fmla="*/ 0 w 1072"/>
                <a:gd name="T1" fmla="*/ 47 h 1252"/>
                <a:gd name="T2" fmla="*/ 42 w 1072"/>
                <a:gd name="T3" fmla="*/ 0 h 1252"/>
                <a:gd name="T4" fmla="*/ 242 w 1072"/>
                <a:gd name="T5" fmla="*/ 248 h 1252"/>
                <a:gd name="T6" fmla="*/ 188 w 1072"/>
                <a:gd name="T7" fmla="*/ 283 h 1252"/>
                <a:gd name="T8" fmla="*/ 0 w 1072"/>
                <a:gd name="T9" fmla="*/ 4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1252">
                  <a:moveTo>
                    <a:pt x="0" y="206"/>
                  </a:moveTo>
                  <a:lnTo>
                    <a:pt x="186" y="0"/>
                  </a:lnTo>
                  <a:lnTo>
                    <a:pt x="1071" y="1097"/>
                  </a:lnTo>
                  <a:lnTo>
                    <a:pt x="833" y="1251"/>
                  </a:lnTo>
                  <a:lnTo>
                    <a:pt x="0" y="20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2" name="Freeform 47"/>
            <p:cNvSpPr>
              <a:spLocks noChangeArrowheads="1"/>
            </p:cNvSpPr>
            <p:nvPr/>
          </p:nvSpPr>
          <p:spPr bwMode="auto">
            <a:xfrm>
              <a:off x="8689567" y="4349886"/>
              <a:ext cx="187468" cy="1138335"/>
            </a:xfrm>
            <a:custGeom>
              <a:avLst/>
              <a:gdLst>
                <a:gd name="G0" fmla="+- 1 0 0"/>
                <a:gd name="G1" fmla="+- 116 0 0"/>
                <a:gd name="G2" fmla="+- 1 0 0"/>
                <a:gd name="G3" fmla="+- 1 0 0"/>
                <a:gd name="G4" fmla="+- 1 0 0"/>
                <a:gd name="T0" fmla="*/ 7 w 317"/>
                <a:gd name="T1" fmla="*/ 427 h 1889"/>
                <a:gd name="T2" fmla="*/ 0 w 317"/>
                <a:gd name="T3" fmla="*/ 26 h 1889"/>
                <a:gd name="T4" fmla="*/ 64 w 317"/>
                <a:gd name="T5" fmla="*/ 0 h 1889"/>
                <a:gd name="T6" fmla="*/ 71 w 317"/>
                <a:gd name="T7" fmla="*/ 425 h 1889"/>
                <a:gd name="T8" fmla="*/ 7 w 317"/>
                <a:gd name="T9" fmla="*/ 42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889">
                  <a:moveTo>
                    <a:pt x="32" y="1888"/>
                  </a:moveTo>
                  <a:lnTo>
                    <a:pt x="0" y="116"/>
                  </a:lnTo>
                  <a:lnTo>
                    <a:pt x="284" y="0"/>
                  </a:lnTo>
                  <a:lnTo>
                    <a:pt x="316" y="1880"/>
                  </a:lnTo>
                  <a:lnTo>
                    <a:pt x="32" y="188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3" name="Freeform 48"/>
            <p:cNvSpPr>
              <a:spLocks noChangeArrowheads="1"/>
            </p:cNvSpPr>
            <p:nvPr/>
          </p:nvSpPr>
          <p:spPr bwMode="auto">
            <a:xfrm>
              <a:off x="9249253" y="3915200"/>
              <a:ext cx="660212" cy="236361"/>
            </a:xfrm>
            <a:custGeom>
              <a:avLst/>
              <a:gdLst>
                <a:gd name="G0" fmla="+- 1 0 0"/>
                <a:gd name="G1" fmla="+- 281 0 0"/>
                <a:gd name="G2" fmla="+- 1 0 0"/>
                <a:gd name="G3" fmla="+- 1 0 0"/>
                <a:gd name="G4" fmla="+- 1 0 0"/>
                <a:gd name="T0" fmla="*/ 239 w 1089"/>
                <a:gd name="T1" fmla="*/ 89 h 398"/>
                <a:gd name="T2" fmla="*/ 0 w 1089"/>
                <a:gd name="T3" fmla="*/ 63 h 398"/>
                <a:gd name="T4" fmla="*/ 7 w 1089"/>
                <a:gd name="T5" fmla="*/ 0 h 398"/>
                <a:gd name="T6" fmla="*/ 246 w 1089"/>
                <a:gd name="T7" fmla="*/ 26 h 398"/>
                <a:gd name="T8" fmla="*/ 239 w 1089"/>
                <a:gd name="T9" fmla="*/ 8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398">
                  <a:moveTo>
                    <a:pt x="1056" y="397"/>
                  </a:moveTo>
                  <a:lnTo>
                    <a:pt x="0" y="281"/>
                  </a:lnTo>
                  <a:lnTo>
                    <a:pt x="31" y="0"/>
                  </a:lnTo>
                  <a:lnTo>
                    <a:pt x="1088" y="116"/>
                  </a:lnTo>
                  <a:lnTo>
                    <a:pt x="1056" y="39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4" name="Freeform 49"/>
            <p:cNvSpPr>
              <a:spLocks noChangeArrowheads="1"/>
            </p:cNvSpPr>
            <p:nvPr/>
          </p:nvSpPr>
          <p:spPr bwMode="auto">
            <a:xfrm>
              <a:off x="9042767" y="2689928"/>
              <a:ext cx="929187" cy="931859"/>
            </a:xfrm>
            <a:custGeom>
              <a:avLst/>
              <a:gdLst>
                <a:gd name="G0" fmla="+- 1 0 0"/>
                <a:gd name="G1" fmla="+- 1349 0 0"/>
                <a:gd name="G2" fmla="+- 1 0 0"/>
                <a:gd name="G3" fmla="+- 1 0 0"/>
                <a:gd name="G4" fmla="+- 1 0 0"/>
                <a:gd name="T0" fmla="*/ 47 w 1527"/>
                <a:gd name="T1" fmla="*/ 350 h 1547"/>
                <a:gd name="T2" fmla="*/ 0 w 1527"/>
                <a:gd name="T3" fmla="*/ 305 h 1547"/>
                <a:gd name="T4" fmla="*/ 303 w 1527"/>
                <a:gd name="T5" fmla="*/ 0 h 1547"/>
                <a:gd name="T6" fmla="*/ 345 w 1527"/>
                <a:gd name="T7" fmla="*/ 49 h 1547"/>
                <a:gd name="T8" fmla="*/ 47 w 1527"/>
                <a:gd name="T9" fmla="*/ 35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1547">
                  <a:moveTo>
                    <a:pt x="209" y="1546"/>
                  </a:moveTo>
                  <a:lnTo>
                    <a:pt x="0" y="1349"/>
                  </a:lnTo>
                  <a:lnTo>
                    <a:pt x="1341" y="0"/>
                  </a:lnTo>
                  <a:lnTo>
                    <a:pt x="1526" y="217"/>
                  </a:lnTo>
                  <a:lnTo>
                    <a:pt x="209" y="154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5" name="Freeform 50"/>
            <p:cNvSpPr>
              <a:spLocks noChangeArrowheads="1"/>
            </p:cNvSpPr>
            <p:nvPr/>
          </p:nvSpPr>
          <p:spPr bwMode="auto">
            <a:xfrm>
              <a:off x="7575630" y="4089074"/>
              <a:ext cx="616741" cy="440120"/>
            </a:xfrm>
            <a:custGeom>
              <a:avLst/>
              <a:gdLst>
                <a:gd name="G0" fmla="+- 1 0 0"/>
                <a:gd name="G1" fmla="+- 1 0 0"/>
                <a:gd name="G2" fmla="+- 485 0 0"/>
                <a:gd name="G3" fmla="+- 1 0 0"/>
                <a:gd name="G4" fmla="+- 1 0 0"/>
                <a:gd name="T0" fmla="*/ 230 w 1019"/>
                <a:gd name="T1" fmla="*/ 56 h 735"/>
                <a:gd name="T2" fmla="*/ 32 w 1019"/>
                <a:gd name="T3" fmla="*/ 166 h 735"/>
                <a:gd name="T4" fmla="*/ 0 w 1019"/>
                <a:gd name="T5" fmla="*/ 110 h 735"/>
                <a:gd name="T6" fmla="*/ 198 w 1019"/>
                <a:gd name="T7" fmla="*/ 0 h 735"/>
                <a:gd name="T8" fmla="*/ 230 w 1019"/>
                <a:gd name="T9" fmla="*/ 5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735">
                  <a:moveTo>
                    <a:pt x="1018" y="250"/>
                  </a:moveTo>
                  <a:lnTo>
                    <a:pt x="142" y="734"/>
                  </a:lnTo>
                  <a:lnTo>
                    <a:pt x="0" y="485"/>
                  </a:lnTo>
                  <a:lnTo>
                    <a:pt x="879" y="0"/>
                  </a:lnTo>
                  <a:lnTo>
                    <a:pt x="1018" y="25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6" name="Freeform 51"/>
            <p:cNvSpPr>
              <a:spLocks noChangeArrowheads="1"/>
            </p:cNvSpPr>
            <p:nvPr/>
          </p:nvSpPr>
          <p:spPr bwMode="auto">
            <a:xfrm>
              <a:off x="7092019" y="1725468"/>
              <a:ext cx="1361177" cy="13366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*/ 1 0 0"/>
                <a:gd name="G7" fmla="+- 1 0 0"/>
                <a:gd name="G8" fmla="+- 1 0 0"/>
                <a:gd name="G9" fmla="+- 1 0 0"/>
                <a:gd name="G10" fmla="+- 1 0 0"/>
                <a:gd name="G11" fmla="+- 841 0 0"/>
                <a:gd name="G12" fmla="+- 1 0 0"/>
                <a:gd name="G13" fmla="+- 1 0 0"/>
                <a:gd name="T0" fmla="*/ 192 w 2235"/>
                <a:gd name="T1" fmla="*/ 33 h 2215"/>
                <a:gd name="T2" fmla="*/ 192 w 2235"/>
                <a:gd name="T3" fmla="*/ 33 h 2215"/>
                <a:gd name="T4" fmla="*/ 472 w 2235"/>
                <a:gd name="T5" fmla="*/ 190 h 2215"/>
                <a:gd name="T6" fmla="*/ 313 w 2235"/>
                <a:gd name="T7" fmla="*/ 468 h 2215"/>
                <a:gd name="T8" fmla="*/ 33 w 2235"/>
                <a:gd name="T9" fmla="*/ 310 h 2215"/>
                <a:gd name="T10" fmla="*/ 192 w 2235"/>
                <a:gd name="T11" fmla="*/ 33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5" h="2215">
                  <a:moveTo>
                    <a:pt x="850" y="148"/>
                  </a:moveTo>
                  <a:lnTo>
                    <a:pt x="850" y="148"/>
                  </a:lnTo>
                  <a:cubicBezTo>
                    <a:pt x="1384" y="0"/>
                    <a:pt x="1938" y="313"/>
                    <a:pt x="2086" y="841"/>
                  </a:cubicBezTo>
                  <a:cubicBezTo>
                    <a:pt x="2234" y="1372"/>
                    <a:pt x="1920" y="1921"/>
                    <a:pt x="1384" y="2068"/>
                  </a:cubicBezTo>
                  <a:cubicBezTo>
                    <a:pt x="850" y="2214"/>
                    <a:pt x="295" y="1903"/>
                    <a:pt x="147" y="1372"/>
                  </a:cubicBezTo>
                  <a:cubicBezTo>
                    <a:pt x="0" y="841"/>
                    <a:pt x="313" y="293"/>
                    <a:pt x="850" y="1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7" name="Freeform 52"/>
            <p:cNvSpPr>
              <a:spLocks noChangeArrowheads="1"/>
            </p:cNvSpPr>
            <p:nvPr/>
          </p:nvSpPr>
          <p:spPr bwMode="auto">
            <a:xfrm>
              <a:off x="9659507" y="2233507"/>
              <a:ext cx="768641" cy="760702"/>
            </a:xfrm>
            <a:custGeom>
              <a:avLst/>
              <a:gdLst>
                <a:gd name="G0" fmla="+- 517 0 0"/>
                <a:gd name="G1" fmla="+- 517 0 0"/>
                <a:gd name="G2" fmla="+- 230 0 0"/>
                <a:gd name="G3" fmla="+- 1 0 0"/>
                <a:gd name="G4" fmla="*/ 1 0 0"/>
                <a:gd name="G5" fmla="+- 1 0 0"/>
                <a:gd name="G6" fmla="*/ 1 0 0"/>
                <a:gd name="G7" fmla="*/ 1 0 0"/>
                <a:gd name="G8" fmla="*/ 1 0 0"/>
                <a:gd name="G9" fmla="+- 1 0 0"/>
                <a:gd name="G10" fmla="+- 1030 0 0"/>
                <a:gd name="G11" fmla="+- 1 0 0"/>
                <a:gd name="G12" fmla="+- 801 0 0"/>
                <a:gd name="G13" fmla="+- 517 0 0"/>
                <a:gd name="T0" fmla="*/ 0 w 1040"/>
                <a:gd name="T1" fmla="*/ 117 h 1031"/>
                <a:gd name="T2" fmla="*/ 0 w 1040"/>
                <a:gd name="T3" fmla="*/ 117 h 1031"/>
                <a:gd name="T4" fmla="*/ 117 w 1040"/>
                <a:gd name="T5" fmla="*/ 0 h 1031"/>
                <a:gd name="T6" fmla="*/ 235 w 1040"/>
                <a:gd name="T7" fmla="*/ 117 h 1031"/>
                <a:gd name="T8" fmla="*/ 117 w 1040"/>
                <a:gd name="T9" fmla="*/ 233 h 1031"/>
                <a:gd name="T10" fmla="*/ 0 w 1040"/>
                <a:gd name="T11" fmla="*/ 117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0" h="1031">
                  <a:moveTo>
                    <a:pt x="0" y="517"/>
                  </a:moveTo>
                  <a:lnTo>
                    <a:pt x="0" y="517"/>
                  </a:lnTo>
                  <a:cubicBezTo>
                    <a:pt x="0" y="230"/>
                    <a:pt x="232" y="0"/>
                    <a:pt x="519" y="0"/>
                  </a:cubicBezTo>
                  <a:cubicBezTo>
                    <a:pt x="807" y="0"/>
                    <a:pt x="1039" y="230"/>
                    <a:pt x="1039" y="517"/>
                  </a:cubicBezTo>
                  <a:cubicBezTo>
                    <a:pt x="1039" y="801"/>
                    <a:pt x="807" y="1030"/>
                    <a:pt x="519" y="1030"/>
                  </a:cubicBezTo>
                  <a:cubicBezTo>
                    <a:pt x="232" y="1030"/>
                    <a:pt x="0" y="801"/>
                    <a:pt x="0" y="5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8" name="Freeform 53"/>
            <p:cNvSpPr>
              <a:spLocks noChangeArrowheads="1"/>
            </p:cNvSpPr>
            <p:nvPr/>
          </p:nvSpPr>
          <p:spPr bwMode="auto">
            <a:xfrm>
              <a:off x="6812175" y="4171331"/>
              <a:ext cx="945763" cy="89428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420 0 0"/>
                <a:gd name="G6" fmla="*/ 1 35987 45568"/>
                <a:gd name="G7" fmla="*/ 1 35987 55552"/>
                <a:gd name="G8" fmla="*/ G7 1 180"/>
                <a:gd name="G9" fmla="*/ G6 1 G8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T0" fmla="*/ 180 w 1431"/>
                <a:gd name="T1" fmla="*/ 311 h 1420"/>
                <a:gd name="T2" fmla="*/ 180 w 1431"/>
                <a:gd name="T3" fmla="*/ 311 h 1420"/>
                <a:gd name="T4" fmla="*/ 10 w 1431"/>
                <a:gd name="T5" fmla="*/ 178 h 1420"/>
                <a:gd name="T6" fmla="*/ 144 w 1431"/>
                <a:gd name="T7" fmla="*/ 10 h 1420"/>
                <a:gd name="T8" fmla="*/ 314 w 1431"/>
                <a:gd name="T9" fmla="*/ 142 h 1420"/>
                <a:gd name="T10" fmla="*/ 180 w 1431"/>
                <a:gd name="T11" fmla="*/ 31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1" h="1420">
                  <a:moveTo>
                    <a:pt x="795" y="1375"/>
                  </a:moveTo>
                  <a:lnTo>
                    <a:pt x="795" y="1375"/>
                  </a:lnTo>
                  <a:cubicBezTo>
                    <a:pt x="424" y="1419"/>
                    <a:pt x="87" y="1155"/>
                    <a:pt x="44" y="786"/>
                  </a:cubicBezTo>
                  <a:cubicBezTo>
                    <a:pt x="0" y="420"/>
                    <a:pt x="264" y="87"/>
                    <a:pt x="635" y="43"/>
                  </a:cubicBezTo>
                  <a:cubicBezTo>
                    <a:pt x="1007" y="0"/>
                    <a:pt x="1343" y="264"/>
                    <a:pt x="1387" y="629"/>
                  </a:cubicBezTo>
                  <a:cubicBezTo>
                    <a:pt x="1430" y="998"/>
                    <a:pt x="1166" y="1331"/>
                    <a:pt x="795" y="13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69" name="Freeform 54"/>
            <p:cNvSpPr>
              <a:spLocks noChangeArrowheads="1"/>
            </p:cNvSpPr>
            <p:nvPr/>
          </p:nvSpPr>
          <p:spPr bwMode="auto">
            <a:xfrm>
              <a:off x="8515685" y="5319779"/>
              <a:ext cx="635760" cy="624862"/>
            </a:xfrm>
            <a:custGeom>
              <a:avLst/>
              <a:gdLst>
                <a:gd name="G0" fmla="+- 519 0 0"/>
                <a:gd name="G1" fmla="+- 519 0 0"/>
                <a:gd name="G2" fmla="+- 232 0 0"/>
                <a:gd name="G3" fmla="+- 1 0 0"/>
                <a:gd name="G4" fmla="*/ 1 0 0"/>
                <a:gd name="G5" fmla="*/ 1 0 0"/>
                <a:gd name="G6" fmla="cos G4 G5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*/ 1 0 0"/>
                <a:gd name="T0" fmla="*/ 1039 256 1"/>
                <a:gd name="T1" fmla="*/ 0 256 1"/>
                <a:gd name="G13" fmla="+- 0 T0 T1"/>
                <a:gd name="G14" fmla="cos G12 G13"/>
                <a:gd name="G15" fmla="+- 1 0 0"/>
                <a:gd name="G16" fmla="+- 807 0 0"/>
                <a:gd name="G17" fmla="+- 519 0 0"/>
                <a:gd name="T2" fmla="*/ 0 w 1048"/>
                <a:gd name="T3" fmla="*/ 117 h 1040"/>
                <a:gd name="T4" fmla="*/ 0 w 1048"/>
                <a:gd name="T5" fmla="*/ 117 h 1040"/>
                <a:gd name="T6" fmla="*/ 118 w 1048"/>
                <a:gd name="T7" fmla="*/ 0 h 1040"/>
                <a:gd name="T8" fmla="*/ 237 w 1048"/>
                <a:gd name="T9" fmla="*/ 117 h 1040"/>
                <a:gd name="T10" fmla="*/ 118 w 1048"/>
                <a:gd name="T11" fmla="*/ 235 h 1040"/>
                <a:gd name="T12" fmla="*/ 0 w 1048"/>
                <a:gd name="T13" fmla="*/ 117 h 1040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040">
                  <a:moveTo>
                    <a:pt x="0" y="519"/>
                  </a:moveTo>
                  <a:lnTo>
                    <a:pt x="0" y="519"/>
                  </a:lnTo>
                  <a:cubicBezTo>
                    <a:pt x="0" y="232"/>
                    <a:pt x="235" y="0"/>
                    <a:pt x="522" y="0"/>
                  </a:cubicBezTo>
                  <a:cubicBezTo>
                    <a:pt x="812" y="0"/>
                    <a:pt x="1047" y="232"/>
                    <a:pt x="1047" y="519"/>
                  </a:cubicBezTo>
                  <a:cubicBezTo>
                    <a:pt x="1047" y="807"/>
                    <a:pt x="812" y="1039"/>
                    <a:pt x="522" y="1039"/>
                  </a:cubicBezTo>
                  <a:cubicBezTo>
                    <a:pt x="235" y="1039"/>
                    <a:pt x="0" y="807"/>
                    <a:pt x="0" y="5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70" name="Freeform 55"/>
            <p:cNvSpPr>
              <a:spLocks noChangeArrowheads="1"/>
            </p:cNvSpPr>
            <p:nvPr/>
          </p:nvSpPr>
          <p:spPr bwMode="auto">
            <a:xfrm>
              <a:off x="9876861" y="3719591"/>
              <a:ext cx="823227" cy="806886"/>
            </a:xfrm>
            <a:custGeom>
              <a:avLst/>
              <a:gdLst>
                <a:gd name="G0" fmla="+- 670 0 0"/>
                <a:gd name="G1" fmla="+- 670 0 0"/>
                <a:gd name="G2" fmla="+- 302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042 0 0"/>
                <a:gd name="G13" fmla="+- 670 0 0"/>
                <a:gd name="T0" fmla="*/ 0 w 1353"/>
                <a:gd name="T1" fmla="*/ 151 h 1342"/>
                <a:gd name="T2" fmla="*/ 0 w 1353"/>
                <a:gd name="T3" fmla="*/ 151 h 1342"/>
                <a:gd name="T4" fmla="*/ 153 w 1353"/>
                <a:gd name="T5" fmla="*/ 0 h 1342"/>
                <a:gd name="T6" fmla="*/ 306 w 1353"/>
                <a:gd name="T7" fmla="*/ 151 h 1342"/>
                <a:gd name="T8" fmla="*/ 153 w 1353"/>
                <a:gd name="T9" fmla="*/ 303 h 1342"/>
                <a:gd name="T10" fmla="*/ 0 w 1353"/>
                <a:gd name="T11" fmla="*/ 15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3" h="1342">
                  <a:moveTo>
                    <a:pt x="0" y="670"/>
                  </a:moveTo>
                  <a:lnTo>
                    <a:pt x="0" y="670"/>
                  </a:lnTo>
                  <a:cubicBezTo>
                    <a:pt x="0" y="302"/>
                    <a:pt x="302" y="0"/>
                    <a:pt x="676" y="0"/>
                  </a:cubicBezTo>
                  <a:cubicBezTo>
                    <a:pt x="1047" y="0"/>
                    <a:pt x="1352" y="302"/>
                    <a:pt x="1352" y="670"/>
                  </a:cubicBezTo>
                  <a:cubicBezTo>
                    <a:pt x="1352" y="1042"/>
                    <a:pt x="1047" y="1341"/>
                    <a:pt x="676" y="1341"/>
                  </a:cubicBezTo>
                  <a:cubicBezTo>
                    <a:pt x="302" y="1341"/>
                    <a:pt x="0" y="1042"/>
                    <a:pt x="0" y="670"/>
                  </a:cubicBezTo>
                </a:path>
              </a:pathLst>
            </a:custGeom>
            <a:solidFill>
              <a:srgbClr val="FF7C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71" name="Freeform 56"/>
            <p:cNvSpPr>
              <a:spLocks noChangeArrowheads="1"/>
            </p:cNvSpPr>
            <p:nvPr/>
          </p:nvSpPr>
          <p:spPr bwMode="auto">
            <a:xfrm>
              <a:off x="7988602" y="3173517"/>
              <a:ext cx="1458986" cy="1434465"/>
            </a:xfrm>
            <a:custGeom>
              <a:avLst/>
              <a:gdLst>
                <a:gd name="G0" fmla="+- 1187 0 0"/>
                <a:gd name="G1" fmla="+- 1187 0 0"/>
                <a:gd name="G2" fmla="+- 53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843 0 0"/>
                <a:gd name="G13" fmla="+- 1187 0 0"/>
                <a:gd name="T0" fmla="*/ 0 w 2395"/>
                <a:gd name="T1" fmla="*/ 269 h 2375"/>
                <a:gd name="T2" fmla="*/ 0 w 2395"/>
                <a:gd name="T3" fmla="*/ 269 h 2375"/>
                <a:gd name="T4" fmla="*/ 271 w 2395"/>
                <a:gd name="T5" fmla="*/ 0 h 2375"/>
                <a:gd name="T6" fmla="*/ 542 w 2395"/>
                <a:gd name="T7" fmla="*/ 269 h 2375"/>
                <a:gd name="T8" fmla="*/ 271 w 2395"/>
                <a:gd name="T9" fmla="*/ 538 h 2375"/>
                <a:gd name="T10" fmla="*/ 0 w 2395"/>
                <a:gd name="T11" fmla="*/ 269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5" h="2375">
                  <a:moveTo>
                    <a:pt x="0" y="1187"/>
                  </a:moveTo>
                  <a:lnTo>
                    <a:pt x="0" y="1187"/>
                  </a:lnTo>
                  <a:cubicBezTo>
                    <a:pt x="0" y="531"/>
                    <a:pt x="537" y="0"/>
                    <a:pt x="1196" y="0"/>
                  </a:cubicBezTo>
                  <a:cubicBezTo>
                    <a:pt x="1857" y="0"/>
                    <a:pt x="2394" y="531"/>
                    <a:pt x="2394" y="1187"/>
                  </a:cubicBezTo>
                  <a:cubicBezTo>
                    <a:pt x="2394" y="1843"/>
                    <a:pt x="1857" y="2374"/>
                    <a:pt x="1196" y="2374"/>
                  </a:cubicBezTo>
                  <a:cubicBezTo>
                    <a:pt x="537" y="2374"/>
                    <a:pt x="0" y="1843"/>
                    <a:pt x="0" y="118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89" name="Freeform 191"/>
            <p:cNvSpPr>
              <a:spLocks noEditPoints="1"/>
            </p:cNvSpPr>
            <p:nvPr/>
          </p:nvSpPr>
          <p:spPr bwMode="auto">
            <a:xfrm>
              <a:off x="7479066" y="2065641"/>
              <a:ext cx="575154" cy="575304"/>
            </a:xfrm>
            <a:custGeom>
              <a:avLst/>
              <a:gdLst>
                <a:gd name="T0" fmla="*/ 109 w 116"/>
                <a:gd name="T1" fmla="*/ 9 h 116"/>
                <a:gd name="T2" fmla="*/ 58 w 116"/>
                <a:gd name="T3" fmla="*/ 0 h 116"/>
                <a:gd name="T4" fmla="*/ 7 w 116"/>
                <a:gd name="T5" fmla="*/ 9 h 116"/>
                <a:gd name="T6" fmla="*/ 0 w 116"/>
                <a:gd name="T7" fmla="*/ 18 h 116"/>
                <a:gd name="T8" fmla="*/ 0 w 116"/>
                <a:gd name="T9" fmla="*/ 98 h 116"/>
                <a:gd name="T10" fmla="*/ 7 w 116"/>
                <a:gd name="T11" fmla="*/ 107 h 116"/>
                <a:gd name="T12" fmla="*/ 58 w 116"/>
                <a:gd name="T13" fmla="*/ 116 h 116"/>
                <a:gd name="T14" fmla="*/ 109 w 116"/>
                <a:gd name="T15" fmla="*/ 107 h 116"/>
                <a:gd name="T16" fmla="*/ 116 w 116"/>
                <a:gd name="T17" fmla="*/ 98 h 116"/>
                <a:gd name="T18" fmla="*/ 116 w 116"/>
                <a:gd name="T19" fmla="*/ 18 h 116"/>
                <a:gd name="T20" fmla="*/ 109 w 116"/>
                <a:gd name="T21" fmla="*/ 9 h 116"/>
                <a:gd name="T22" fmla="*/ 58 w 116"/>
                <a:gd name="T23" fmla="*/ 7 h 116"/>
                <a:gd name="T24" fmla="*/ 109 w 116"/>
                <a:gd name="T25" fmla="*/ 18 h 116"/>
                <a:gd name="T26" fmla="*/ 58 w 116"/>
                <a:gd name="T27" fmla="*/ 29 h 116"/>
                <a:gd name="T28" fmla="*/ 7 w 116"/>
                <a:gd name="T29" fmla="*/ 18 h 116"/>
                <a:gd name="T30" fmla="*/ 58 w 116"/>
                <a:gd name="T31" fmla="*/ 7 h 116"/>
                <a:gd name="T32" fmla="*/ 58 w 116"/>
                <a:gd name="T33" fmla="*/ 36 h 116"/>
                <a:gd name="T34" fmla="*/ 109 w 116"/>
                <a:gd name="T35" fmla="*/ 27 h 116"/>
                <a:gd name="T36" fmla="*/ 109 w 116"/>
                <a:gd name="T37" fmla="*/ 43 h 116"/>
                <a:gd name="T38" fmla="*/ 109 w 116"/>
                <a:gd name="T39" fmla="*/ 43 h 116"/>
                <a:gd name="T40" fmla="*/ 58 w 116"/>
                <a:gd name="T41" fmla="*/ 54 h 116"/>
                <a:gd name="T42" fmla="*/ 7 w 116"/>
                <a:gd name="T43" fmla="*/ 43 h 116"/>
                <a:gd name="T44" fmla="*/ 7 w 116"/>
                <a:gd name="T45" fmla="*/ 43 h 116"/>
                <a:gd name="T46" fmla="*/ 7 w 116"/>
                <a:gd name="T47" fmla="*/ 27 h 116"/>
                <a:gd name="T48" fmla="*/ 58 w 116"/>
                <a:gd name="T49" fmla="*/ 36 h 116"/>
                <a:gd name="T50" fmla="*/ 109 w 116"/>
                <a:gd name="T51" fmla="*/ 98 h 116"/>
                <a:gd name="T52" fmla="*/ 109 w 116"/>
                <a:gd name="T53" fmla="*/ 98 h 116"/>
                <a:gd name="T54" fmla="*/ 58 w 116"/>
                <a:gd name="T55" fmla="*/ 109 h 116"/>
                <a:gd name="T56" fmla="*/ 7 w 116"/>
                <a:gd name="T57" fmla="*/ 98 h 116"/>
                <a:gd name="T58" fmla="*/ 7 w 116"/>
                <a:gd name="T59" fmla="*/ 98 h 116"/>
                <a:gd name="T60" fmla="*/ 7 w 116"/>
                <a:gd name="T61" fmla="*/ 78 h 116"/>
                <a:gd name="T62" fmla="*/ 58 w 116"/>
                <a:gd name="T63" fmla="*/ 87 h 116"/>
                <a:gd name="T64" fmla="*/ 109 w 116"/>
                <a:gd name="T65" fmla="*/ 78 h 116"/>
                <a:gd name="T66" fmla="*/ 109 w 116"/>
                <a:gd name="T67" fmla="*/ 98 h 116"/>
                <a:gd name="T68" fmla="*/ 109 w 116"/>
                <a:gd name="T69" fmla="*/ 69 h 116"/>
                <a:gd name="T70" fmla="*/ 109 w 116"/>
                <a:gd name="T71" fmla="*/ 69 h 116"/>
                <a:gd name="T72" fmla="*/ 58 w 116"/>
                <a:gd name="T73" fmla="*/ 80 h 116"/>
                <a:gd name="T74" fmla="*/ 7 w 116"/>
                <a:gd name="T75" fmla="*/ 69 h 116"/>
                <a:gd name="T76" fmla="*/ 7 w 116"/>
                <a:gd name="T77" fmla="*/ 69 h 116"/>
                <a:gd name="T78" fmla="*/ 7 w 116"/>
                <a:gd name="T79" fmla="*/ 52 h 116"/>
                <a:gd name="T80" fmla="*/ 58 w 116"/>
                <a:gd name="T81" fmla="*/ 61 h 116"/>
                <a:gd name="T82" fmla="*/ 109 w 116"/>
                <a:gd name="T83" fmla="*/ 52 h 116"/>
                <a:gd name="T84" fmla="*/ 109 w 116"/>
                <a:gd name="T85" fmla="*/ 69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6" h="116">
                  <a:moveTo>
                    <a:pt x="109" y="9"/>
                  </a:moveTo>
                  <a:cubicBezTo>
                    <a:pt x="99" y="4"/>
                    <a:pt x="80" y="0"/>
                    <a:pt x="58" y="0"/>
                  </a:cubicBezTo>
                  <a:cubicBezTo>
                    <a:pt x="36" y="0"/>
                    <a:pt x="17" y="4"/>
                    <a:pt x="7" y="9"/>
                  </a:cubicBezTo>
                  <a:cubicBezTo>
                    <a:pt x="3" y="12"/>
                    <a:pt x="0" y="15"/>
                    <a:pt x="0" y="1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1"/>
                    <a:pt x="3" y="104"/>
                    <a:pt x="7" y="107"/>
                  </a:cubicBezTo>
                  <a:cubicBezTo>
                    <a:pt x="17" y="112"/>
                    <a:pt x="36" y="116"/>
                    <a:pt x="58" y="116"/>
                  </a:cubicBezTo>
                  <a:cubicBezTo>
                    <a:pt x="80" y="116"/>
                    <a:pt x="99" y="112"/>
                    <a:pt x="109" y="107"/>
                  </a:cubicBezTo>
                  <a:cubicBezTo>
                    <a:pt x="114" y="104"/>
                    <a:pt x="116" y="101"/>
                    <a:pt x="116" y="9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5"/>
                    <a:pt x="114" y="12"/>
                    <a:pt x="109" y="9"/>
                  </a:cubicBezTo>
                  <a:close/>
                  <a:moveTo>
                    <a:pt x="58" y="7"/>
                  </a:moveTo>
                  <a:cubicBezTo>
                    <a:pt x="89" y="7"/>
                    <a:pt x="106" y="14"/>
                    <a:pt x="109" y="18"/>
                  </a:cubicBezTo>
                  <a:cubicBezTo>
                    <a:pt x="106" y="21"/>
                    <a:pt x="89" y="29"/>
                    <a:pt x="58" y="29"/>
                  </a:cubicBezTo>
                  <a:cubicBezTo>
                    <a:pt x="27" y="29"/>
                    <a:pt x="10" y="21"/>
                    <a:pt x="7" y="18"/>
                  </a:cubicBezTo>
                  <a:cubicBezTo>
                    <a:pt x="10" y="14"/>
                    <a:pt x="27" y="7"/>
                    <a:pt x="58" y="7"/>
                  </a:cubicBezTo>
                  <a:close/>
                  <a:moveTo>
                    <a:pt x="58" y="36"/>
                  </a:moveTo>
                  <a:cubicBezTo>
                    <a:pt x="80" y="36"/>
                    <a:pt x="99" y="32"/>
                    <a:pt x="109" y="2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6" y="47"/>
                    <a:pt x="89" y="54"/>
                    <a:pt x="58" y="54"/>
                  </a:cubicBezTo>
                  <a:cubicBezTo>
                    <a:pt x="27" y="54"/>
                    <a:pt x="10" y="47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7" y="32"/>
                    <a:pt x="36" y="36"/>
                    <a:pt x="58" y="36"/>
                  </a:cubicBezTo>
                  <a:close/>
                  <a:moveTo>
                    <a:pt x="109" y="98"/>
                  </a:moveTo>
                  <a:cubicBezTo>
                    <a:pt x="109" y="98"/>
                    <a:pt x="109" y="98"/>
                    <a:pt x="109" y="98"/>
                  </a:cubicBezTo>
                  <a:cubicBezTo>
                    <a:pt x="106" y="101"/>
                    <a:pt x="89" y="109"/>
                    <a:pt x="58" y="109"/>
                  </a:cubicBezTo>
                  <a:cubicBezTo>
                    <a:pt x="27" y="109"/>
                    <a:pt x="10" y="101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7" y="83"/>
                    <a:pt x="36" y="87"/>
                    <a:pt x="58" y="87"/>
                  </a:cubicBezTo>
                  <a:cubicBezTo>
                    <a:pt x="80" y="87"/>
                    <a:pt x="99" y="83"/>
                    <a:pt x="109" y="78"/>
                  </a:cubicBezTo>
                  <a:lnTo>
                    <a:pt x="109" y="98"/>
                  </a:lnTo>
                  <a:close/>
                  <a:moveTo>
                    <a:pt x="109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6" y="72"/>
                    <a:pt x="89" y="80"/>
                    <a:pt x="58" y="80"/>
                  </a:cubicBezTo>
                  <a:cubicBezTo>
                    <a:pt x="27" y="80"/>
                    <a:pt x="10" y="72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7" y="58"/>
                    <a:pt x="36" y="61"/>
                    <a:pt x="58" y="61"/>
                  </a:cubicBezTo>
                  <a:cubicBezTo>
                    <a:pt x="80" y="61"/>
                    <a:pt x="99" y="58"/>
                    <a:pt x="109" y="52"/>
                  </a:cubicBezTo>
                  <a:lnTo>
                    <a:pt x="10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899" tIns="60950" rIns="121899" bIns="60950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92" name="Freeform 75"/>
            <p:cNvSpPr>
              <a:spLocks noEditPoints="1"/>
            </p:cNvSpPr>
            <p:nvPr/>
          </p:nvSpPr>
          <p:spPr bwMode="auto">
            <a:xfrm>
              <a:off x="10097907" y="3922898"/>
              <a:ext cx="390344" cy="393568"/>
            </a:xfrm>
            <a:custGeom>
              <a:avLst/>
              <a:gdLst>
                <a:gd name="T0" fmla="*/ 58 w 58"/>
                <a:gd name="T1" fmla="*/ 47 h 58"/>
                <a:gd name="T2" fmla="*/ 47 w 58"/>
                <a:gd name="T3" fmla="*/ 58 h 58"/>
                <a:gd name="T4" fmla="*/ 11 w 58"/>
                <a:gd name="T5" fmla="*/ 58 h 58"/>
                <a:gd name="T6" fmla="*/ 0 w 58"/>
                <a:gd name="T7" fmla="*/ 47 h 58"/>
                <a:gd name="T8" fmla="*/ 0 w 58"/>
                <a:gd name="T9" fmla="*/ 10 h 58"/>
                <a:gd name="T10" fmla="*/ 11 w 58"/>
                <a:gd name="T11" fmla="*/ 0 h 58"/>
                <a:gd name="T12" fmla="*/ 47 w 58"/>
                <a:gd name="T13" fmla="*/ 0 h 58"/>
                <a:gd name="T14" fmla="*/ 58 w 58"/>
                <a:gd name="T15" fmla="*/ 10 h 58"/>
                <a:gd name="T16" fmla="*/ 58 w 58"/>
                <a:gd name="T17" fmla="*/ 47 h 58"/>
                <a:gd name="T18" fmla="*/ 45 w 58"/>
                <a:gd name="T19" fmla="*/ 26 h 58"/>
                <a:gd name="T20" fmla="*/ 41 w 58"/>
                <a:gd name="T21" fmla="*/ 22 h 58"/>
                <a:gd name="T22" fmla="*/ 40 w 58"/>
                <a:gd name="T23" fmla="*/ 21 h 58"/>
                <a:gd name="T24" fmla="*/ 44 w 58"/>
                <a:gd name="T25" fmla="*/ 18 h 58"/>
                <a:gd name="T26" fmla="*/ 46 w 58"/>
                <a:gd name="T27" fmla="*/ 19 h 58"/>
                <a:gd name="T28" fmla="*/ 46 w 58"/>
                <a:gd name="T29" fmla="*/ 19 h 58"/>
                <a:gd name="T30" fmla="*/ 48 w 58"/>
                <a:gd name="T31" fmla="*/ 21 h 58"/>
                <a:gd name="T32" fmla="*/ 51 w 58"/>
                <a:gd name="T33" fmla="*/ 18 h 58"/>
                <a:gd name="T34" fmla="*/ 49 w 58"/>
                <a:gd name="T35" fmla="*/ 15 h 58"/>
                <a:gd name="T36" fmla="*/ 44 w 58"/>
                <a:gd name="T37" fmla="*/ 14 h 58"/>
                <a:gd name="T38" fmla="*/ 36 w 58"/>
                <a:gd name="T39" fmla="*/ 21 h 58"/>
                <a:gd name="T40" fmla="*/ 36 w 58"/>
                <a:gd name="T41" fmla="*/ 22 h 58"/>
                <a:gd name="T42" fmla="*/ 44 w 58"/>
                <a:gd name="T43" fmla="*/ 30 h 58"/>
                <a:gd name="T44" fmla="*/ 50 w 58"/>
                <a:gd name="T45" fmla="*/ 34 h 58"/>
                <a:gd name="T46" fmla="*/ 50 w 58"/>
                <a:gd name="T47" fmla="*/ 35 h 58"/>
                <a:gd name="T48" fmla="*/ 44 w 58"/>
                <a:gd name="T49" fmla="*/ 39 h 58"/>
                <a:gd name="T50" fmla="*/ 38 w 58"/>
                <a:gd name="T51" fmla="*/ 34 h 58"/>
                <a:gd name="T52" fmla="*/ 20 w 58"/>
                <a:gd name="T53" fmla="*/ 14 h 58"/>
                <a:gd name="T54" fmla="*/ 5 w 58"/>
                <a:gd name="T55" fmla="*/ 29 h 58"/>
                <a:gd name="T56" fmla="*/ 5 w 58"/>
                <a:gd name="T57" fmla="*/ 29 h 58"/>
                <a:gd name="T58" fmla="*/ 20 w 58"/>
                <a:gd name="T59" fmla="*/ 44 h 58"/>
                <a:gd name="T60" fmla="*/ 30 w 58"/>
                <a:gd name="T61" fmla="*/ 40 h 58"/>
                <a:gd name="T62" fmla="*/ 31 w 58"/>
                <a:gd name="T63" fmla="*/ 38 h 58"/>
                <a:gd name="T64" fmla="*/ 29 w 58"/>
                <a:gd name="T65" fmla="*/ 34 h 58"/>
                <a:gd name="T66" fmla="*/ 20 w 58"/>
                <a:gd name="T67" fmla="*/ 39 h 58"/>
                <a:gd name="T68" fmla="*/ 10 w 58"/>
                <a:gd name="T69" fmla="*/ 28 h 58"/>
                <a:gd name="T70" fmla="*/ 20 w 58"/>
                <a:gd name="T71" fmla="*/ 18 h 58"/>
                <a:gd name="T72" fmla="*/ 30 w 58"/>
                <a:gd name="T73" fmla="*/ 27 h 58"/>
                <a:gd name="T74" fmla="*/ 44 w 58"/>
                <a:gd name="T75" fmla="*/ 44 h 58"/>
                <a:gd name="T76" fmla="*/ 54 w 58"/>
                <a:gd name="T77" fmla="*/ 35 h 58"/>
                <a:gd name="T78" fmla="*/ 45 w 58"/>
                <a:gd name="T79" fmla="*/ 2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5" y="26"/>
                  </a:moveTo>
                  <a:cubicBezTo>
                    <a:pt x="43" y="25"/>
                    <a:pt x="41" y="24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19"/>
                    <a:pt x="42" y="18"/>
                    <a:pt x="44" y="18"/>
                  </a:cubicBezTo>
                  <a:cubicBezTo>
                    <a:pt x="45" y="18"/>
                    <a:pt x="46" y="18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20"/>
                    <a:pt x="48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7"/>
                    <a:pt x="50" y="16"/>
                    <a:pt x="49" y="15"/>
                  </a:cubicBezTo>
                  <a:cubicBezTo>
                    <a:pt x="48" y="14"/>
                    <a:pt x="46" y="14"/>
                    <a:pt x="44" y="14"/>
                  </a:cubicBezTo>
                  <a:cubicBezTo>
                    <a:pt x="40" y="14"/>
                    <a:pt x="36" y="17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7" y="27"/>
                    <a:pt x="39" y="29"/>
                    <a:pt x="44" y="30"/>
                  </a:cubicBezTo>
                  <a:cubicBezTo>
                    <a:pt x="46" y="31"/>
                    <a:pt x="50" y="32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8"/>
                    <a:pt x="47" y="39"/>
                    <a:pt x="44" y="39"/>
                  </a:cubicBezTo>
                  <a:cubicBezTo>
                    <a:pt x="41" y="39"/>
                    <a:pt x="39" y="36"/>
                    <a:pt x="38" y="34"/>
                  </a:cubicBezTo>
                  <a:cubicBezTo>
                    <a:pt x="34" y="25"/>
                    <a:pt x="33" y="14"/>
                    <a:pt x="20" y="14"/>
                  </a:cubicBezTo>
                  <a:cubicBezTo>
                    <a:pt x="12" y="14"/>
                    <a:pt x="5" y="2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7"/>
                    <a:pt x="11" y="44"/>
                    <a:pt x="20" y="44"/>
                  </a:cubicBezTo>
                  <a:cubicBezTo>
                    <a:pt x="24" y="44"/>
                    <a:pt x="27" y="43"/>
                    <a:pt x="30" y="40"/>
                  </a:cubicBezTo>
                  <a:cubicBezTo>
                    <a:pt x="31" y="39"/>
                    <a:pt x="31" y="38"/>
                    <a:pt x="31" y="38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8"/>
                    <a:pt x="24" y="39"/>
                    <a:pt x="20" y="39"/>
                  </a:cubicBezTo>
                  <a:cubicBezTo>
                    <a:pt x="14" y="39"/>
                    <a:pt x="10" y="34"/>
                    <a:pt x="10" y="28"/>
                  </a:cubicBezTo>
                  <a:cubicBezTo>
                    <a:pt x="10" y="23"/>
                    <a:pt x="14" y="18"/>
                    <a:pt x="20" y="18"/>
                  </a:cubicBezTo>
                  <a:cubicBezTo>
                    <a:pt x="26" y="18"/>
                    <a:pt x="28" y="21"/>
                    <a:pt x="30" y="27"/>
                  </a:cubicBezTo>
                  <a:cubicBezTo>
                    <a:pt x="33" y="33"/>
                    <a:pt x="35" y="44"/>
                    <a:pt x="44" y="44"/>
                  </a:cubicBezTo>
                  <a:cubicBezTo>
                    <a:pt x="50" y="44"/>
                    <a:pt x="54" y="40"/>
                    <a:pt x="54" y="35"/>
                  </a:cubicBezTo>
                  <a:cubicBezTo>
                    <a:pt x="54" y="29"/>
                    <a:pt x="50" y="27"/>
                    <a:pt x="4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899" tIns="60950" rIns="121899" bIns="60950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8" name="Freeform 328">
              <a:extLst>
                <a:ext uri="{FF2B5EF4-FFF2-40B4-BE49-F238E27FC236}">
                  <a16:creationId xmlns:a16="http://schemas.microsoft.com/office/drawing/2014/main" id="{9CD8A6A4-742C-C248-8519-E9EBE388A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4489" y="3623825"/>
              <a:ext cx="1032436" cy="54389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+mj-lt"/>
                <a:ea typeface="SimSun" charset="0"/>
              </a:endParaRPr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2CC16052-4324-844D-A824-284A8DD6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347" y="5417700"/>
              <a:ext cx="418420" cy="396652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0" name="AutoShape 24">
              <a:extLst>
                <a:ext uri="{FF2B5EF4-FFF2-40B4-BE49-F238E27FC236}">
                  <a16:creationId xmlns:a16="http://schemas.microsoft.com/office/drawing/2014/main" id="{FD136924-513A-9347-8219-A99D9C0F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2238" y="2428036"/>
              <a:ext cx="514233" cy="376727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  <a:sym typeface="Gill Sans" charset="0"/>
              </a:endParaRPr>
            </a:p>
          </p:txBody>
        </p:sp>
        <p:sp>
          <p:nvSpPr>
            <p:cNvPr id="31" name="AutoShape 76">
              <a:extLst>
                <a:ext uri="{FF2B5EF4-FFF2-40B4-BE49-F238E27FC236}">
                  <a16:creationId xmlns:a16="http://schemas.microsoft.com/office/drawing/2014/main" id="{F8232C7B-0E1A-354A-9406-02686A45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893" y="4317518"/>
              <a:ext cx="576123" cy="5034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5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Digital Supply Chain</a:t>
            </a:r>
            <a:endParaRPr lang="en-US" sz="3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3" name="Freeform 47">
            <a:extLst>
              <a:ext uri="{FF2B5EF4-FFF2-40B4-BE49-F238E27FC236}">
                <a16:creationId xmlns:a16="http://schemas.microsoft.com/office/drawing/2014/main" id="{B2A28940-B16A-1443-87EE-FC8E1F48C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457" y="5080143"/>
            <a:ext cx="2051370" cy="150154"/>
          </a:xfrm>
          <a:custGeom>
            <a:avLst/>
            <a:gdLst>
              <a:gd name="T0" fmla="*/ 5911 w 5912"/>
              <a:gd name="T1" fmla="*/ 136 h 137"/>
              <a:gd name="T2" fmla="*/ 0 w 5912"/>
              <a:gd name="T3" fmla="*/ 136 h 137"/>
              <a:gd name="T4" fmla="*/ 0 w 5912"/>
              <a:gd name="T5" fmla="*/ 0 h 137"/>
              <a:gd name="T6" fmla="*/ 5911 w 5912"/>
              <a:gd name="T7" fmla="*/ 0 h 137"/>
              <a:gd name="T8" fmla="*/ 5911 w 5912"/>
              <a:gd name="T9" fmla="*/ 1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2" h="137">
                <a:moveTo>
                  <a:pt x="5911" y="136"/>
                </a:moveTo>
                <a:lnTo>
                  <a:pt x="0" y="136"/>
                </a:lnTo>
                <a:lnTo>
                  <a:pt x="0" y="0"/>
                </a:lnTo>
                <a:lnTo>
                  <a:pt x="5911" y="0"/>
                </a:lnTo>
                <a:lnTo>
                  <a:pt x="5911" y="136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4" name="Freeform 30">
            <a:extLst>
              <a:ext uri="{FF2B5EF4-FFF2-40B4-BE49-F238E27FC236}">
                <a16:creationId xmlns:a16="http://schemas.microsoft.com/office/drawing/2014/main" id="{63699431-AE6A-224E-AFEE-11F493FB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04" y="2339789"/>
            <a:ext cx="1546538" cy="2138144"/>
          </a:xfrm>
          <a:custGeom>
            <a:avLst/>
            <a:gdLst>
              <a:gd name="T0" fmla="*/ 772 w 1545"/>
              <a:gd name="T1" fmla="*/ 1906 h 1907"/>
              <a:gd name="T2" fmla="*/ 772 w 1545"/>
              <a:gd name="T3" fmla="*/ 1906 h 1907"/>
              <a:gd name="T4" fmla="*/ 0 w 1545"/>
              <a:gd name="T5" fmla="*/ 766 h 1907"/>
              <a:gd name="T6" fmla="*/ 772 w 1545"/>
              <a:gd name="T7" fmla="*/ 0 h 1907"/>
              <a:gd name="T8" fmla="*/ 1544 w 1545"/>
              <a:gd name="T9" fmla="*/ 766 h 1907"/>
              <a:gd name="T10" fmla="*/ 772 w 1545"/>
              <a:gd name="T11" fmla="*/ 1906 h 1907"/>
              <a:gd name="T12" fmla="*/ 772 w 1545"/>
              <a:gd name="T13" fmla="*/ 234 h 1907"/>
              <a:gd name="T14" fmla="*/ 772 w 1545"/>
              <a:gd name="T15" fmla="*/ 234 h 1907"/>
              <a:gd name="T16" fmla="*/ 240 w 1545"/>
              <a:gd name="T17" fmla="*/ 766 h 1907"/>
              <a:gd name="T18" fmla="*/ 772 w 1545"/>
              <a:gd name="T19" fmla="*/ 1297 h 1907"/>
              <a:gd name="T20" fmla="*/ 1304 w 1545"/>
              <a:gd name="T21" fmla="*/ 766 h 1907"/>
              <a:gd name="T22" fmla="*/ 772 w 1545"/>
              <a:gd name="T23" fmla="*/ 234 h 1907"/>
              <a:gd name="T24" fmla="*/ 772 w 1545"/>
              <a:gd name="T25" fmla="*/ 1906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45" h="1907">
                <a:moveTo>
                  <a:pt x="772" y="1906"/>
                </a:moveTo>
                <a:lnTo>
                  <a:pt x="772" y="1906"/>
                </a:lnTo>
                <a:cubicBezTo>
                  <a:pt x="558" y="1906"/>
                  <a:pt x="0" y="1186"/>
                  <a:pt x="0" y="766"/>
                </a:cubicBezTo>
                <a:cubicBezTo>
                  <a:pt x="0" y="344"/>
                  <a:pt x="344" y="0"/>
                  <a:pt x="772" y="0"/>
                </a:cubicBezTo>
                <a:cubicBezTo>
                  <a:pt x="1200" y="0"/>
                  <a:pt x="1544" y="344"/>
                  <a:pt x="1544" y="766"/>
                </a:cubicBezTo>
                <a:cubicBezTo>
                  <a:pt x="1544" y="1186"/>
                  <a:pt x="973" y="1906"/>
                  <a:pt x="772" y="1906"/>
                </a:cubicBezTo>
                <a:lnTo>
                  <a:pt x="772" y="234"/>
                </a:lnTo>
                <a:lnTo>
                  <a:pt x="772" y="234"/>
                </a:lnTo>
                <a:cubicBezTo>
                  <a:pt x="480" y="234"/>
                  <a:pt x="240" y="474"/>
                  <a:pt x="240" y="766"/>
                </a:cubicBezTo>
                <a:cubicBezTo>
                  <a:pt x="240" y="1057"/>
                  <a:pt x="480" y="1297"/>
                  <a:pt x="772" y="1297"/>
                </a:cubicBezTo>
                <a:cubicBezTo>
                  <a:pt x="1064" y="1297"/>
                  <a:pt x="1304" y="1057"/>
                  <a:pt x="1304" y="766"/>
                </a:cubicBezTo>
                <a:cubicBezTo>
                  <a:pt x="1304" y="474"/>
                  <a:pt x="1064" y="234"/>
                  <a:pt x="772" y="234"/>
                </a:cubicBezTo>
                <a:lnTo>
                  <a:pt x="772" y="1906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5" name="Freeform 32">
            <a:extLst>
              <a:ext uri="{FF2B5EF4-FFF2-40B4-BE49-F238E27FC236}">
                <a16:creationId xmlns:a16="http://schemas.microsoft.com/office/drawing/2014/main" id="{61DE4714-CE87-5440-94F1-23BB41826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04" y="2339789"/>
            <a:ext cx="1307928" cy="2138144"/>
          </a:xfrm>
          <a:custGeom>
            <a:avLst/>
            <a:gdLst>
              <a:gd name="T0" fmla="*/ 772 w 1305"/>
              <a:gd name="T1" fmla="*/ 234 h 1907"/>
              <a:gd name="T2" fmla="*/ 772 w 1305"/>
              <a:gd name="T3" fmla="*/ 234 h 1907"/>
              <a:gd name="T4" fmla="*/ 772 w 1305"/>
              <a:gd name="T5" fmla="*/ 234 h 1907"/>
              <a:gd name="T6" fmla="*/ 1304 w 1305"/>
              <a:gd name="T7" fmla="*/ 766 h 1907"/>
              <a:gd name="T8" fmla="*/ 1304 w 1305"/>
              <a:gd name="T9" fmla="*/ 766 h 1907"/>
              <a:gd name="T10" fmla="*/ 772 w 1305"/>
              <a:gd name="T11" fmla="*/ 234 h 1907"/>
              <a:gd name="T12" fmla="*/ 772 w 1305"/>
              <a:gd name="T13" fmla="*/ 0 h 1907"/>
              <a:gd name="T14" fmla="*/ 772 w 1305"/>
              <a:gd name="T15" fmla="*/ 0 h 1907"/>
              <a:gd name="T16" fmla="*/ 0 w 1305"/>
              <a:gd name="T17" fmla="*/ 766 h 1907"/>
              <a:gd name="T18" fmla="*/ 772 w 1305"/>
              <a:gd name="T19" fmla="*/ 1906 h 1907"/>
              <a:gd name="T20" fmla="*/ 772 w 1305"/>
              <a:gd name="T21" fmla="*/ 1297 h 1907"/>
              <a:gd name="T22" fmla="*/ 772 w 1305"/>
              <a:gd name="T23" fmla="*/ 1297 h 1907"/>
              <a:gd name="T24" fmla="*/ 240 w 1305"/>
              <a:gd name="T25" fmla="*/ 766 h 1907"/>
              <a:gd name="T26" fmla="*/ 240 w 1305"/>
              <a:gd name="T27" fmla="*/ 766 h 1907"/>
              <a:gd name="T28" fmla="*/ 240 w 1305"/>
              <a:gd name="T29" fmla="*/ 766 h 1907"/>
              <a:gd name="T30" fmla="*/ 772 w 1305"/>
              <a:gd name="T31" fmla="*/ 234 h 1907"/>
              <a:gd name="T32" fmla="*/ 772 w 1305"/>
              <a:gd name="T33" fmla="*/ 234 h 1907"/>
              <a:gd name="T34" fmla="*/ 772 w 1305"/>
              <a:gd name="T35" fmla="*/ 0 h 1907"/>
              <a:gd name="T36" fmla="*/ 772 w 1305"/>
              <a:gd name="T37" fmla="*/ 0 h 1907"/>
              <a:gd name="T38" fmla="*/ 772 w 1305"/>
              <a:gd name="T39" fmla="*/ 234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05" h="1907">
                <a:moveTo>
                  <a:pt x="772" y="234"/>
                </a:moveTo>
                <a:lnTo>
                  <a:pt x="772" y="234"/>
                </a:lnTo>
                <a:lnTo>
                  <a:pt x="772" y="234"/>
                </a:lnTo>
                <a:cubicBezTo>
                  <a:pt x="1064" y="234"/>
                  <a:pt x="1304" y="474"/>
                  <a:pt x="1304" y="766"/>
                </a:cubicBezTo>
                <a:lnTo>
                  <a:pt x="1304" y="766"/>
                </a:lnTo>
                <a:cubicBezTo>
                  <a:pt x="1304" y="474"/>
                  <a:pt x="1064" y="234"/>
                  <a:pt x="772" y="234"/>
                </a:cubicBezTo>
                <a:lnTo>
                  <a:pt x="772" y="0"/>
                </a:lnTo>
                <a:lnTo>
                  <a:pt x="772" y="0"/>
                </a:lnTo>
                <a:cubicBezTo>
                  <a:pt x="344" y="0"/>
                  <a:pt x="0" y="344"/>
                  <a:pt x="0" y="766"/>
                </a:cubicBezTo>
                <a:cubicBezTo>
                  <a:pt x="0" y="1186"/>
                  <a:pt x="558" y="1906"/>
                  <a:pt x="772" y="1906"/>
                </a:cubicBezTo>
                <a:cubicBezTo>
                  <a:pt x="772" y="1297"/>
                  <a:pt x="772" y="1297"/>
                  <a:pt x="772" y="1297"/>
                </a:cubicBezTo>
                <a:lnTo>
                  <a:pt x="772" y="1297"/>
                </a:lnTo>
                <a:cubicBezTo>
                  <a:pt x="480" y="1297"/>
                  <a:pt x="240" y="1057"/>
                  <a:pt x="240" y="766"/>
                </a:cubicBezTo>
                <a:lnTo>
                  <a:pt x="240" y="766"/>
                </a:lnTo>
                <a:lnTo>
                  <a:pt x="240" y="766"/>
                </a:lnTo>
                <a:cubicBezTo>
                  <a:pt x="240" y="474"/>
                  <a:pt x="480" y="234"/>
                  <a:pt x="772" y="234"/>
                </a:cubicBezTo>
                <a:lnTo>
                  <a:pt x="772" y="234"/>
                </a:lnTo>
                <a:cubicBezTo>
                  <a:pt x="772" y="0"/>
                  <a:pt x="772" y="0"/>
                  <a:pt x="772" y="0"/>
                </a:cubicBezTo>
                <a:lnTo>
                  <a:pt x="772" y="0"/>
                </a:lnTo>
                <a:lnTo>
                  <a:pt x="772" y="23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72A91ED7-E2DA-E941-8453-8ED2ECD12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083" y="2339789"/>
            <a:ext cx="1555376" cy="2138144"/>
          </a:xfrm>
          <a:custGeom>
            <a:avLst/>
            <a:gdLst>
              <a:gd name="T0" fmla="*/ 772 w 1552"/>
              <a:gd name="T1" fmla="*/ 1906 h 1907"/>
              <a:gd name="T2" fmla="*/ 772 w 1552"/>
              <a:gd name="T3" fmla="*/ 1906 h 1907"/>
              <a:gd name="T4" fmla="*/ 0 w 1552"/>
              <a:gd name="T5" fmla="*/ 766 h 1907"/>
              <a:gd name="T6" fmla="*/ 772 w 1552"/>
              <a:gd name="T7" fmla="*/ 0 h 1907"/>
              <a:gd name="T8" fmla="*/ 1551 w 1552"/>
              <a:gd name="T9" fmla="*/ 766 h 1907"/>
              <a:gd name="T10" fmla="*/ 772 w 1552"/>
              <a:gd name="T11" fmla="*/ 1906 h 1907"/>
              <a:gd name="T12" fmla="*/ 772 w 1552"/>
              <a:gd name="T13" fmla="*/ 234 h 1907"/>
              <a:gd name="T14" fmla="*/ 772 w 1552"/>
              <a:gd name="T15" fmla="*/ 234 h 1907"/>
              <a:gd name="T16" fmla="*/ 240 w 1552"/>
              <a:gd name="T17" fmla="*/ 766 h 1907"/>
              <a:gd name="T18" fmla="*/ 772 w 1552"/>
              <a:gd name="T19" fmla="*/ 1297 h 1907"/>
              <a:gd name="T20" fmla="*/ 1311 w 1552"/>
              <a:gd name="T21" fmla="*/ 766 h 1907"/>
              <a:gd name="T22" fmla="*/ 772 w 1552"/>
              <a:gd name="T23" fmla="*/ 234 h 1907"/>
              <a:gd name="T24" fmla="*/ 772 w 1552"/>
              <a:gd name="T25" fmla="*/ 1906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2" h="1907">
                <a:moveTo>
                  <a:pt x="772" y="1906"/>
                </a:moveTo>
                <a:lnTo>
                  <a:pt x="772" y="1906"/>
                </a:lnTo>
                <a:cubicBezTo>
                  <a:pt x="564" y="1906"/>
                  <a:pt x="0" y="1186"/>
                  <a:pt x="0" y="766"/>
                </a:cubicBezTo>
                <a:cubicBezTo>
                  <a:pt x="0" y="344"/>
                  <a:pt x="350" y="0"/>
                  <a:pt x="772" y="0"/>
                </a:cubicBezTo>
                <a:cubicBezTo>
                  <a:pt x="1200" y="0"/>
                  <a:pt x="1551" y="344"/>
                  <a:pt x="1551" y="766"/>
                </a:cubicBezTo>
                <a:cubicBezTo>
                  <a:pt x="1551" y="1186"/>
                  <a:pt x="980" y="1906"/>
                  <a:pt x="772" y="1906"/>
                </a:cubicBezTo>
                <a:lnTo>
                  <a:pt x="772" y="234"/>
                </a:lnTo>
                <a:lnTo>
                  <a:pt x="772" y="234"/>
                </a:lnTo>
                <a:cubicBezTo>
                  <a:pt x="480" y="234"/>
                  <a:pt x="240" y="474"/>
                  <a:pt x="240" y="766"/>
                </a:cubicBezTo>
                <a:cubicBezTo>
                  <a:pt x="240" y="1057"/>
                  <a:pt x="480" y="1297"/>
                  <a:pt x="772" y="1297"/>
                </a:cubicBezTo>
                <a:cubicBezTo>
                  <a:pt x="1070" y="1297"/>
                  <a:pt x="1311" y="1057"/>
                  <a:pt x="1311" y="766"/>
                </a:cubicBezTo>
                <a:cubicBezTo>
                  <a:pt x="1311" y="474"/>
                  <a:pt x="1070" y="234"/>
                  <a:pt x="772" y="234"/>
                </a:cubicBezTo>
                <a:lnTo>
                  <a:pt x="772" y="1906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7" name="Freeform 35">
            <a:extLst>
              <a:ext uri="{FF2B5EF4-FFF2-40B4-BE49-F238E27FC236}">
                <a16:creationId xmlns:a16="http://schemas.microsoft.com/office/drawing/2014/main" id="{6E13FC6A-71DE-9A4E-91B4-9FCDC379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086" y="2339789"/>
            <a:ext cx="1316766" cy="2138144"/>
          </a:xfrm>
          <a:custGeom>
            <a:avLst/>
            <a:gdLst>
              <a:gd name="T0" fmla="*/ 772 w 1312"/>
              <a:gd name="T1" fmla="*/ 234 h 1907"/>
              <a:gd name="T2" fmla="*/ 772 w 1312"/>
              <a:gd name="T3" fmla="*/ 234 h 1907"/>
              <a:gd name="T4" fmla="*/ 772 w 1312"/>
              <a:gd name="T5" fmla="*/ 234 h 1907"/>
              <a:gd name="T6" fmla="*/ 1311 w 1312"/>
              <a:gd name="T7" fmla="*/ 766 h 1907"/>
              <a:gd name="T8" fmla="*/ 1311 w 1312"/>
              <a:gd name="T9" fmla="*/ 766 h 1907"/>
              <a:gd name="T10" fmla="*/ 772 w 1312"/>
              <a:gd name="T11" fmla="*/ 234 h 1907"/>
              <a:gd name="T12" fmla="*/ 772 w 1312"/>
              <a:gd name="T13" fmla="*/ 0 h 1907"/>
              <a:gd name="T14" fmla="*/ 772 w 1312"/>
              <a:gd name="T15" fmla="*/ 0 h 1907"/>
              <a:gd name="T16" fmla="*/ 0 w 1312"/>
              <a:gd name="T17" fmla="*/ 766 h 1907"/>
              <a:gd name="T18" fmla="*/ 772 w 1312"/>
              <a:gd name="T19" fmla="*/ 1906 h 1907"/>
              <a:gd name="T20" fmla="*/ 772 w 1312"/>
              <a:gd name="T21" fmla="*/ 1297 h 1907"/>
              <a:gd name="T22" fmla="*/ 772 w 1312"/>
              <a:gd name="T23" fmla="*/ 1297 h 1907"/>
              <a:gd name="T24" fmla="*/ 240 w 1312"/>
              <a:gd name="T25" fmla="*/ 766 h 1907"/>
              <a:gd name="T26" fmla="*/ 240 w 1312"/>
              <a:gd name="T27" fmla="*/ 766 h 1907"/>
              <a:gd name="T28" fmla="*/ 240 w 1312"/>
              <a:gd name="T29" fmla="*/ 766 h 1907"/>
              <a:gd name="T30" fmla="*/ 772 w 1312"/>
              <a:gd name="T31" fmla="*/ 234 h 1907"/>
              <a:gd name="T32" fmla="*/ 772 w 1312"/>
              <a:gd name="T33" fmla="*/ 234 h 1907"/>
              <a:gd name="T34" fmla="*/ 772 w 1312"/>
              <a:gd name="T35" fmla="*/ 0 h 1907"/>
              <a:gd name="T36" fmla="*/ 772 w 1312"/>
              <a:gd name="T37" fmla="*/ 0 h 1907"/>
              <a:gd name="T38" fmla="*/ 772 w 1312"/>
              <a:gd name="T39" fmla="*/ 234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2" h="1907">
                <a:moveTo>
                  <a:pt x="772" y="234"/>
                </a:moveTo>
                <a:lnTo>
                  <a:pt x="772" y="234"/>
                </a:lnTo>
                <a:lnTo>
                  <a:pt x="772" y="234"/>
                </a:lnTo>
                <a:cubicBezTo>
                  <a:pt x="1070" y="234"/>
                  <a:pt x="1311" y="474"/>
                  <a:pt x="1311" y="766"/>
                </a:cubicBezTo>
                <a:lnTo>
                  <a:pt x="1311" y="766"/>
                </a:lnTo>
                <a:cubicBezTo>
                  <a:pt x="1311" y="474"/>
                  <a:pt x="1070" y="234"/>
                  <a:pt x="772" y="234"/>
                </a:cubicBezTo>
                <a:lnTo>
                  <a:pt x="772" y="0"/>
                </a:lnTo>
                <a:lnTo>
                  <a:pt x="772" y="0"/>
                </a:lnTo>
                <a:cubicBezTo>
                  <a:pt x="350" y="0"/>
                  <a:pt x="0" y="344"/>
                  <a:pt x="0" y="766"/>
                </a:cubicBezTo>
                <a:cubicBezTo>
                  <a:pt x="0" y="1186"/>
                  <a:pt x="564" y="1906"/>
                  <a:pt x="772" y="1906"/>
                </a:cubicBezTo>
                <a:cubicBezTo>
                  <a:pt x="772" y="1297"/>
                  <a:pt x="772" y="1297"/>
                  <a:pt x="772" y="1297"/>
                </a:cubicBezTo>
                <a:lnTo>
                  <a:pt x="772" y="1297"/>
                </a:lnTo>
                <a:cubicBezTo>
                  <a:pt x="480" y="1297"/>
                  <a:pt x="240" y="1057"/>
                  <a:pt x="240" y="766"/>
                </a:cubicBezTo>
                <a:lnTo>
                  <a:pt x="240" y="766"/>
                </a:lnTo>
                <a:lnTo>
                  <a:pt x="240" y="766"/>
                </a:lnTo>
                <a:cubicBezTo>
                  <a:pt x="240" y="474"/>
                  <a:pt x="480" y="234"/>
                  <a:pt x="772" y="234"/>
                </a:cubicBezTo>
                <a:lnTo>
                  <a:pt x="772" y="234"/>
                </a:lnTo>
                <a:cubicBezTo>
                  <a:pt x="772" y="0"/>
                  <a:pt x="772" y="0"/>
                  <a:pt x="772" y="0"/>
                </a:cubicBezTo>
                <a:lnTo>
                  <a:pt x="772" y="0"/>
                </a:lnTo>
                <a:lnTo>
                  <a:pt x="772" y="23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8" name="Freeform 36">
            <a:extLst>
              <a:ext uri="{FF2B5EF4-FFF2-40B4-BE49-F238E27FC236}">
                <a16:creationId xmlns:a16="http://schemas.microsoft.com/office/drawing/2014/main" id="{ED1F9D0A-5F44-1A44-9A62-A9A4D445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34" y="2339789"/>
            <a:ext cx="1546538" cy="2138144"/>
          </a:xfrm>
          <a:custGeom>
            <a:avLst/>
            <a:gdLst>
              <a:gd name="T0" fmla="*/ 772 w 1545"/>
              <a:gd name="T1" fmla="*/ 1906 h 1907"/>
              <a:gd name="T2" fmla="*/ 772 w 1545"/>
              <a:gd name="T3" fmla="*/ 1906 h 1907"/>
              <a:gd name="T4" fmla="*/ 0 w 1545"/>
              <a:gd name="T5" fmla="*/ 766 h 1907"/>
              <a:gd name="T6" fmla="*/ 772 w 1545"/>
              <a:gd name="T7" fmla="*/ 0 h 1907"/>
              <a:gd name="T8" fmla="*/ 1544 w 1545"/>
              <a:gd name="T9" fmla="*/ 766 h 1907"/>
              <a:gd name="T10" fmla="*/ 772 w 1545"/>
              <a:gd name="T11" fmla="*/ 1906 h 1907"/>
              <a:gd name="T12" fmla="*/ 772 w 1545"/>
              <a:gd name="T13" fmla="*/ 234 h 1907"/>
              <a:gd name="T14" fmla="*/ 772 w 1545"/>
              <a:gd name="T15" fmla="*/ 234 h 1907"/>
              <a:gd name="T16" fmla="*/ 240 w 1545"/>
              <a:gd name="T17" fmla="*/ 766 h 1907"/>
              <a:gd name="T18" fmla="*/ 772 w 1545"/>
              <a:gd name="T19" fmla="*/ 1297 h 1907"/>
              <a:gd name="T20" fmla="*/ 1304 w 1545"/>
              <a:gd name="T21" fmla="*/ 766 h 1907"/>
              <a:gd name="T22" fmla="*/ 772 w 1545"/>
              <a:gd name="T23" fmla="*/ 234 h 1907"/>
              <a:gd name="T24" fmla="*/ 772 w 1545"/>
              <a:gd name="T25" fmla="*/ 1906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45" h="1907">
                <a:moveTo>
                  <a:pt x="772" y="1906"/>
                </a:moveTo>
                <a:lnTo>
                  <a:pt x="772" y="1906"/>
                </a:lnTo>
                <a:cubicBezTo>
                  <a:pt x="558" y="1906"/>
                  <a:pt x="0" y="1186"/>
                  <a:pt x="0" y="766"/>
                </a:cubicBezTo>
                <a:cubicBezTo>
                  <a:pt x="0" y="344"/>
                  <a:pt x="344" y="0"/>
                  <a:pt x="772" y="0"/>
                </a:cubicBezTo>
                <a:cubicBezTo>
                  <a:pt x="1200" y="0"/>
                  <a:pt x="1544" y="344"/>
                  <a:pt x="1544" y="766"/>
                </a:cubicBezTo>
                <a:cubicBezTo>
                  <a:pt x="1544" y="1186"/>
                  <a:pt x="980" y="1906"/>
                  <a:pt x="772" y="1906"/>
                </a:cubicBezTo>
                <a:lnTo>
                  <a:pt x="772" y="234"/>
                </a:lnTo>
                <a:lnTo>
                  <a:pt x="772" y="234"/>
                </a:lnTo>
                <a:cubicBezTo>
                  <a:pt x="480" y="234"/>
                  <a:pt x="240" y="474"/>
                  <a:pt x="240" y="766"/>
                </a:cubicBezTo>
                <a:cubicBezTo>
                  <a:pt x="240" y="1057"/>
                  <a:pt x="480" y="1297"/>
                  <a:pt x="772" y="1297"/>
                </a:cubicBezTo>
                <a:cubicBezTo>
                  <a:pt x="1064" y="1297"/>
                  <a:pt x="1304" y="1057"/>
                  <a:pt x="1304" y="766"/>
                </a:cubicBezTo>
                <a:cubicBezTo>
                  <a:pt x="1304" y="474"/>
                  <a:pt x="1064" y="234"/>
                  <a:pt x="772" y="234"/>
                </a:cubicBezTo>
                <a:lnTo>
                  <a:pt x="772" y="1906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69" name="Freeform 38">
            <a:extLst>
              <a:ext uri="{FF2B5EF4-FFF2-40B4-BE49-F238E27FC236}">
                <a16:creationId xmlns:a16="http://schemas.microsoft.com/office/drawing/2014/main" id="{158209B7-CC1D-D146-B429-BE12179F8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34" y="2339789"/>
            <a:ext cx="1307928" cy="2138144"/>
          </a:xfrm>
          <a:custGeom>
            <a:avLst/>
            <a:gdLst>
              <a:gd name="T0" fmla="*/ 772 w 1305"/>
              <a:gd name="T1" fmla="*/ 234 h 1907"/>
              <a:gd name="T2" fmla="*/ 772 w 1305"/>
              <a:gd name="T3" fmla="*/ 234 h 1907"/>
              <a:gd name="T4" fmla="*/ 772 w 1305"/>
              <a:gd name="T5" fmla="*/ 234 h 1907"/>
              <a:gd name="T6" fmla="*/ 1304 w 1305"/>
              <a:gd name="T7" fmla="*/ 766 h 1907"/>
              <a:gd name="T8" fmla="*/ 1304 w 1305"/>
              <a:gd name="T9" fmla="*/ 766 h 1907"/>
              <a:gd name="T10" fmla="*/ 772 w 1305"/>
              <a:gd name="T11" fmla="*/ 234 h 1907"/>
              <a:gd name="T12" fmla="*/ 772 w 1305"/>
              <a:gd name="T13" fmla="*/ 0 h 1907"/>
              <a:gd name="T14" fmla="*/ 772 w 1305"/>
              <a:gd name="T15" fmla="*/ 0 h 1907"/>
              <a:gd name="T16" fmla="*/ 0 w 1305"/>
              <a:gd name="T17" fmla="*/ 766 h 1907"/>
              <a:gd name="T18" fmla="*/ 772 w 1305"/>
              <a:gd name="T19" fmla="*/ 1906 h 1907"/>
              <a:gd name="T20" fmla="*/ 772 w 1305"/>
              <a:gd name="T21" fmla="*/ 1297 h 1907"/>
              <a:gd name="T22" fmla="*/ 772 w 1305"/>
              <a:gd name="T23" fmla="*/ 1297 h 1907"/>
              <a:gd name="T24" fmla="*/ 240 w 1305"/>
              <a:gd name="T25" fmla="*/ 766 h 1907"/>
              <a:gd name="T26" fmla="*/ 240 w 1305"/>
              <a:gd name="T27" fmla="*/ 766 h 1907"/>
              <a:gd name="T28" fmla="*/ 240 w 1305"/>
              <a:gd name="T29" fmla="*/ 766 h 1907"/>
              <a:gd name="T30" fmla="*/ 772 w 1305"/>
              <a:gd name="T31" fmla="*/ 234 h 1907"/>
              <a:gd name="T32" fmla="*/ 772 w 1305"/>
              <a:gd name="T33" fmla="*/ 234 h 1907"/>
              <a:gd name="T34" fmla="*/ 772 w 1305"/>
              <a:gd name="T35" fmla="*/ 0 h 1907"/>
              <a:gd name="T36" fmla="*/ 772 w 1305"/>
              <a:gd name="T37" fmla="*/ 0 h 1907"/>
              <a:gd name="T38" fmla="*/ 772 w 1305"/>
              <a:gd name="T39" fmla="*/ 234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05" h="1907">
                <a:moveTo>
                  <a:pt x="772" y="234"/>
                </a:moveTo>
                <a:lnTo>
                  <a:pt x="772" y="234"/>
                </a:lnTo>
                <a:lnTo>
                  <a:pt x="772" y="234"/>
                </a:lnTo>
                <a:cubicBezTo>
                  <a:pt x="1064" y="234"/>
                  <a:pt x="1304" y="474"/>
                  <a:pt x="1304" y="766"/>
                </a:cubicBezTo>
                <a:lnTo>
                  <a:pt x="1304" y="766"/>
                </a:lnTo>
                <a:cubicBezTo>
                  <a:pt x="1304" y="474"/>
                  <a:pt x="1064" y="234"/>
                  <a:pt x="772" y="234"/>
                </a:cubicBezTo>
                <a:lnTo>
                  <a:pt x="772" y="0"/>
                </a:lnTo>
                <a:lnTo>
                  <a:pt x="772" y="0"/>
                </a:lnTo>
                <a:cubicBezTo>
                  <a:pt x="344" y="0"/>
                  <a:pt x="0" y="344"/>
                  <a:pt x="0" y="766"/>
                </a:cubicBezTo>
                <a:cubicBezTo>
                  <a:pt x="0" y="1186"/>
                  <a:pt x="558" y="1906"/>
                  <a:pt x="772" y="1906"/>
                </a:cubicBezTo>
                <a:cubicBezTo>
                  <a:pt x="772" y="1297"/>
                  <a:pt x="772" y="1297"/>
                  <a:pt x="772" y="1297"/>
                </a:cubicBezTo>
                <a:lnTo>
                  <a:pt x="772" y="1297"/>
                </a:lnTo>
                <a:cubicBezTo>
                  <a:pt x="480" y="1297"/>
                  <a:pt x="240" y="1057"/>
                  <a:pt x="240" y="766"/>
                </a:cubicBezTo>
                <a:lnTo>
                  <a:pt x="240" y="766"/>
                </a:lnTo>
                <a:lnTo>
                  <a:pt x="240" y="766"/>
                </a:lnTo>
                <a:cubicBezTo>
                  <a:pt x="240" y="474"/>
                  <a:pt x="480" y="234"/>
                  <a:pt x="772" y="234"/>
                </a:cubicBezTo>
                <a:lnTo>
                  <a:pt x="772" y="234"/>
                </a:lnTo>
                <a:cubicBezTo>
                  <a:pt x="772" y="0"/>
                  <a:pt x="772" y="0"/>
                  <a:pt x="772" y="0"/>
                </a:cubicBezTo>
                <a:lnTo>
                  <a:pt x="772" y="0"/>
                </a:lnTo>
                <a:lnTo>
                  <a:pt x="772" y="23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0" name="Freeform 39">
            <a:extLst>
              <a:ext uri="{FF2B5EF4-FFF2-40B4-BE49-F238E27FC236}">
                <a16:creationId xmlns:a16="http://schemas.microsoft.com/office/drawing/2014/main" id="{0E8D8EEE-E19F-E64B-B49E-AAB834CE3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35" y="2339789"/>
            <a:ext cx="1550955" cy="2138144"/>
          </a:xfrm>
          <a:custGeom>
            <a:avLst/>
            <a:gdLst>
              <a:gd name="T0" fmla="*/ 773 w 1546"/>
              <a:gd name="T1" fmla="*/ 1906 h 1907"/>
              <a:gd name="T2" fmla="*/ 773 w 1546"/>
              <a:gd name="T3" fmla="*/ 1906 h 1907"/>
              <a:gd name="T4" fmla="*/ 0 w 1546"/>
              <a:gd name="T5" fmla="*/ 766 h 1907"/>
              <a:gd name="T6" fmla="*/ 773 w 1546"/>
              <a:gd name="T7" fmla="*/ 0 h 1907"/>
              <a:gd name="T8" fmla="*/ 1545 w 1546"/>
              <a:gd name="T9" fmla="*/ 766 h 1907"/>
              <a:gd name="T10" fmla="*/ 773 w 1546"/>
              <a:gd name="T11" fmla="*/ 1906 h 1907"/>
              <a:gd name="T12" fmla="*/ 773 w 1546"/>
              <a:gd name="T13" fmla="*/ 234 h 1907"/>
              <a:gd name="T14" fmla="*/ 773 w 1546"/>
              <a:gd name="T15" fmla="*/ 234 h 1907"/>
              <a:gd name="T16" fmla="*/ 241 w 1546"/>
              <a:gd name="T17" fmla="*/ 766 h 1907"/>
              <a:gd name="T18" fmla="*/ 773 w 1546"/>
              <a:gd name="T19" fmla="*/ 1297 h 1907"/>
              <a:gd name="T20" fmla="*/ 1311 w 1546"/>
              <a:gd name="T21" fmla="*/ 766 h 1907"/>
              <a:gd name="T22" fmla="*/ 773 w 1546"/>
              <a:gd name="T23" fmla="*/ 234 h 1907"/>
              <a:gd name="T24" fmla="*/ 773 w 1546"/>
              <a:gd name="T25" fmla="*/ 1906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46" h="1907">
                <a:moveTo>
                  <a:pt x="773" y="1906"/>
                </a:moveTo>
                <a:lnTo>
                  <a:pt x="773" y="1906"/>
                </a:lnTo>
                <a:cubicBezTo>
                  <a:pt x="558" y="1906"/>
                  <a:pt x="0" y="1186"/>
                  <a:pt x="0" y="766"/>
                </a:cubicBezTo>
                <a:cubicBezTo>
                  <a:pt x="0" y="344"/>
                  <a:pt x="351" y="0"/>
                  <a:pt x="773" y="0"/>
                </a:cubicBezTo>
                <a:cubicBezTo>
                  <a:pt x="1201" y="0"/>
                  <a:pt x="1545" y="344"/>
                  <a:pt x="1545" y="766"/>
                </a:cubicBezTo>
                <a:cubicBezTo>
                  <a:pt x="1545" y="1186"/>
                  <a:pt x="980" y="1906"/>
                  <a:pt x="773" y="1906"/>
                </a:cubicBezTo>
                <a:lnTo>
                  <a:pt x="773" y="234"/>
                </a:lnTo>
                <a:lnTo>
                  <a:pt x="773" y="234"/>
                </a:lnTo>
                <a:cubicBezTo>
                  <a:pt x="481" y="234"/>
                  <a:pt x="241" y="474"/>
                  <a:pt x="241" y="766"/>
                </a:cubicBezTo>
                <a:cubicBezTo>
                  <a:pt x="241" y="1057"/>
                  <a:pt x="481" y="1297"/>
                  <a:pt x="773" y="1297"/>
                </a:cubicBezTo>
                <a:cubicBezTo>
                  <a:pt x="1071" y="1297"/>
                  <a:pt x="1311" y="1057"/>
                  <a:pt x="1311" y="766"/>
                </a:cubicBezTo>
                <a:cubicBezTo>
                  <a:pt x="1311" y="474"/>
                  <a:pt x="1071" y="234"/>
                  <a:pt x="773" y="234"/>
                </a:cubicBezTo>
                <a:lnTo>
                  <a:pt x="773" y="1906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1" name="Freeform 41">
            <a:extLst>
              <a:ext uri="{FF2B5EF4-FFF2-40B4-BE49-F238E27FC236}">
                <a16:creationId xmlns:a16="http://schemas.microsoft.com/office/drawing/2014/main" id="{EA751029-55A8-B14B-A4A8-BC789128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37" y="2339789"/>
            <a:ext cx="1316766" cy="2138144"/>
          </a:xfrm>
          <a:custGeom>
            <a:avLst/>
            <a:gdLst>
              <a:gd name="T0" fmla="*/ 773 w 1312"/>
              <a:gd name="T1" fmla="*/ 234 h 1907"/>
              <a:gd name="T2" fmla="*/ 773 w 1312"/>
              <a:gd name="T3" fmla="*/ 234 h 1907"/>
              <a:gd name="T4" fmla="*/ 773 w 1312"/>
              <a:gd name="T5" fmla="*/ 234 h 1907"/>
              <a:gd name="T6" fmla="*/ 1311 w 1312"/>
              <a:gd name="T7" fmla="*/ 766 h 1907"/>
              <a:gd name="T8" fmla="*/ 1311 w 1312"/>
              <a:gd name="T9" fmla="*/ 766 h 1907"/>
              <a:gd name="T10" fmla="*/ 773 w 1312"/>
              <a:gd name="T11" fmla="*/ 234 h 1907"/>
              <a:gd name="T12" fmla="*/ 773 w 1312"/>
              <a:gd name="T13" fmla="*/ 0 h 1907"/>
              <a:gd name="T14" fmla="*/ 773 w 1312"/>
              <a:gd name="T15" fmla="*/ 0 h 1907"/>
              <a:gd name="T16" fmla="*/ 0 w 1312"/>
              <a:gd name="T17" fmla="*/ 766 h 1907"/>
              <a:gd name="T18" fmla="*/ 773 w 1312"/>
              <a:gd name="T19" fmla="*/ 1906 h 1907"/>
              <a:gd name="T20" fmla="*/ 773 w 1312"/>
              <a:gd name="T21" fmla="*/ 1297 h 1907"/>
              <a:gd name="T22" fmla="*/ 773 w 1312"/>
              <a:gd name="T23" fmla="*/ 1297 h 1907"/>
              <a:gd name="T24" fmla="*/ 241 w 1312"/>
              <a:gd name="T25" fmla="*/ 766 h 1907"/>
              <a:gd name="T26" fmla="*/ 241 w 1312"/>
              <a:gd name="T27" fmla="*/ 766 h 1907"/>
              <a:gd name="T28" fmla="*/ 241 w 1312"/>
              <a:gd name="T29" fmla="*/ 766 h 1907"/>
              <a:gd name="T30" fmla="*/ 773 w 1312"/>
              <a:gd name="T31" fmla="*/ 234 h 1907"/>
              <a:gd name="T32" fmla="*/ 773 w 1312"/>
              <a:gd name="T33" fmla="*/ 234 h 1907"/>
              <a:gd name="T34" fmla="*/ 773 w 1312"/>
              <a:gd name="T35" fmla="*/ 0 h 1907"/>
              <a:gd name="T36" fmla="*/ 773 w 1312"/>
              <a:gd name="T37" fmla="*/ 0 h 1907"/>
              <a:gd name="T38" fmla="*/ 773 w 1312"/>
              <a:gd name="T39" fmla="*/ 234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2" h="1907">
                <a:moveTo>
                  <a:pt x="773" y="234"/>
                </a:moveTo>
                <a:lnTo>
                  <a:pt x="773" y="234"/>
                </a:lnTo>
                <a:lnTo>
                  <a:pt x="773" y="234"/>
                </a:lnTo>
                <a:cubicBezTo>
                  <a:pt x="1071" y="234"/>
                  <a:pt x="1311" y="474"/>
                  <a:pt x="1311" y="766"/>
                </a:cubicBezTo>
                <a:lnTo>
                  <a:pt x="1311" y="766"/>
                </a:lnTo>
                <a:cubicBezTo>
                  <a:pt x="1311" y="474"/>
                  <a:pt x="1071" y="234"/>
                  <a:pt x="773" y="234"/>
                </a:cubicBezTo>
                <a:lnTo>
                  <a:pt x="773" y="0"/>
                </a:lnTo>
                <a:lnTo>
                  <a:pt x="773" y="0"/>
                </a:lnTo>
                <a:cubicBezTo>
                  <a:pt x="351" y="0"/>
                  <a:pt x="0" y="344"/>
                  <a:pt x="0" y="766"/>
                </a:cubicBezTo>
                <a:cubicBezTo>
                  <a:pt x="0" y="1186"/>
                  <a:pt x="558" y="1906"/>
                  <a:pt x="773" y="1906"/>
                </a:cubicBezTo>
                <a:cubicBezTo>
                  <a:pt x="773" y="1297"/>
                  <a:pt x="773" y="1297"/>
                  <a:pt x="773" y="1297"/>
                </a:cubicBezTo>
                <a:lnTo>
                  <a:pt x="773" y="1297"/>
                </a:lnTo>
                <a:cubicBezTo>
                  <a:pt x="481" y="1297"/>
                  <a:pt x="241" y="1057"/>
                  <a:pt x="241" y="766"/>
                </a:cubicBezTo>
                <a:lnTo>
                  <a:pt x="241" y="766"/>
                </a:lnTo>
                <a:lnTo>
                  <a:pt x="241" y="766"/>
                </a:lnTo>
                <a:cubicBezTo>
                  <a:pt x="241" y="474"/>
                  <a:pt x="481" y="234"/>
                  <a:pt x="773" y="234"/>
                </a:cubicBezTo>
                <a:lnTo>
                  <a:pt x="773" y="234"/>
                </a:lnTo>
                <a:cubicBezTo>
                  <a:pt x="773" y="0"/>
                  <a:pt x="773" y="0"/>
                  <a:pt x="773" y="0"/>
                </a:cubicBezTo>
                <a:lnTo>
                  <a:pt x="773" y="0"/>
                </a:lnTo>
                <a:lnTo>
                  <a:pt x="773" y="23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2" name="Freeform 42">
            <a:extLst>
              <a:ext uri="{FF2B5EF4-FFF2-40B4-BE49-F238E27FC236}">
                <a16:creationId xmlns:a16="http://schemas.microsoft.com/office/drawing/2014/main" id="{D71023B4-C677-664C-BF6A-81629045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548" y="5071866"/>
            <a:ext cx="2311909" cy="151034"/>
          </a:xfrm>
          <a:custGeom>
            <a:avLst/>
            <a:gdLst>
              <a:gd name="T0" fmla="*/ 9344 w 9345"/>
              <a:gd name="T1" fmla="*/ 0 h 137"/>
              <a:gd name="T2" fmla="*/ 0 w 9345"/>
              <a:gd name="T3" fmla="*/ 0 h 137"/>
              <a:gd name="T4" fmla="*/ 0 w 9345"/>
              <a:gd name="T5" fmla="*/ 136 h 137"/>
              <a:gd name="T6" fmla="*/ 9344 w 9345"/>
              <a:gd name="T7" fmla="*/ 136 h 137"/>
              <a:gd name="T8" fmla="*/ 9344 w 9345"/>
              <a:gd name="T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5" h="137">
                <a:moveTo>
                  <a:pt x="9344" y="0"/>
                </a:moveTo>
                <a:lnTo>
                  <a:pt x="0" y="0"/>
                </a:lnTo>
                <a:lnTo>
                  <a:pt x="0" y="136"/>
                </a:lnTo>
                <a:lnTo>
                  <a:pt x="9344" y="136"/>
                </a:lnTo>
                <a:lnTo>
                  <a:pt x="934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3" name="Freeform 43">
            <a:extLst>
              <a:ext uri="{FF2B5EF4-FFF2-40B4-BE49-F238E27FC236}">
                <a16:creationId xmlns:a16="http://schemas.microsoft.com/office/drawing/2014/main" id="{96D8C86B-67D6-E44F-AF71-3DC5D03A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0" y="5071865"/>
            <a:ext cx="2705866" cy="155931"/>
          </a:xfrm>
          <a:custGeom>
            <a:avLst/>
            <a:gdLst>
              <a:gd name="T0" fmla="*/ 5911 w 5912"/>
              <a:gd name="T1" fmla="*/ 136 h 137"/>
              <a:gd name="T2" fmla="*/ 0 w 5912"/>
              <a:gd name="T3" fmla="*/ 136 h 137"/>
              <a:gd name="T4" fmla="*/ 0 w 5912"/>
              <a:gd name="T5" fmla="*/ 0 h 137"/>
              <a:gd name="T6" fmla="*/ 5911 w 5912"/>
              <a:gd name="T7" fmla="*/ 0 h 137"/>
              <a:gd name="T8" fmla="*/ 5911 w 5912"/>
              <a:gd name="T9" fmla="*/ 1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2" h="137">
                <a:moveTo>
                  <a:pt x="5911" y="136"/>
                </a:moveTo>
                <a:lnTo>
                  <a:pt x="0" y="136"/>
                </a:lnTo>
                <a:lnTo>
                  <a:pt x="0" y="0"/>
                </a:lnTo>
                <a:lnTo>
                  <a:pt x="5911" y="0"/>
                </a:lnTo>
                <a:lnTo>
                  <a:pt x="5911" y="13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7" name="Freeform 44">
            <a:extLst>
              <a:ext uri="{FF2B5EF4-FFF2-40B4-BE49-F238E27FC236}">
                <a16:creationId xmlns:a16="http://schemas.microsoft.com/office/drawing/2014/main" id="{299242F2-74ED-9D40-8C90-3EA55B67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3457" y="4859040"/>
            <a:ext cx="490476" cy="549382"/>
          </a:xfrm>
          <a:custGeom>
            <a:avLst/>
            <a:gdLst>
              <a:gd name="T0" fmla="*/ 487 w 488"/>
              <a:gd name="T1" fmla="*/ 247 h 488"/>
              <a:gd name="T2" fmla="*/ 487 w 488"/>
              <a:gd name="T3" fmla="*/ 247 h 488"/>
              <a:gd name="T4" fmla="*/ 240 w 488"/>
              <a:gd name="T5" fmla="*/ 487 h 488"/>
              <a:gd name="T6" fmla="*/ 0 w 488"/>
              <a:gd name="T7" fmla="*/ 247 h 488"/>
              <a:gd name="T8" fmla="*/ 240 w 488"/>
              <a:gd name="T9" fmla="*/ 0 h 488"/>
              <a:gd name="T10" fmla="*/ 487 w 488"/>
              <a:gd name="T11" fmla="*/ 24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8" h="488">
                <a:moveTo>
                  <a:pt x="487" y="247"/>
                </a:moveTo>
                <a:lnTo>
                  <a:pt x="487" y="247"/>
                </a:lnTo>
                <a:cubicBezTo>
                  <a:pt x="487" y="383"/>
                  <a:pt x="376" y="487"/>
                  <a:pt x="240" y="487"/>
                </a:cubicBezTo>
                <a:cubicBezTo>
                  <a:pt x="104" y="487"/>
                  <a:pt x="0" y="383"/>
                  <a:pt x="0" y="247"/>
                </a:cubicBezTo>
                <a:cubicBezTo>
                  <a:pt x="0" y="110"/>
                  <a:pt x="104" y="0"/>
                  <a:pt x="240" y="0"/>
                </a:cubicBezTo>
                <a:cubicBezTo>
                  <a:pt x="376" y="0"/>
                  <a:pt x="487" y="110"/>
                  <a:pt x="487" y="2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8" name="Freeform 45">
            <a:extLst>
              <a:ext uri="{FF2B5EF4-FFF2-40B4-BE49-F238E27FC236}">
                <a16:creationId xmlns:a16="http://schemas.microsoft.com/office/drawing/2014/main" id="{1F728B18-18F1-104A-814D-738A12F2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856" y="5027319"/>
            <a:ext cx="194421" cy="217774"/>
          </a:xfrm>
          <a:custGeom>
            <a:avLst/>
            <a:gdLst>
              <a:gd name="T0" fmla="*/ 194 w 195"/>
              <a:gd name="T1" fmla="*/ 98 h 196"/>
              <a:gd name="T2" fmla="*/ 194 w 195"/>
              <a:gd name="T3" fmla="*/ 98 h 196"/>
              <a:gd name="T4" fmla="*/ 97 w 195"/>
              <a:gd name="T5" fmla="*/ 195 h 196"/>
              <a:gd name="T6" fmla="*/ 0 w 195"/>
              <a:gd name="T7" fmla="*/ 98 h 196"/>
              <a:gd name="T8" fmla="*/ 97 w 195"/>
              <a:gd name="T9" fmla="*/ 0 h 196"/>
              <a:gd name="T10" fmla="*/ 194 w 195"/>
              <a:gd name="T11" fmla="*/ 9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196">
                <a:moveTo>
                  <a:pt x="194" y="98"/>
                </a:moveTo>
                <a:lnTo>
                  <a:pt x="194" y="98"/>
                </a:lnTo>
                <a:cubicBezTo>
                  <a:pt x="194" y="149"/>
                  <a:pt x="149" y="195"/>
                  <a:pt x="97" y="195"/>
                </a:cubicBezTo>
                <a:cubicBezTo>
                  <a:pt x="45" y="195"/>
                  <a:pt x="0" y="149"/>
                  <a:pt x="0" y="98"/>
                </a:cubicBezTo>
                <a:cubicBezTo>
                  <a:pt x="0" y="46"/>
                  <a:pt x="45" y="0"/>
                  <a:pt x="97" y="0"/>
                </a:cubicBezTo>
                <a:cubicBezTo>
                  <a:pt x="149" y="0"/>
                  <a:pt x="194" y="46"/>
                  <a:pt x="194" y="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79" name="Freeform 46">
            <a:extLst>
              <a:ext uri="{FF2B5EF4-FFF2-40B4-BE49-F238E27FC236}">
                <a16:creationId xmlns:a16="http://schemas.microsoft.com/office/drawing/2014/main" id="{B3DF48D0-E0FB-E64A-8DCB-94659847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858" y="5017424"/>
            <a:ext cx="203259" cy="227673"/>
          </a:xfrm>
          <a:custGeom>
            <a:avLst/>
            <a:gdLst>
              <a:gd name="T0" fmla="*/ 194 w 202"/>
              <a:gd name="T1" fmla="*/ 104 h 202"/>
              <a:gd name="T2" fmla="*/ 194 w 202"/>
              <a:gd name="T3" fmla="*/ 104 h 202"/>
              <a:gd name="T4" fmla="*/ 194 w 202"/>
              <a:gd name="T5" fmla="*/ 104 h 202"/>
              <a:gd name="T6" fmla="*/ 162 w 202"/>
              <a:gd name="T7" fmla="*/ 168 h 202"/>
              <a:gd name="T8" fmla="*/ 97 w 202"/>
              <a:gd name="T9" fmla="*/ 194 h 202"/>
              <a:gd name="T10" fmla="*/ 32 w 202"/>
              <a:gd name="T11" fmla="*/ 168 h 202"/>
              <a:gd name="T12" fmla="*/ 6 w 202"/>
              <a:gd name="T13" fmla="*/ 104 h 202"/>
              <a:gd name="T14" fmla="*/ 32 w 202"/>
              <a:gd name="T15" fmla="*/ 39 h 202"/>
              <a:gd name="T16" fmla="*/ 97 w 202"/>
              <a:gd name="T17" fmla="*/ 6 h 202"/>
              <a:gd name="T18" fmla="*/ 162 w 202"/>
              <a:gd name="T19" fmla="*/ 39 h 202"/>
              <a:gd name="T20" fmla="*/ 194 w 202"/>
              <a:gd name="T21" fmla="*/ 104 h 202"/>
              <a:gd name="T22" fmla="*/ 194 w 202"/>
              <a:gd name="T23" fmla="*/ 104 h 202"/>
              <a:gd name="T24" fmla="*/ 201 w 202"/>
              <a:gd name="T25" fmla="*/ 104 h 202"/>
              <a:gd name="T26" fmla="*/ 97 w 202"/>
              <a:gd name="T27" fmla="*/ 0 h 202"/>
              <a:gd name="T28" fmla="*/ 0 w 202"/>
              <a:gd name="T29" fmla="*/ 104 h 202"/>
              <a:gd name="T30" fmla="*/ 97 w 202"/>
              <a:gd name="T31" fmla="*/ 201 h 202"/>
              <a:gd name="T32" fmla="*/ 201 w 202"/>
              <a:gd name="T33" fmla="*/ 104 h 202"/>
              <a:gd name="T34" fmla="*/ 194 w 202"/>
              <a:gd name="T35" fmla="*/ 10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202">
                <a:moveTo>
                  <a:pt x="194" y="104"/>
                </a:moveTo>
                <a:lnTo>
                  <a:pt x="194" y="104"/>
                </a:lnTo>
                <a:lnTo>
                  <a:pt x="194" y="104"/>
                </a:lnTo>
                <a:cubicBezTo>
                  <a:pt x="194" y="129"/>
                  <a:pt x="181" y="149"/>
                  <a:pt x="162" y="168"/>
                </a:cubicBezTo>
                <a:cubicBezTo>
                  <a:pt x="149" y="188"/>
                  <a:pt x="123" y="194"/>
                  <a:pt x="97" y="194"/>
                </a:cubicBezTo>
                <a:cubicBezTo>
                  <a:pt x="71" y="194"/>
                  <a:pt x="52" y="188"/>
                  <a:pt x="32" y="168"/>
                </a:cubicBezTo>
                <a:cubicBezTo>
                  <a:pt x="13" y="149"/>
                  <a:pt x="6" y="129"/>
                  <a:pt x="6" y="104"/>
                </a:cubicBezTo>
                <a:cubicBezTo>
                  <a:pt x="6" y="78"/>
                  <a:pt x="13" y="52"/>
                  <a:pt x="32" y="39"/>
                </a:cubicBezTo>
                <a:cubicBezTo>
                  <a:pt x="52" y="19"/>
                  <a:pt x="71" y="6"/>
                  <a:pt x="97" y="6"/>
                </a:cubicBezTo>
                <a:cubicBezTo>
                  <a:pt x="123" y="6"/>
                  <a:pt x="149" y="19"/>
                  <a:pt x="162" y="39"/>
                </a:cubicBezTo>
                <a:cubicBezTo>
                  <a:pt x="181" y="52"/>
                  <a:pt x="194" y="78"/>
                  <a:pt x="194" y="104"/>
                </a:cubicBezTo>
                <a:lnTo>
                  <a:pt x="194" y="104"/>
                </a:lnTo>
                <a:cubicBezTo>
                  <a:pt x="201" y="104"/>
                  <a:pt x="201" y="104"/>
                  <a:pt x="201" y="104"/>
                </a:cubicBezTo>
                <a:cubicBezTo>
                  <a:pt x="201" y="45"/>
                  <a:pt x="155" y="0"/>
                  <a:pt x="97" y="0"/>
                </a:cubicBezTo>
                <a:cubicBezTo>
                  <a:pt x="45" y="0"/>
                  <a:pt x="0" y="45"/>
                  <a:pt x="0" y="104"/>
                </a:cubicBezTo>
                <a:cubicBezTo>
                  <a:pt x="0" y="155"/>
                  <a:pt x="45" y="201"/>
                  <a:pt x="97" y="201"/>
                </a:cubicBezTo>
                <a:cubicBezTo>
                  <a:pt x="155" y="201"/>
                  <a:pt x="201" y="155"/>
                  <a:pt x="201" y="104"/>
                </a:cubicBezTo>
                <a:lnTo>
                  <a:pt x="194" y="10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870B2BD0-ADA0-224B-AFF1-A3954753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64" y="5071866"/>
            <a:ext cx="3848665" cy="151034"/>
          </a:xfrm>
          <a:custGeom>
            <a:avLst/>
            <a:gdLst>
              <a:gd name="T0" fmla="*/ 5911 w 5912"/>
              <a:gd name="T1" fmla="*/ 136 h 137"/>
              <a:gd name="T2" fmla="*/ 0 w 5912"/>
              <a:gd name="T3" fmla="*/ 136 h 137"/>
              <a:gd name="T4" fmla="*/ 0 w 5912"/>
              <a:gd name="T5" fmla="*/ 0 h 137"/>
              <a:gd name="T6" fmla="*/ 5911 w 5912"/>
              <a:gd name="T7" fmla="*/ 0 h 137"/>
              <a:gd name="T8" fmla="*/ 5911 w 5912"/>
              <a:gd name="T9" fmla="*/ 1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2" h="137">
                <a:moveTo>
                  <a:pt x="5911" y="136"/>
                </a:moveTo>
                <a:lnTo>
                  <a:pt x="0" y="136"/>
                </a:lnTo>
                <a:lnTo>
                  <a:pt x="0" y="0"/>
                </a:lnTo>
                <a:lnTo>
                  <a:pt x="5911" y="0"/>
                </a:lnTo>
                <a:lnTo>
                  <a:pt x="5911" y="136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A4B8158-50A0-3449-8505-932A2E027806}"/>
              </a:ext>
            </a:extLst>
          </p:cNvPr>
          <p:cNvGrpSpPr/>
          <p:nvPr/>
        </p:nvGrpSpPr>
        <p:grpSpPr>
          <a:xfrm>
            <a:off x="296567" y="4859040"/>
            <a:ext cx="1829335" cy="549382"/>
            <a:chOff x="5718014" y="8096958"/>
            <a:chExt cx="2532360" cy="679007"/>
          </a:xfrm>
        </p:grpSpPr>
        <p:sp>
          <p:nvSpPr>
            <p:cNvPr id="82" name="Freeform 49">
              <a:extLst>
                <a:ext uri="{FF2B5EF4-FFF2-40B4-BE49-F238E27FC236}">
                  <a16:creationId xmlns:a16="http://schemas.microsoft.com/office/drawing/2014/main" id="{DC446A29-A85C-9545-9A38-D77571E5A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014" y="8359999"/>
              <a:ext cx="2195931" cy="189635"/>
            </a:xfrm>
            <a:custGeom>
              <a:avLst/>
              <a:gdLst>
                <a:gd name="T0" fmla="*/ 1583 w 1584"/>
                <a:gd name="T1" fmla="*/ 136 h 137"/>
                <a:gd name="T2" fmla="*/ 0 w 1584"/>
                <a:gd name="T3" fmla="*/ 136 h 137"/>
                <a:gd name="T4" fmla="*/ 0 w 1584"/>
                <a:gd name="T5" fmla="*/ 0 h 137"/>
                <a:gd name="T6" fmla="*/ 1583 w 1584"/>
                <a:gd name="T7" fmla="*/ 0 h 137"/>
                <a:gd name="T8" fmla="*/ 1583 w 1584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4" h="137">
                  <a:moveTo>
                    <a:pt x="1583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1583" y="0"/>
                  </a:lnTo>
                  <a:lnTo>
                    <a:pt x="1583" y="13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600">
                <a:latin typeface="+mj-lt"/>
              </a:endParaRPr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C077A99F-0B07-1C4B-BE32-5E857091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405" y="8096958"/>
              <a:ext cx="678969" cy="679007"/>
            </a:xfrm>
            <a:custGeom>
              <a:avLst/>
              <a:gdLst>
                <a:gd name="T0" fmla="*/ 487 w 488"/>
                <a:gd name="T1" fmla="*/ 247 h 488"/>
                <a:gd name="T2" fmla="*/ 487 w 488"/>
                <a:gd name="T3" fmla="*/ 247 h 488"/>
                <a:gd name="T4" fmla="*/ 247 w 488"/>
                <a:gd name="T5" fmla="*/ 487 h 488"/>
                <a:gd name="T6" fmla="*/ 0 w 488"/>
                <a:gd name="T7" fmla="*/ 247 h 488"/>
                <a:gd name="T8" fmla="*/ 247 w 488"/>
                <a:gd name="T9" fmla="*/ 0 h 488"/>
                <a:gd name="T10" fmla="*/ 487 w 488"/>
                <a:gd name="T11" fmla="*/ 24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488">
                  <a:moveTo>
                    <a:pt x="487" y="247"/>
                  </a:moveTo>
                  <a:lnTo>
                    <a:pt x="487" y="247"/>
                  </a:lnTo>
                  <a:cubicBezTo>
                    <a:pt x="487" y="383"/>
                    <a:pt x="383" y="487"/>
                    <a:pt x="247" y="487"/>
                  </a:cubicBezTo>
                  <a:cubicBezTo>
                    <a:pt x="111" y="487"/>
                    <a:pt x="0" y="383"/>
                    <a:pt x="0" y="247"/>
                  </a:cubicBezTo>
                  <a:cubicBezTo>
                    <a:pt x="0" y="110"/>
                    <a:pt x="111" y="0"/>
                    <a:pt x="247" y="0"/>
                  </a:cubicBezTo>
                  <a:cubicBezTo>
                    <a:pt x="383" y="0"/>
                    <a:pt x="487" y="110"/>
                    <a:pt x="487" y="2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600">
                <a:latin typeface="+mj-lt"/>
              </a:endParaRPr>
            </a:p>
          </p:txBody>
        </p:sp>
      </p:grpSp>
      <p:sp>
        <p:nvSpPr>
          <p:cNvPr id="87" name="Freeform 51">
            <a:extLst>
              <a:ext uri="{FF2B5EF4-FFF2-40B4-BE49-F238E27FC236}">
                <a16:creationId xmlns:a16="http://schemas.microsoft.com/office/drawing/2014/main" id="{591E09A6-BA4B-EB4C-8235-B71D62A48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743" y="4859040"/>
            <a:ext cx="490476" cy="549382"/>
          </a:xfrm>
          <a:custGeom>
            <a:avLst/>
            <a:gdLst>
              <a:gd name="T0" fmla="*/ 487 w 488"/>
              <a:gd name="T1" fmla="*/ 247 h 488"/>
              <a:gd name="T2" fmla="*/ 487 w 488"/>
              <a:gd name="T3" fmla="*/ 247 h 488"/>
              <a:gd name="T4" fmla="*/ 240 w 488"/>
              <a:gd name="T5" fmla="*/ 487 h 488"/>
              <a:gd name="T6" fmla="*/ 0 w 488"/>
              <a:gd name="T7" fmla="*/ 247 h 488"/>
              <a:gd name="T8" fmla="*/ 240 w 488"/>
              <a:gd name="T9" fmla="*/ 0 h 488"/>
              <a:gd name="T10" fmla="*/ 487 w 488"/>
              <a:gd name="T11" fmla="*/ 24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8" h="488">
                <a:moveTo>
                  <a:pt x="487" y="247"/>
                </a:moveTo>
                <a:lnTo>
                  <a:pt x="487" y="247"/>
                </a:lnTo>
                <a:cubicBezTo>
                  <a:pt x="487" y="383"/>
                  <a:pt x="376" y="487"/>
                  <a:pt x="240" y="487"/>
                </a:cubicBezTo>
                <a:cubicBezTo>
                  <a:pt x="110" y="487"/>
                  <a:pt x="0" y="383"/>
                  <a:pt x="0" y="247"/>
                </a:cubicBezTo>
                <a:cubicBezTo>
                  <a:pt x="0" y="110"/>
                  <a:pt x="110" y="0"/>
                  <a:pt x="240" y="0"/>
                </a:cubicBezTo>
                <a:cubicBezTo>
                  <a:pt x="376" y="0"/>
                  <a:pt x="487" y="110"/>
                  <a:pt x="487" y="24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2" name="Freeform 52">
            <a:extLst>
              <a:ext uri="{FF2B5EF4-FFF2-40B4-BE49-F238E27FC236}">
                <a16:creationId xmlns:a16="http://schemas.microsoft.com/office/drawing/2014/main" id="{371AD7D4-C106-864C-981D-814C2353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74" y="4859040"/>
            <a:ext cx="490473" cy="549382"/>
          </a:xfrm>
          <a:custGeom>
            <a:avLst/>
            <a:gdLst>
              <a:gd name="T0" fmla="*/ 487 w 488"/>
              <a:gd name="T1" fmla="*/ 247 h 488"/>
              <a:gd name="T2" fmla="*/ 487 w 488"/>
              <a:gd name="T3" fmla="*/ 247 h 488"/>
              <a:gd name="T4" fmla="*/ 240 w 488"/>
              <a:gd name="T5" fmla="*/ 487 h 488"/>
              <a:gd name="T6" fmla="*/ 0 w 488"/>
              <a:gd name="T7" fmla="*/ 247 h 488"/>
              <a:gd name="T8" fmla="*/ 240 w 488"/>
              <a:gd name="T9" fmla="*/ 0 h 488"/>
              <a:gd name="T10" fmla="*/ 487 w 488"/>
              <a:gd name="T11" fmla="*/ 24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8" h="488">
                <a:moveTo>
                  <a:pt x="487" y="247"/>
                </a:moveTo>
                <a:lnTo>
                  <a:pt x="487" y="247"/>
                </a:lnTo>
                <a:cubicBezTo>
                  <a:pt x="487" y="383"/>
                  <a:pt x="376" y="487"/>
                  <a:pt x="240" y="487"/>
                </a:cubicBezTo>
                <a:cubicBezTo>
                  <a:pt x="104" y="487"/>
                  <a:pt x="0" y="383"/>
                  <a:pt x="0" y="247"/>
                </a:cubicBezTo>
                <a:cubicBezTo>
                  <a:pt x="0" y="110"/>
                  <a:pt x="104" y="0"/>
                  <a:pt x="240" y="0"/>
                </a:cubicBezTo>
                <a:cubicBezTo>
                  <a:pt x="376" y="0"/>
                  <a:pt x="487" y="110"/>
                  <a:pt x="487" y="24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B5F605CC-B82A-4B43-9887-C58B9C481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660" y="5017420"/>
            <a:ext cx="194421" cy="217774"/>
          </a:xfrm>
          <a:custGeom>
            <a:avLst/>
            <a:gdLst>
              <a:gd name="T0" fmla="*/ 195 w 196"/>
              <a:gd name="T1" fmla="*/ 97 h 195"/>
              <a:gd name="T2" fmla="*/ 195 w 196"/>
              <a:gd name="T3" fmla="*/ 97 h 195"/>
              <a:gd name="T4" fmla="*/ 97 w 196"/>
              <a:gd name="T5" fmla="*/ 194 h 195"/>
              <a:gd name="T6" fmla="*/ 0 w 196"/>
              <a:gd name="T7" fmla="*/ 97 h 195"/>
              <a:gd name="T8" fmla="*/ 97 w 196"/>
              <a:gd name="T9" fmla="*/ 0 h 195"/>
              <a:gd name="T10" fmla="*/ 195 w 196"/>
              <a:gd name="T11" fmla="*/ 9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195">
                <a:moveTo>
                  <a:pt x="195" y="97"/>
                </a:moveTo>
                <a:lnTo>
                  <a:pt x="195" y="97"/>
                </a:lnTo>
                <a:cubicBezTo>
                  <a:pt x="195" y="155"/>
                  <a:pt x="149" y="194"/>
                  <a:pt x="97" y="194"/>
                </a:cubicBezTo>
                <a:cubicBezTo>
                  <a:pt x="45" y="194"/>
                  <a:pt x="0" y="155"/>
                  <a:pt x="0" y="97"/>
                </a:cubicBezTo>
                <a:cubicBezTo>
                  <a:pt x="0" y="45"/>
                  <a:pt x="45" y="0"/>
                  <a:pt x="97" y="0"/>
                </a:cubicBezTo>
                <a:cubicBezTo>
                  <a:pt x="149" y="0"/>
                  <a:pt x="195" y="45"/>
                  <a:pt x="195" y="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4" name="Freeform 54">
            <a:extLst>
              <a:ext uri="{FF2B5EF4-FFF2-40B4-BE49-F238E27FC236}">
                <a16:creationId xmlns:a16="http://schemas.microsoft.com/office/drawing/2014/main" id="{B38FCF71-4224-8547-A67E-CD0F4526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45" y="5017424"/>
            <a:ext cx="203259" cy="227673"/>
          </a:xfrm>
          <a:custGeom>
            <a:avLst/>
            <a:gdLst>
              <a:gd name="T0" fmla="*/ 202 w 203"/>
              <a:gd name="T1" fmla="*/ 97 h 202"/>
              <a:gd name="T2" fmla="*/ 202 w 203"/>
              <a:gd name="T3" fmla="*/ 97 h 202"/>
              <a:gd name="T4" fmla="*/ 195 w 203"/>
              <a:gd name="T5" fmla="*/ 97 h 202"/>
              <a:gd name="T6" fmla="*/ 169 w 203"/>
              <a:gd name="T7" fmla="*/ 168 h 202"/>
              <a:gd name="T8" fmla="*/ 104 w 203"/>
              <a:gd name="T9" fmla="*/ 194 h 202"/>
              <a:gd name="T10" fmla="*/ 39 w 203"/>
              <a:gd name="T11" fmla="*/ 168 h 202"/>
              <a:gd name="T12" fmla="*/ 7 w 203"/>
              <a:gd name="T13" fmla="*/ 97 h 202"/>
              <a:gd name="T14" fmla="*/ 39 w 203"/>
              <a:gd name="T15" fmla="*/ 32 h 202"/>
              <a:gd name="T16" fmla="*/ 104 w 203"/>
              <a:gd name="T17" fmla="*/ 6 h 202"/>
              <a:gd name="T18" fmla="*/ 169 w 203"/>
              <a:gd name="T19" fmla="*/ 32 h 202"/>
              <a:gd name="T20" fmla="*/ 195 w 203"/>
              <a:gd name="T21" fmla="*/ 97 h 202"/>
              <a:gd name="T22" fmla="*/ 202 w 203"/>
              <a:gd name="T23" fmla="*/ 97 h 202"/>
              <a:gd name="T24" fmla="*/ 202 w 203"/>
              <a:gd name="T25" fmla="*/ 97 h 202"/>
              <a:gd name="T26" fmla="*/ 104 w 203"/>
              <a:gd name="T27" fmla="*/ 0 h 202"/>
              <a:gd name="T28" fmla="*/ 0 w 203"/>
              <a:gd name="T29" fmla="*/ 97 h 202"/>
              <a:gd name="T30" fmla="*/ 104 w 203"/>
              <a:gd name="T31" fmla="*/ 201 h 202"/>
              <a:gd name="T32" fmla="*/ 202 w 203"/>
              <a:gd name="T33" fmla="*/ 9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3" h="202">
                <a:moveTo>
                  <a:pt x="202" y="97"/>
                </a:moveTo>
                <a:lnTo>
                  <a:pt x="202" y="97"/>
                </a:lnTo>
                <a:cubicBezTo>
                  <a:pt x="195" y="97"/>
                  <a:pt x="195" y="97"/>
                  <a:pt x="195" y="97"/>
                </a:cubicBezTo>
                <a:cubicBezTo>
                  <a:pt x="195" y="123"/>
                  <a:pt x="188" y="149"/>
                  <a:pt x="169" y="168"/>
                </a:cubicBezTo>
                <a:cubicBezTo>
                  <a:pt x="156" y="181"/>
                  <a:pt x="130" y="194"/>
                  <a:pt x="104" y="194"/>
                </a:cubicBezTo>
                <a:cubicBezTo>
                  <a:pt x="78" y="194"/>
                  <a:pt x="52" y="181"/>
                  <a:pt x="39" y="168"/>
                </a:cubicBezTo>
                <a:cubicBezTo>
                  <a:pt x="20" y="149"/>
                  <a:pt x="7" y="123"/>
                  <a:pt x="7" y="97"/>
                </a:cubicBezTo>
                <a:cubicBezTo>
                  <a:pt x="7" y="71"/>
                  <a:pt x="20" y="52"/>
                  <a:pt x="39" y="32"/>
                </a:cubicBezTo>
                <a:cubicBezTo>
                  <a:pt x="52" y="19"/>
                  <a:pt x="78" y="6"/>
                  <a:pt x="104" y="6"/>
                </a:cubicBezTo>
                <a:cubicBezTo>
                  <a:pt x="130" y="6"/>
                  <a:pt x="156" y="19"/>
                  <a:pt x="169" y="32"/>
                </a:cubicBezTo>
                <a:cubicBezTo>
                  <a:pt x="188" y="52"/>
                  <a:pt x="195" y="71"/>
                  <a:pt x="195" y="97"/>
                </a:cubicBezTo>
                <a:cubicBezTo>
                  <a:pt x="202" y="97"/>
                  <a:pt x="202" y="97"/>
                  <a:pt x="202" y="97"/>
                </a:cubicBezTo>
                <a:lnTo>
                  <a:pt x="202" y="97"/>
                </a:lnTo>
                <a:cubicBezTo>
                  <a:pt x="202" y="45"/>
                  <a:pt x="163" y="0"/>
                  <a:pt x="104" y="0"/>
                </a:cubicBezTo>
                <a:cubicBezTo>
                  <a:pt x="46" y="0"/>
                  <a:pt x="0" y="45"/>
                  <a:pt x="0" y="97"/>
                </a:cubicBezTo>
                <a:cubicBezTo>
                  <a:pt x="0" y="155"/>
                  <a:pt x="46" y="201"/>
                  <a:pt x="104" y="201"/>
                </a:cubicBezTo>
                <a:cubicBezTo>
                  <a:pt x="163" y="201"/>
                  <a:pt x="202" y="155"/>
                  <a:pt x="202" y="9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8C9FCB5E-3A5F-0A41-8B5F-558A3C9A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142" y="5027319"/>
            <a:ext cx="194421" cy="217774"/>
          </a:xfrm>
          <a:custGeom>
            <a:avLst/>
            <a:gdLst>
              <a:gd name="T0" fmla="*/ 194 w 195"/>
              <a:gd name="T1" fmla="*/ 98 h 196"/>
              <a:gd name="T2" fmla="*/ 194 w 195"/>
              <a:gd name="T3" fmla="*/ 98 h 196"/>
              <a:gd name="T4" fmla="*/ 97 w 195"/>
              <a:gd name="T5" fmla="*/ 195 h 196"/>
              <a:gd name="T6" fmla="*/ 0 w 195"/>
              <a:gd name="T7" fmla="*/ 98 h 196"/>
              <a:gd name="T8" fmla="*/ 97 w 195"/>
              <a:gd name="T9" fmla="*/ 0 h 196"/>
              <a:gd name="T10" fmla="*/ 194 w 195"/>
              <a:gd name="T11" fmla="*/ 9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196">
                <a:moveTo>
                  <a:pt x="194" y="98"/>
                </a:moveTo>
                <a:lnTo>
                  <a:pt x="194" y="98"/>
                </a:lnTo>
                <a:cubicBezTo>
                  <a:pt x="194" y="149"/>
                  <a:pt x="155" y="195"/>
                  <a:pt x="97" y="195"/>
                </a:cubicBezTo>
                <a:cubicBezTo>
                  <a:pt x="45" y="195"/>
                  <a:pt x="0" y="149"/>
                  <a:pt x="0" y="98"/>
                </a:cubicBezTo>
                <a:cubicBezTo>
                  <a:pt x="0" y="46"/>
                  <a:pt x="45" y="0"/>
                  <a:pt x="97" y="0"/>
                </a:cubicBezTo>
                <a:cubicBezTo>
                  <a:pt x="155" y="0"/>
                  <a:pt x="194" y="46"/>
                  <a:pt x="194" y="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6" name="Freeform 56">
            <a:extLst>
              <a:ext uri="{FF2B5EF4-FFF2-40B4-BE49-F238E27FC236}">
                <a16:creationId xmlns:a16="http://schemas.microsoft.com/office/drawing/2014/main" id="{C3982108-236D-3F4F-8ADD-399618E39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142" y="5017424"/>
            <a:ext cx="203259" cy="227673"/>
          </a:xfrm>
          <a:custGeom>
            <a:avLst/>
            <a:gdLst>
              <a:gd name="T0" fmla="*/ 194 w 202"/>
              <a:gd name="T1" fmla="*/ 104 h 202"/>
              <a:gd name="T2" fmla="*/ 194 w 202"/>
              <a:gd name="T3" fmla="*/ 104 h 202"/>
              <a:gd name="T4" fmla="*/ 194 w 202"/>
              <a:gd name="T5" fmla="*/ 104 h 202"/>
              <a:gd name="T6" fmla="*/ 168 w 202"/>
              <a:gd name="T7" fmla="*/ 168 h 202"/>
              <a:gd name="T8" fmla="*/ 97 w 202"/>
              <a:gd name="T9" fmla="*/ 194 h 202"/>
              <a:gd name="T10" fmla="*/ 32 w 202"/>
              <a:gd name="T11" fmla="*/ 168 h 202"/>
              <a:gd name="T12" fmla="*/ 6 w 202"/>
              <a:gd name="T13" fmla="*/ 104 h 202"/>
              <a:gd name="T14" fmla="*/ 32 w 202"/>
              <a:gd name="T15" fmla="*/ 39 h 202"/>
              <a:gd name="T16" fmla="*/ 97 w 202"/>
              <a:gd name="T17" fmla="*/ 6 h 202"/>
              <a:gd name="T18" fmla="*/ 168 w 202"/>
              <a:gd name="T19" fmla="*/ 39 h 202"/>
              <a:gd name="T20" fmla="*/ 194 w 202"/>
              <a:gd name="T21" fmla="*/ 104 h 202"/>
              <a:gd name="T22" fmla="*/ 194 w 202"/>
              <a:gd name="T23" fmla="*/ 104 h 202"/>
              <a:gd name="T24" fmla="*/ 201 w 202"/>
              <a:gd name="T25" fmla="*/ 104 h 202"/>
              <a:gd name="T26" fmla="*/ 97 w 202"/>
              <a:gd name="T27" fmla="*/ 0 h 202"/>
              <a:gd name="T28" fmla="*/ 0 w 202"/>
              <a:gd name="T29" fmla="*/ 104 h 202"/>
              <a:gd name="T30" fmla="*/ 97 w 202"/>
              <a:gd name="T31" fmla="*/ 201 h 202"/>
              <a:gd name="T32" fmla="*/ 201 w 202"/>
              <a:gd name="T33" fmla="*/ 104 h 202"/>
              <a:gd name="T34" fmla="*/ 194 w 202"/>
              <a:gd name="T35" fmla="*/ 10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202">
                <a:moveTo>
                  <a:pt x="194" y="104"/>
                </a:moveTo>
                <a:lnTo>
                  <a:pt x="194" y="104"/>
                </a:lnTo>
                <a:lnTo>
                  <a:pt x="194" y="104"/>
                </a:lnTo>
                <a:cubicBezTo>
                  <a:pt x="194" y="129"/>
                  <a:pt x="181" y="149"/>
                  <a:pt x="168" y="168"/>
                </a:cubicBezTo>
                <a:cubicBezTo>
                  <a:pt x="149" y="188"/>
                  <a:pt x="123" y="194"/>
                  <a:pt x="97" y="194"/>
                </a:cubicBezTo>
                <a:cubicBezTo>
                  <a:pt x="77" y="194"/>
                  <a:pt x="51" y="188"/>
                  <a:pt x="32" y="168"/>
                </a:cubicBezTo>
                <a:cubicBezTo>
                  <a:pt x="19" y="149"/>
                  <a:pt x="6" y="129"/>
                  <a:pt x="6" y="104"/>
                </a:cubicBezTo>
                <a:cubicBezTo>
                  <a:pt x="6" y="78"/>
                  <a:pt x="19" y="52"/>
                  <a:pt x="32" y="39"/>
                </a:cubicBezTo>
                <a:cubicBezTo>
                  <a:pt x="51" y="19"/>
                  <a:pt x="77" y="6"/>
                  <a:pt x="97" y="6"/>
                </a:cubicBezTo>
                <a:cubicBezTo>
                  <a:pt x="123" y="6"/>
                  <a:pt x="149" y="19"/>
                  <a:pt x="168" y="39"/>
                </a:cubicBezTo>
                <a:cubicBezTo>
                  <a:pt x="181" y="52"/>
                  <a:pt x="194" y="78"/>
                  <a:pt x="194" y="104"/>
                </a:cubicBezTo>
                <a:lnTo>
                  <a:pt x="194" y="104"/>
                </a:lnTo>
                <a:cubicBezTo>
                  <a:pt x="201" y="104"/>
                  <a:pt x="201" y="104"/>
                  <a:pt x="201" y="104"/>
                </a:cubicBezTo>
                <a:cubicBezTo>
                  <a:pt x="201" y="45"/>
                  <a:pt x="155" y="0"/>
                  <a:pt x="97" y="0"/>
                </a:cubicBezTo>
                <a:cubicBezTo>
                  <a:pt x="45" y="0"/>
                  <a:pt x="0" y="45"/>
                  <a:pt x="0" y="104"/>
                </a:cubicBezTo>
                <a:cubicBezTo>
                  <a:pt x="0" y="155"/>
                  <a:pt x="45" y="201"/>
                  <a:pt x="97" y="201"/>
                </a:cubicBezTo>
                <a:cubicBezTo>
                  <a:pt x="155" y="201"/>
                  <a:pt x="201" y="155"/>
                  <a:pt x="201" y="104"/>
                </a:cubicBezTo>
                <a:lnTo>
                  <a:pt x="194" y="10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7" name="Freeform 57">
            <a:extLst>
              <a:ext uri="{FF2B5EF4-FFF2-40B4-BE49-F238E27FC236}">
                <a16:creationId xmlns:a16="http://schemas.microsoft.com/office/drawing/2014/main" id="{B2AC2AB6-BB2E-5A46-A40D-A17D887A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290" y="5027319"/>
            <a:ext cx="194421" cy="217774"/>
          </a:xfrm>
          <a:custGeom>
            <a:avLst/>
            <a:gdLst>
              <a:gd name="T0" fmla="*/ 194 w 195"/>
              <a:gd name="T1" fmla="*/ 98 h 196"/>
              <a:gd name="T2" fmla="*/ 194 w 195"/>
              <a:gd name="T3" fmla="*/ 98 h 196"/>
              <a:gd name="T4" fmla="*/ 97 w 195"/>
              <a:gd name="T5" fmla="*/ 195 h 196"/>
              <a:gd name="T6" fmla="*/ 0 w 195"/>
              <a:gd name="T7" fmla="*/ 98 h 196"/>
              <a:gd name="T8" fmla="*/ 97 w 195"/>
              <a:gd name="T9" fmla="*/ 0 h 196"/>
              <a:gd name="T10" fmla="*/ 194 w 195"/>
              <a:gd name="T11" fmla="*/ 9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5" h="196">
                <a:moveTo>
                  <a:pt x="194" y="98"/>
                </a:moveTo>
                <a:lnTo>
                  <a:pt x="194" y="98"/>
                </a:lnTo>
                <a:cubicBezTo>
                  <a:pt x="194" y="149"/>
                  <a:pt x="149" y="195"/>
                  <a:pt x="97" y="195"/>
                </a:cubicBezTo>
                <a:cubicBezTo>
                  <a:pt x="45" y="195"/>
                  <a:pt x="0" y="149"/>
                  <a:pt x="0" y="98"/>
                </a:cubicBezTo>
                <a:cubicBezTo>
                  <a:pt x="0" y="46"/>
                  <a:pt x="45" y="0"/>
                  <a:pt x="97" y="0"/>
                </a:cubicBezTo>
                <a:cubicBezTo>
                  <a:pt x="149" y="0"/>
                  <a:pt x="194" y="46"/>
                  <a:pt x="194" y="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98" name="Freeform 58">
            <a:extLst>
              <a:ext uri="{FF2B5EF4-FFF2-40B4-BE49-F238E27FC236}">
                <a16:creationId xmlns:a16="http://schemas.microsoft.com/office/drawing/2014/main" id="{64AB16F9-DC25-7447-A59E-98567D25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290" y="5017424"/>
            <a:ext cx="203259" cy="227673"/>
          </a:xfrm>
          <a:custGeom>
            <a:avLst/>
            <a:gdLst>
              <a:gd name="T0" fmla="*/ 194 w 202"/>
              <a:gd name="T1" fmla="*/ 104 h 202"/>
              <a:gd name="T2" fmla="*/ 194 w 202"/>
              <a:gd name="T3" fmla="*/ 104 h 202"/>
              <a:gd name="T4" fmla="*/ 194 w 202"/>
              <a:gd name="T5" fmla="*/ 104 h 202"/>
              <a:gd name="T6" fmla="*/ 162 w 202"/>
              <a:gd name="T7" fmla="*/ 168 h 202"/>
              <a:gd name="T8" fmla="*/ 97 w 202"/>
              <a:gd name="T9" fmla="*/ 194 h 202"/>
              <a:gd name="T10" fmla="*/ 32 w 202"/>
              <a:gd name="T11" fmla="*/ 168 h 202"/>
              <a:gd name="T12" fmla="*/ 6 w 202"/>
              <a:gd name="T13" fmla="*/ 104 h 202"/>
              <a:gd name="T14" fmla="*/ 32 w 202"/>
              <a:gd name="T15" fmla="*/ 39 h 202"/>
              <a:gd name="T16" fmla="*/ 97 w 202"/>
              <a:gd name="T17" fmla="*/ 6 h 202"/>
              <a:gd name="T18" fmla="*/ 162 w 202"/>
              <a:gd name="T19" fmla="*/ 39 h 202"/>
              <a:gd name="T20" fmla="*/ 194 w 202"/>
              <a:gd name="T21" fmla="*/ 104 h 202"/>
              <a:gd name="T22" fmla="*/ 194 w 202"/>
              <a:gd name="T23" fmla="*/ 104 h 202"/>
              <a:gd name="T24" fmla="*/ 201 w 202"/>
              <a:gd name="T25" fmla="*/ 104 h 202"/>
              <a:gd name="T26" fmla="*/ 97 w 202"/>
              <a:gd name="T27" fmla="*/ 0 h 202"/>
              <a:gd name="T28" fmla="*/ 0 w 202"/>
              <a:gd name="T29" fmla="*/ 104 h 202"/>
              <a:gd name="T30" fmla="*/ 97 w 202"/>
              <a:gd name="T31" fmla="*/ 201 h 202"/>
              <a:gd name="T32" fmla="*/ 201 w 202"/>
              <a:gd name="T33" fmla="*/ 104 h 202"/>
              <a:gd name="T34" fmla="*/ 194 w 202"/>
              <a:gd name="T35" fmla="*/ 10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2" h="202">
                <a:moveTo>
                  <a:pt x="194" y="104"/>
                </a:moveTo>
                <a:lnTo>
                  <a:pt x="194" y="104"/>
                </a:lnTo>
                <a:lnTo>
                  <a:pt x="194" y="104"/>
                </a:lnTo>
                <a:cubicBezTo>
                  <a:pt x="194" y="129"/>
                  <a:pt x="182" y="149"/>
                  <a:pt x="162" y="168"/>
                </a:cubicBezTo>
                <a:cubicBezTo>
                  <a:pt x="149" y="188"/>
                  <a:pt x="123" y="194"/>
                  <a:pt x="97" y="194"/>
                </a:cubicBezTo>
                <a:cubicBezTo>
                  <a:pt x="71" y="194"/>
                  <a:pt x="52" y="188"/>
                  <a:pt x="32" y="168"/>
                </a:cubicBezTo>
                <a:cubicBezTo>
                  <a:pt x="13" y="149"/>
                  <a:pt x="6" y="129"/>
                  <a:pt x="6" y="104"/>
                </a:cubicBezTo>
                <a:cubicBezTo>
                  <a:pt x="6" y="78"/>
                  <a:pt x="13" y="52"/>
                  <a:pt x="32" y="39"/>
                </a:cubicBezTo>
                <a:cubicBezTo>
                  <a:pt x="52" y="19"/>
                  <a:pt x="71" y="6"/>
                  <a:pt x="97" y="6"/>
                </a:cubicBezTo>
                <a:cubicBezTo>
                  <a:pt x="123" y="6"/>
                  <a:pt x="149" y="19"/>
                  <a:pt x="162" y="39"/>
                </a:cubicBezTo>
                <a:cubicBezTo>
                  <a:pt x="182" y="52"/>
                  <a:pt x="194" y="78"/>
                  <a:pt x="194" y="104"/>
                </a:cubicBezTo>
                <a:lnTo>
                  <a:pt x="194" y="104"/>
                </a:lnTo>
                <a:cubicBezTo>
                  <a:pt x="201" y="104"/>
                  <a:pt x="201" y="104"/>
                  <a:pt x="201" y="104"/>
                </a:cubicBezTo>
                <a:cubicBezTo>
                  <a:pt x="201" y="45"/>
                  <a:pt x="156" y="0"/>
                  <a:pt x="97" y="0"/>
                </a:cubicBezTo>
                <a:cubicBezTo>
                  <a:pt x="45" y="0"/>
                  <a:pt x="0" y="45"/>
                  <a:pt x="0" y="104"/>
                </a:cubicBezTo>
                <a:cubicBezTo>
                  <a:pt x="0" y="155"/>
                  <a:pt x="45" y="201"/>
                  <a:pt x="97" y="201"/>
                </a:cubicBezTo>
                <a:cubicBezTo>
                  <a:pt x="156" y="201"/>
                  <a:pt x="201" y="155"/>
                  <a:pt x="201" y="104"/>
                </a:cubicBezTo>
                <a:lnTo>
                  <a:pt x="194" y="10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600"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376636-8AD7-CC43-BC17-B920A5E6D96E}"/>
              </a:ext>
            </a:extLst>
          </p:cNvPr>
          <p:cNvSpPr txBox="1"/>
          <p:nvPr/>
        </p:nvSpPr>
        <p:spPr>
          <a:xfrm>
            <a:off x="3975534" y="5476914"/>
            <a:ext cx="1408779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Config</a:t>
            </a:r>
            <a:endParaRPr lang="id-ID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911CCC-A9AB-0446-80CA-ECF4111EF8AE}"/>
              </a:ext>
            </a:extLst>
          </p:cNvPr>
          <p:cNvSpPr txBox="1"/>
          <p:nvPr/>
        </p:nvSpPr>
        <p:spPr>
          <a:xfrm>
            <a:off x="6571993" y="5480874"/>
            <a:ext cx="1742872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3D Printing</a:t>
            </a:r>
            <a:endParaRPr lang="id-ID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3DA47F4-4592-A341-9B03-2BA63C657D3A}"/>
              </a:ext>
            </a:extLst>
          </p:cNvPr>
          <p:cNvSpPr txBox="1"/>
          <p:nvPr/>
        </p:nvSpPr>
        <p:spPr>
          <a:xfrm>
            <a:off x="9526981" y="5476914"/>
            <a:ext cx="1171131" cy="800183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</a:t>
            </a:r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</a:t>
            </a:r>
            <a:endParaRPr lang="id-ID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5F897A6-59D7-484B-8503-0DE64C89BB07}"/>
              </a:ext>
            </a:extLst>
          </p:cNvPr>
          <p:cNvSpPr txBox="1"/>
          <p:nvPr/>
        </p:nvSpPr>
        <p:spPr>
          <a:xfrm>
            <a:off x="1133500" y="5485998"/>
            <a:ext cx="1490651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en-US" sz="2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Software</a:t>
            </a:r>
            <a:endParaRPr lang="id-ID" sz="2000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9193260D-719A-EF4B-A83C-D74CE7B4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362" y="2852675"/>
            <a:ext cx="668958" cy="68580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Freeform 544">
            <a:extLst>
              <a:ext uri="{FF2B5EF4-FFF2-40B4-BE49-F238E27FC236}">
                <a16:creationId xmlns:a16="http://schemas.microsoft.com/office/drawing/2014/main" id="{E1126B0C-77B1-DD4D-BF46-551E0219B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89" y="2850583"/>
            <a:ext cx="700627" cy="688166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rgbClr val="ECB43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>
              <a:latin typeface="+mj-lt"/>
              <a:ea typeface="SimSun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35380-0AB3-D945-B6C7-4EC0B7B644B2}"/>
              </a:ext>
            </a:extLst>
          </p:cNvPr>
          <p:cNvGrpSpPr/>
          <p:nvPr/>
        </p:nvGrpSpPr>
        <p:grpSpPr>
          <a:xfrm>
            <a:off x="4284189" y="2776818"/>
            <a:ext cx="812246" cy="836583"/>
            <a:chOff x="14453852" y="10583343"/>
            <a:chExt cx="1360010" cy="1426551"/>
          </a:xfrm>
          <a:solidFill>
            <a:schemeClr val="accent2"/>
          </a:solidFill>
        </p:grpSpPr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4EE829B7-41E4-934B-8EDB-320A254BB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0357" y="10583343"/>
              <a:ext cx="683505" cy="718263"/>
            </a:xfrm>
            <a:custGeom>
              <a:avLst/>
              <a:gdLst>
                <a:gd name="T0" fmla="*/ 10 w 1290"/>
                <a:gd name="T1" fmla="*/ 710 h 1270"/>
                <a:gd name="T2" fmla="*/ 159 w 1290"/>
                <a:gd name="T3" fmla="*/ 757 h 1270"/>
                <a:gd name="T4" fmla="*/ 234 w 1290"/>
                <a:gd name="T5" fmla="*/ 869 h 1270"/>
                <a:gd name="T6" fmla="*/ 141 w 1290"/>
                <a:gd name="T7" fmla="*/ 1046 h 1270"/>
                <a:gd name="T8" fmla="*/ 290 w 1290"/>
                <a:gd name="T9" fmla="*/ 1130 h 1270"/>
                <a:gd name="T10" fmla="*/ 467 w 1290"/>
                <a:gd name="T11" fmla="*/ 1055 h 1270"/>
                <a:gd name="T12" fmla="*/ 542 w 1290"/>
                <a:gd name="T13" fmla="*/ 1242 h 1270"/>
                <a:gd name="T14" fmla="*/ 701 w 1290"/>
                <a:gd name="T15" fmla="*/ 1269 h 1270"/>
                <a:gd name="T16" fmla="*/ 757 w 1290"/>
                <a:gd name="T17" fmla="*/ 1110 h 1270"/>
                <a:gd name="T18" fmla="*/ 897 w 1290"/>
                <a:gd name="T19" fmla="*/ 1055 h 1270"/>
                <a:gd name="T20" fmla="*/ 1056 w 1290"/>
                <a:gd name="T21" fmla="*/ 1130 h 1270"/>
                <a:gd name="T22" fmla="*/ 1140 w 1290"/>
                <a:gd name="T23" fmla="*/ 989 h 1270"/>
                <a:gd name="T24" fmla="*/ 1065 w 1290"/>
                <a:gd name="T25" fmla="*/ 812 h 1270"/>
                <a:gd name="T26" fmla="*/ 1252 w 1290"/>
                <a:gd name="T27" fmla="*/ 737 h 1270"/>
                <a:gd name="T28" fmla="*/ 1289 w 1290"/>
                <a:gd name="T29" fmla="*/ 588 h 1270"/>
                <a:gd name="T30" fmla="*/ 1112 w 1290"/>
                <a:gd name="T31" fmla="*/ 523 h 1270"/>
                <a:gd name="T32" fmla="*/ 1065 w 1290"/>
                <a:gd name="T33" fmla="*/ 392 h 1270"/>
                <a:gd name="T34" fmla="*/ 1140 w 1290"/>
                <a:gd name="T35" fmla="*/ 233 h 1270"/>
                <a:gd name="T36" fmla="*/ 999 w 1290"/>
                <a:gd name="T37" fmla="*/ 149 h 1270"/>
                <a:gd name="T38" fmla="*/ 804 w 1290"/>
                <a:gd name="T39" fmla="*/ 224 h 1270"/>
                <a:gd name="T40" fmla="*/ 738 w 1290"/>
                <a:gd name="T41" fmla="*/ 37 h 1270"/>
                <a:gd name="T42" fmla="*/ 579 w 1290"/>
                <a:gd name="T43" fmla="*/ 0 h 1270"/>
                <a:gd name="T44" fmla="*/ 524 w 1290"/>
                <a:gd name="T45" fmla="*/ 187 h 1270"/>
                <a:gd name="T46" fmla="*/ 393 w 1290"/>
                <a:gd name="T47" fmla="*/ 224 h 1270"/>
                <a:gd name="T48" fmla="*/ 224 w 1290"/>
                <a:gd name="T49" fmla="*/ 149 h 1270"/>
                <a:gd name="T50" fmla="*/ 141 w 1290"/>
                <a:gd name="T51" fmla="*/ 280 h 1270"/>
                <a:gd name="T52" fmla="*/ 216 w 1290"/>
                <a:gd name="T53" fmla="*/ 486 h 1270"/>
                <a:gd name="T54" fmla="*/ 29 w 1290"/>
                <a:gd name="T55" fmla="*/ 551 h 1270"/>
                <a:gd name="T56" fmla="*/ 10 w 1290"/>
                <a:gd name="T57" fmla="*/ 710 h 1270"/>
                <a:gd name="T58" fmla="*/ 402 w 1290"/>
                <a:gd name="T59" fmla="*/ 635 h 1270"/>
                <a:gd name="T60" fmla="*/ 887 w 1290"/>
                <a:gd name="T61" fmla="*/ 635 h 1270"/>
                <a:gd name="T62" fmla="*/ 402 w 1290"/>
                <a:gd name="T63" fmla="*/ 635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0" h="1270">
                  <a:moveTo>
                    <a:pt x="10" y="710"/>
                  </a:moveTo>
                  <a:lnTo>
                    <a:pt x="10" y="710"/>
                  </a:lnTo>
                  <a:cubicBezTo>
                    <a:pt x="10" y="710"/>
                    <a:pt x="10" y="737"/>
                    <a:pt x="47" y="737"/>
                  </a:cubicBezTo>
                  <a:cubicBezTo>
                    <a:pt x="159" y="757"/>
                    <a:pt x="159" y="757"/>
                    <a:pt x="159" y="757"/>
                  </a:cubicBezTo>
                  <a:cubicBezTo>
                    <a:pt x="159" y="757"/>
                    <a:pt x="196" y="757"/>
                    <a:pt x="216" y="794"/>
                  </a:cubicBezTo>
                  <a:cubicBezTo>
                    <a:pt x="216" y="794"/>
                    <a:pt x="243" y="840"/>
                    <a:pt x="234" y="869"/>
                  </a:cubicBezTo>
                  <a:cubicBezTo>
                    <a:pt x="141" y="999"/>
                    <a:pt x="141" y="999"/>
                    <a:pt x="141" y="999"/>
                  </a:cubicBezTo>
                  <a:cubicBezTo>
                    <a:pt x="141" y="999"/>
                    <a:pt x="122" y="1018"/>
                    <a:pt x="141" y="1046"/>
                  </a:cubicBezTo>
                  <a:cubicBezTo>
                    <a:pt x="243" y="1130"/>
                    <a:pt x="243" y="1130"/>
                    <a:pt x="243" y="1130"/>
                  </a:cubicBezTo>
                  <a:cubicBezTo>
                    <a:pt x="243" y="1130"/>
                    <a:pt x="271" y="1148"/>
                    <a:pt x="290" y="1130"/>
                  </a:cubicBezTo>
                  <a:cubicBezTo>
                    <a:pt x="374" y="1065"/>
                    <a:pt x="374" y="1065"/>
                    <a:pt x="374" y="1065"/>
                  </a:cubicBezTo>
                  <a:cubicBezTo>
                    <a:pt x="374" y="1065"/>
                    <a:pt x="412" y="1026"/>
                    <a:pt x="467" y="1055"/>
                  </a:cubicBezTo>
                  <a:cubicBezTo>
                    <a:pt x="467" y="1055"/>
                    <a:pt x="524" y="1073"/>
                    <a:pt x="524" y="1110"/>
                  </a:cubicBezTo>
                  <a:cubicBezTo>
                    <a:pt x="542" y="1242"/>
                    <a:pt x="542" y="1242"/>
                    <a:pt x="542" y="1242"/>
                  </a:cubicBezTo>
                  <a:cubicBezTo>
                    <a:pt x="542" y="1242"/>
                    <a:pt x="542" y="1269"/>
                    <a:pt x="589" y="1269"/>
                  </a:cubicBezTo>
                  <a:cubicBezTo>
                    <a:pt x="701" y="1269"/>
                    <a:pt x="701" y="1269"/>
                    <a:pt x="701" y="1269"/>
                  </a:cubicBezTo>
                  <a:cubicBezTo>
                    <a:pt x="701" y="1269"/>
                    <a:pt x="738" y="1260"/>
                    <a:pt x="747" y="1232"/>
                  </a:cubicBezTo>
                  <a:cubicBezTo>
                    <a:pt x="757" y="1110"/>
                    <a:pt x="757" y="1110"/>
                    <a:pt x="757" y="1110"/>
                  </a:cubicBezTo>
                  <a:cubicBezTo>
                    <a:pt x="757" y="1110"/>
                    <a:pt x="757" y="1083"/>
                    <a:pt x="804" y="1065"/>
                  </a:cubicBezTo>
                  <a:cubicBezTo>
                    <a:pt x="804" y="1065"/>
                    <a:pt x="850" y="1026"/>
                    <a:pt x="897" y="1055"/>
                  </a:cubicBezTo>
                  <a:cubicBezTo>
                    <a:pt x="999" y="1130"/>
                    <a:pt x="999" y="1130"/>
                    <a:pt x="999" y="1130"/>
                  </a:cubicBezTo>
                  <a:cubicBezTo>
                    <a:pt x="999" y="1130"/>
                    <a:pt x="1018" y="1148"/>
                    <a:pt x="1056" y="1130"/>
                  </a:cubicBezTo>
                  <a:cubicBezTo>
                    <a:pt x="1140" y="1046"/>
                    <a:pt x="1140" y="1046"/>
                    <a:pt x="1140" y="1046"/>
                  </a:cubicBezTo>
                  <a:cubicBezTo>
                    <a:pt x="1140" y="1046"/>
                    <a:pt x="1167" y="1018"/>
                    <a:pt x="1140" y="989"/>
                  </a:cubicBezTo>
                  <a:cubicBezTo>
                    <a:pt x="1065" y="887"/>
                    <a:pt x="1065" y="887"/>
                    <a:pt x="1065" y="887"/>
                  </a:cubicBezTo>
                  <a:cubicBezTo>
                    <a:pt x="1065" y="887"/>
                    <a:pt x="1036" y="869"/>
                    <a:pt x="1065" y="812"/>
                  </a:cubicBezTo>
                  <a:cubicBezTo>
                    <a:pt x="1065" y="812"/>
                    <a:pt x="1083" y="757"/>
                    <a:pt x="1120" y="757"/>
                  </a:cubicBezTo>
                  <a:cubicBezTo>
                    <a:pt x="1252" y="737"/>
                    <a:pt x="1252" y="737"/>
                    <a:pt x="1252" y="737"/>
                  </a:cubicBezTo>
                  <a:cubicBezTo>
                    <a:pt x="1252" y="737"/>
                    <a:pt x="1289" y="737"/>
                    <a:pt x="1289" y="691"/>
                  </a:cubicBezTo>
                  <a:cubicBezTo>
                    <a:pt x="1289" y="588"/>
                    <a:pt x="1289" y="588"/>
                    <a:pt x="1289" y="588"/>
                  </a:cubicBezTo>
                  <a:cubicBezTo>
                    <a:pt x="1289" y="588"/>
                    <a:pt x="1289" y="541"/>
                    <a:pt x="1242" y="541"/>
                  </a:cubicBezTo>
                  <a:cubicBezTo>
                    <a:pt x="1112" y="523"/>
                    <a:pt x="1112" y="523"/>
                    <a:pt x="1112" y="523"/>
                  </a:cubicBezTo>
                  <a:cubicBezTo>
                    <a:pt x="1112" y="523"/>
                    <a:pt x="1075" y="504"/>
                    <a:pt x="1065" y="476"/>
                  </a:cubicBezTo>
                  <a:cubicBezTo>
                    <a:pt x="1065" y="476"/>
                    <a:pt x="1036" y="420"/>
                    <a:pt x="1065" y="392"/>
                  </a:cubicBezTo>
                  <a:cubicBezTo>
                    <a:pt x="1140" y="290"/>
                    <a:pt x="1140" y="290"/>
                    <a:pt x="1140" y="290"/>
                  </a:cubicBezTo>
                  <a:cubicBezTo>
                    <a:pt x="1140" y="290"/>
                    <a:pt x="1158" y="261"/>
                    <a:pt x="1140" y="233"/>
                  </a:cubicBezTo>
                  <a:cubicBezTo>
                    <a:pt x="1046" y="141"/>
                    <a:pt x="1046" y="141"/>
                    <a:pt x="1046" y="141"/>
                  </a:cubicBezTo>
                  <a:cubicBezTo>
                    <a:pt x="1046" y="141"/>
                    <a:pt x="1018" y="131"/>
                    <a:pt x="999" y="149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87" y="233"/>
                    <a:pt x="840" y="243"/>
                    <a:pt x="804" y="224"/>
                  </a:cubicBezTo>
                  <a:cubicBezTo>
                    <a:pt x="804" y="224"/>
                    <a:pt x="757" y="196"/>
                    <a:pt x="757" y="187"/>
                  </a:cubicBezTo>
                  <a:cubicBezTo>
                    <a:pt x="757" y="187"/>
                    <a:pt x="738" y="47"/>
                    <a:pt x="738" y="37"/>
                  </a:cubicBezTo>
                  <a:cubicBezTo>
                    <a:pt x="738" y="37"/>
                    <a:pt x="738" y="10"/>
                    <a:pt x="701" y="1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79" y="0"/>
                    <a:pt x="551" y="10"/>
                    <a:pt x="542" y="28"/>
                  </a:cubicBezTo>
                  <a:cubicBezTo>
                    <a:pt x="524" y="187"/>
                    <a:pt x="524" y="187"/>
                    <a:pt x="524" y="187"/>
                  </a:cubicBezTo>
                  <a:cubicBezTo>
                    <a:pt x="524" y="187"/>
                    <a:pt x="496" y="215"/>
                    <a:pt x="467" y="224"/>
                  </a:cubicBezTo>
                  <a:cubicBezTo>
                    <a:pt x="467" y="224"/>
                    <a:pt x="412" y="243"/>
                    <a:pt x="393" y="224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9"/>
                    <a:pt x="253" y="122"/>
                    <a:pt x="224" y="149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1" y="233"/>
                    <a:pt x="122" y="251"/>
                    <a:pt x="141" y="280"/>
                  </a:cubicBezTo>
                  <a:cubicBezTo>
                    <a:pt x="224" y="392"/>
                    <a:pt x="224" y="392"/>
                    <a:pt x="224" y="392"/>
                  </a:cubicBezTo>
                  <a:cubicBezTo>
                    <a:pt x="224" y="392"/>
                    <a:pt x="253" y="420"/>
                    <a:pt x="216" y="486"/>
                  </a:cubicBezTo>
                  <a:cubicBezTo>
                    <a:pt x="216" y="486"/>
                    <a:pt x="196" y="532"/>
                    <a:pt x="141" y="541"/>
                  </a:cubicBezTo>
                  <a:cubicBezTo>
                    <a:pt x="85" y="541"/>
                    <a:pt x="29" y="551"/>
                    <a:pt x="29" y="551"/>
                  </a:cubicBezTo>
                  <a:cubicBezTo>
                    <a:pt x="29" y="551"/>
                    <a:pt x="0" y="551"/>
                    <a:pt x="0" y="588"/>
                  </a:cubicBezTo>
                  <a:cubicBezTo>
                    <a:pt x="0" y="616"/>
                    <a:pt x="10" y="710"/>
                    <a:pt x="10" y="710"/>
                  </a:cubicBezTo>
                  <a:close/>
                  <a:moveTo>
                    <a:pt x="402" y="635"/>
                  </a:moveTo>
                  <a:lnTo>
                    <a:pt x="402" y="635"/>
                  </a:lnTo>
                  <a:cubicBezTo>
                    <a:pt x="402" y="504"/>
                    <a:pt x="505" y="402"/>
                    <a:pt x="645" y="402"/>
                  </a:cubicBezTo>
                  <a:cubicBezTo>
                    <a:pt x="775" y="402"/>
                    <a:pt x="887" y="504"/>
                    <a:pt x="887" y="635"/>
                  </a:cubicBezTo>
                  <a:cubicBezTo>
                    <a:pt x="887" y="775"/>
                    <a:pt x="775" y="877"/>
                    <a:pt x="645" y="877"/>
                  </a:cubicBezTo>
                  <a:cubicBezTo>
                    <a:pt x="505" y="877"/>
                    <a:pt x="402" y="775"/>
                    <a:pt x="402" y="6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54FBEE52-0DD3-5C4D-94D2-118540C6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3852" y="11032257"/>
              <a:ext cx="933112" cy="977637"/>
            </a:xfrm>
            <a:custGeom>
              <a:avLst/>
              <a:gdLst>
                <a:gd name="T0" fmla="*/ 111 w 1764"/>
                <a:gd name="T1" fmla="*/ 1297 h 1727"/>
                <a:gd name="T2" fmla="*/ 335 w 1764"/>
                <a:gd name="T3" fmla="*/ 1269 h 1727"/>
                <a:gd name="T4" fmla="*/ 484 w 1764"/>
                <a:gd name="T5" fmla="*/ 1381 h 1727"/>
                <a:gd name="T6" fmla="*/ 465 w 1764"/>
                <a:gd name="T7" fmla="*/ 1652 h 1727"/>
                <a:gd name="T8" fmla="*/ 699 w 1764"/>
                <a:gd name="T9" fmla="*/ 1680 h 1727"/>
                <a:gd name="T10" fmla="*/ 885 w 1764"/>
                <a:gd name="T11" fmla="*/ 1493 h 1727"/>
                <a:gd name="T12" fmla="*/ 1091 w 1764"/>
                <a:gd name="T13" fmla="*/ 1689 h 1727"/>
                <a:gd name="T14" fmla="*/ 1315 w 1764"/>
                <a:gd name="T15" fmla="*/ 1642 h 1727"/>
                <a:gd name="T16" fmla="*/ 1297 w 1764"/>
                <a:gd name="T17" fmla="*/ 1409 h 1727"/>
                <a:gd name="T18" fmla="*/ 1436 w 1764"/>
                <a:gd name="T19" fmla="*/ 1260 h 1727"/>
                <a:gd name="T20" fmla="*/ 1689 w 1764"/>
                <a:gd name="T21" fmla="*/ 1260 h 1727"/>
                <a:gd name="T22" fmla="*/ 1716 w 1764"/>
                <a:gd name="T23" fmla="*/ 1046 h 1727"/>
                <a:gd name="T24" fmla="*/ 1520 w 1764"/>
                <a:gd name="T25" fmla="*/ 868 h 1727"/>
                <a:gd name="T26" fmla="*/ 1716 w 1764"/>
                <a:gd name="T27" fmla="*/ 662 h 1727"/>
                <a:gd name="T28" fmla="*/ 1679 w 1764"/>
                <a:gd name="T29" fmla="*/ 448 h 1727"/>
                <a:gd name="T30" fmla="*/ 1428 w 1764"/>
                <a:gd name="T31" fmla="*/ 466 h 1727"/>
                <a:gd name="T32" fmla="*/ 1287 w 1764"/>
                <a:gd name="T33" fmla="*/ 316 h 1727"/>
                <a:gd name="T34" fmla="*/ 1297 w 1764"/>
                <a:gd name="T35" fmla="*/ 83 h 1727"/>
                <a:gd name="T36" fmla="*/ 1073 w 1764"/>
                <a:gd name="T37" fmla="*/ 37 h 1727"/>
                <a:gd name="T38" fmla="*/ 857 w 1764"/>
                <a:gd name="T39" fmla="*/ 242 h 1727"/>
                <a:gd name="T40" fmla="*/ 671 w 1764"/>
                <a:gd name="T41" fmla="*/ 46 h 1727"/>
                <a:gd name="T42" fmla="*/ 447 w 1764"/>
                <a:gd name="T43" fmla="*/ 83 h 1727"/>
                <a:gd name="T44" fmla="*/ 475 w 1764"/>
                <a:gd name="T45" fmla="*/ 354 h 1727"/>
                <a:gd name="T46" fmla="*/ 326 w 1764"/>
                <a:gd name="T47" fmla="*/ 475 h 1727"/>
                <a:gd name="T48" fmla="*/ 83 w 1764"/>
                <a:gd name="T49" fmla="*/ 457 h 1727"/>
                <a:gd name="T50" fmla="*/ 37 w 1764"/>
                <a:gd name="T51" fmla="*/ 671 h 1727"/>
                <a:gd name="T52" fmla="*/ 251 w 1764"/>
                <a:gd name="T53" fmla="*/ 895 h 1727"/>
                <a:gd name="T54" fmla="*/ 55 w 1764"/>
                <a:gd name="T55" fmla="*/ 1083 h 1727"/>
                <a:gd name="T56" fmla="*/ 111 w 1764"/>
                <a:gd name="T57" fmla="*/ 1297 h 1727"/>
                <a:gd name="T58" fmla="*/ 569 w 1764"/>
                <a:gd name="T59" fmla="*/ 989 h 1727"/>
                <a:gd name="T60" fmla="*/ 1193 w 1764"/>
                <a:gd name="T61" fmla="*/ 728 h 1727"/>
                <a:gd name="T62" fmla="*/ 569 w 1764"/>
                <a:gd name="T63" fmla="*/ 989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4" h="1727">
                  <a:moveTo>
                    <a:pt x="111" y="1297"/>
                  </a:moveTo>
                  <a:lnTo>
                    <a:pt x="111" y="1297"/>
                  </a:lnTo>
                  <a:cubicBezTo>
                    <a:pt x="111" y="1297"/>
                    <a:pt x="120" y="1334"/>
                    <a:pt x="177" y="1307"/>
                  </a:cubicBezTo>
                  <a:cubicBezTo>
                    <a:pt x="335" y="1269"/>
                    <a:pt x="335" y="1269"/>
                    <a:pt x="335" y="1269"/>
                  </a:cubicBezTo>
                  <a:cubicBezTo>
                    <a:pt x="335" y="1269"/>
                    <a:pt x="373" y="1250"/>
                    <a:pt x="419" y="1297"/>
                  </a:cubicBezTo>
                  <a:cubicBezTo>
                    <a:pt x="419" y="1297"/>
                    <a:pt x="484" y="1344"/>
                    <a:pt x="484" y="1381"/>
                  </a:cubicBezTo>
                  <a:cubicBezTo>
                    <a:pt x="438" y="1586"/>
                    <a:pt x="438" y="1586"/>
                    <a:pt x="438" y="1586"/>
                  </a:cubicBezTo>
                  <a:cubicBezTo>
                    <a:pt x="438" y="1586"/>
                    <a:pt x="428" y="1623"/>
                    <a:pt x="465" y="1652"/>
                  </a:cubicBezTo>
                  <a:cubicBezTo>
                    <a:pt x="643" y="1717"/>
                    <a:pt x="643" y="1717"/>
                    <a:pt x="643" y="1717"/>
                  </a:cubicBezTo>
                  <a:cubicBezTo>
                    <a:pt x="643" y="1717"/>
                    <a:pt x="690" y="1717"/>
                    <a:pt x="699" y="1680"/>
                  </a:cubicBezTo>
                  <a:cubicBezTo>
                    <a:pt x="773" y="1548"/>
                    <a:pt x="773" y="1548"/>
                    <a:pt x="773" y="1548"/>
                  </a:cubicBezTo>
                  <a:cubicBezTo>
                    <a:pt x="773" y="1548"/>
                    <a:pt x="802" y="1484"/>
                    <a:pt x="885" y="1493"/>
                  </a:cubicBezTo>
                  <a:cubicBezTo>
                    <a:pt x="885" y="1493"/>
                    <a:pt x="961" y="1484"/>
                    <a:pt x="989" y="1530"/>
                  </a:cubicBezTo>
                  <a:cubicBezTo>
                    <a:pt x="1091" y="1689"/>
                    <a:pt x="1091" y="1689"/>
                    <a:pt x="1091" y="1689"/>
                  </a:cubicBezTo>
                  <a:cubicBezTo>
                    <a:pt x="1091" y="1689"/>
                    <a:pt x="1110" y="1726"/>
                    <a:pt x="1165" y="1707"/>
                  </a:cubicBezTo>
                  <a:cubicBezTo>
                    <a:pt x="1315" y="1642"/>
                    <a:pt x="1315" y="1642"/>
                    <a:pt x="1315" y="1642"/>
                  </a:cubicBezTo>
                  <a:cubicBezTo>
                    <a:pt x="1315" y="1642"/>
                    <a:pt x="1352" y="1615"/>
                    <a:pt x="1343" y="1577"/>
                  </a:cubicBezTo>
                  <a:cubicBezTo>
                    <a:pt x="1297" y="1409"/>
                    <a:pt x="1297" y="1409"/>
                    <a:pt x="1297" y="1409"/>
                  </a:cubicBezTo>
                  <a:cubicBezTo>
                    <a:pt x="1297" y="1409"/>
                    <a:pt x="1277" y="1372"/>
                    <a:pt x="1315" y="1315"/>
                  </a:cubicBezTo>
                  <a:cubicBezTo>
                    <a:pt x="1315" y="1315"/>
                    <a:pt x="1371" y="1241"/>
                    <a:pt x="1436" y="1260"/>
                  </a:cubicBezTo>
                  <a:cubicBezTo>
                    <a:pt x="1614" y="1297"/>
                    <a:pt x="1614" y="1297"/>
                    <a:pt x="1614" y="1297"/>
                  </a:cubicBezTo>
                  <a:cubicBezTo>
                    <a:pt x="1614" y="1297"/>
                    <a:pt x="1651" y="1315"/>
                    <a:pt x="1689" y="1260"/>
                  </a:cubicBezTo>
                  <a:cubicBezTo>
                    <a:pt x="1744" y="1119"/>
                    <a:pt x="1744" y="1119"/>
                    <a:pt x="1744" y="1119"/>
                  </a:cubicBezTo>
                  <a:cubicBezTo>
                    <a:pt x="1744" y="1119"/>
                    <a:pt x="1763" y="1064"/>
                    <a:pt x="1716" y="1046"/>
                  </a:cubicBezTo>
                  <a:cubicBezTo>
                    <a:pt x="1558" y="961"/>
                    <a:pt x="1558" y="961"/>
                    <a:pt x="1558" y="961"/>
                  </a:cubicBezTo>
                  <a:cubicBezTo>
                    <a:pt x="1558" y="961"/>
                    <a:pt x="1520" y="942"/>
                    <a:pt x="1520" y="868"/>
                  </a:cubicBezTo>
                  <a:cubicBezTo>
                    <a:pt x="1520" y="868"/>
                    <a:pt x="1511" y="783"/>
                    <a:pt x="1567" y="746"/>
                  </a:cubicBezTo>
                  <a:cubicBezTo>
                    <a:pt x="1716" y="662"/>
                    <a:pt x="1716" y="662"/>
                    <a:pt x="1716" y="662"/>
                  </a:cubicBezTo>
                  <a:cubicBezTo>
                    <a:pt x="1716" y="662"/>
                    <a:pt x="1763" y="644"/>
                    <a:pt x="1744" y="587"/>
                  </a:cubicBezTo>
                  <a:cubicBezTo>
                    <a:pt x="1679" y="448"/>
                    <a:pt x="1679" y="448"/>
                    <a:pt x="1679" y="448"/>
                  </a:cubicBezTo>
                  <a:cubicBezTo>
                    <a:pt x="1679" y="448"/>
                    <a:pt x="1660" y="391"/>
                    <a:pt x="1595" y="410"/>
                  </a:cubicBezTo>
                  <a:cubicBezTo>
                    <a:pt x="1428" y="466"/>
                    <a:pt x="1428" y="466"/>
                    <a:pt x="1428" y="466"/>
                  </a:cubicBezTo>
                  <a:cubicBezTo>
                    <a:pt x="1428" y="466"/>
                    <a:pt x="1362" y="466"/>
                    <a:pt x="1324" y="428"/>
                  </a:cubicBezTo>
                  <a:cubicBezTo>
                    <a:pt x="1324" y="428"/>
                    <a:pt x="1269" y="364"/>
                    <a:pt x="1287" y="316"/>
                  </a:cubicBezTo>
                  <a:cubicBezTo>
                    <a:pt x="1324" y="149"/>
                    <a:pt x="1324" y="149"/>
                    <a:pt x="1324" y="149"/>
                  </a:cubicBezTo>
                  <a:cubicBezTo>
                    <a:pt x="1324" y="149"/>
                    <a:pt x="1334" y="93"/>
                    <a:pt x="1297" y="83"/>
                  </a:cubicBezTo>
                  <a:cubicBezTo>
                    <a:pt x="1120" y="9"/>
                    <a:pt x="1120" y="9"/>
                    <a:pt x="1120" y="9"/>
                  </a:cubicBezTo>
                  <a:cubicBezTo>
                    <a:pt x="1120" y="9"/>
                    <a:pt x="1081" y="9"/>
                    <a:pt x="1073" y="37"/>
                  </a:cubicBezTo>
                  <a:cubicBezTo>
                    <a:pt x="969" y="214"/>
                    <a:pt x="969" y="214"/>
                    <a:pt x="969" y="214"/>
                  </a:cubicBezTo>
                  <a:cubicBezTo>
                    <a:pt x="969" y="214"/>
                    <a:pt x="924" y="252"/>
                    <a:pt x="857" y="242"/>
                  </a:cubicBezTo>
                  <a:cubicBezTo>
                    <a:pt x="857" y="242"/>
                    <a:pt x="792" y="232"/>
                    <a:pt x="773" y="224"/>
                  </a:cubicBezTo>
                  <a:lnTo>
                    <a:pt x="671" y="46"/>
                  </a:lnTo>
                  <a:cubicBezTo>
                    <a:pt x="671" y="46"/>
                    <a:pt x="653" y="0"/>
                    <a:pt x="606" y="18"/>
                  </a:cubicBezTo>
                  <a:cubicBezTo>
                    <a:pt x="447" y="83"/>
                    <a:pt x="447" y="83"/>
                    <a:pt x="447" y="83"/>
                  </a:cubicBezTo>
                  <a:cubicBezTo>
                    <a:pt x="447" y="83"/>
                    <a:pt x="410" y="102"/>
                    <a:pt x="419" y="140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65" y="401"/>
                    <a:pt x="428" y="428"/>
                  </a:cubicBezTo>
                  <a:cubicBezTo>
                    <a:pt x="428" y="428"/>
                    <a:pt x="363" y="485"/>
                    <a:pt x="326" y="475"/>
                  </a:cubicBezTo>
                  <a:cubicBezTo>
                    <a:pt x="149" y="428"/>
                    <a:pt x="149" y="428"/>
                    <a:pt x="149" y="428"/>
                  </a:cubicBezTo>
                  <a:cubicBezTo>
                    <a:pt x="149" y="428"/>
                    <a:pt x="102" y="410"/>
                    <a:pt x="83" y="457"/>
                  </a:cubicBezTo>
                  <a:cubicBezTo>
                    <a:pt x="8" y="616"/>
                    <a:pt x="8" y="616"/>
                    <a:pt x="8" y="616"/>
                  </a:cubicBezTo>
                  <a:cubicBezTo>
                    <a:pt x="8" y="616"/>
                    <a:pt x="0" y="653"/>
                    <a:pt x="37" y="671"/>
                  </a:cubicBezTo>
                  <a:cubicBezTo>
                    <a:pt x="214" y="775"/>
                    <a:pt x="214" y="775"/>
                    <a:pt x="214" y="775"/>
                  </a:cubicBezTo>
                  <a:cubicBezTo>
                    <a:pt x="214" y="775"/>
                    <a:pt x="269" y="802"/>
                    <a:pt x="251" y="895"/>
                  </a:cubicBezTo>
                  <a:cubicBezTo>
                    <a:pt x="251" y="895"/>
                    <a:pt x="251" y="961"/>
                    <a:pt x="186" y="1007"/>
                  </a:cubicBezTo>
                  <a:cubicBezTo>
                    <a:pt x="111" y="1046"/>
                    <a:pt x="55" y="1083"/>
                    <a:pt x="55" y="1083"/>
                  </a:cubicBezTo>
                  <a:cubicBezTo>
                    <a:pt x="55" y="1083"/>
                    <a:pt x="8" y="1101"/>
                    <a:pt x="27" y="1138"/>
                  </a:cubicBezTo>
                  <a:cubicBezTo>
                    <a:pt x="45" y="1185"/>
                    <a:pt x="111" y="1297"/>
                    <a:pt x="111" y="1297"/>
                  </a:cubicBezTo>
                  <a:close/>
                  <a:moveTo>
                    <a:pt x="569" y="989"/>
                  </a:moveTo>
                  <a:lnTo>
                    <a:pt x="569" y="989"/>
                  </a:lnTo>
                  <a:cubicBezTo>
                    <a:pt x="494" y="821"/>
                    <a:pt x="577" y="625"/>
                    <a:pt x="746" y="550"/>
                  </a:cubicBezTo>
                  <a:cubicBezTo>
                    <a:pt x="924" y="485"/>
                    <a:pt x="1120" y="560"/>
                    <a:pt x="1193" y="728"/>
                  </a:cubicBezTo>
                  <a:cubicBezTo>
                    <a:pt x="1269" y="905"/>
                    <a:pt x="1185" y="1101"/>
                    <a:pt x="1016" y="1166"/>
                  </a:cubicBezTo>
                  <a:cubicBezTo>
                    <a:pt x="839" y="1241"/>
                    <a:pt x="643" y="1166"/>
                    <a:pt x="569" y="98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3" name="Freeform 50">
            <a:extLst>
              <a:ext uri="{FF2B5EF4-FFF2-40B4-BE49-F238E27FC236}">
                <a16:creationId xmlns:a16="http://schemas.microsoft.com/office/drawing/2014/main" id="{F9673BA8-1301-3A4A-AE43-99AAAE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58" y="2852675"/>
            <a:ext cx="652025" cy="685800"/>
          </a:xfrm>
          <a:custGeom>
            <a:avLst/>
            <a:gdLst>
              <a:gd name="T0" fmla="*/ 235 w 634"/>
              <a:gd name="T1" fmla="*/ 162 h 634"/>
              <a:gd name="T2" fmla="*/ 235 w 634"/>
              <a:gd name="T3" fmla="*/ 118 h 634"/>
              <a:gd name="T4" fmla="*/ 117 w 634"/>
              <a:gd name="T5" fmla="*/ 133 h 634"/>
              <a:gd name="T6" fmla="*/ 117 w 634"/>
              <a:gd name="T7" fmla="*/ 236 h 634"/>
              <a:gd name="T8" fmla="*/ 162 w 634"/>
              <a:gd name="T9" fmla="*/ 236 h 634"/>
              <a:gd name="T10" fmla="*/ 250 w 634"/>
              <a:gd name="T11" fmla="*/ 280 h 634"/>
              <a:gd name="T12" fmla="*/ 176 w 634"/>
              <a:gd name="T13" fmla="*/ 162 h 634"/>
              <a:gd name="T14" fmla="*/ 485 w 634"/>
              <a:gd name="T15" fmla="*/ 383 h 634"/>
              <a:gd name="T16" fmla="*/ 471 w 634"/>
              <a:gd name="T17" fmla="*/ 398 h 634"/>
              <a:gd name="T18" fmla="*/ 383 w 634"/>
              <a:gd name="T19" fmla="*/ 354 h 634"/>
              <a:gd name="T20" fmla="*/ 441 w 634"/>
              <a:gd name="T21" fmla="*/ 471 h 634"/>
              <a:gd name="T22" fmla="*/ 367 w 634"/>
              <a:gd name="T23" fmla="*/ 501 h 634"/>
              <a:gd name="T24" fmla="*/ 485 w 634"/>
              <a:gd name="T25" fmla="*/ 516 h 634"/>
              <a:gd name="T26" fmla="*/ 515 w 634"/>
              <a:gd name="T27" fmla="*/ 501 h 634"/>
              <a:gd name="T28" fmla="*/ 485 w 634"/>
              <a:gd name="T29" fmla="*/ 383 h 634"/>
              <a:gd name="T30" fmla="*/ 250 w 634"/>
              <a:gd name="T31" fmla="*/ 354 h 634"/>
              <a:gd name="T32" fmla="*/ 162 w 634"/>
              <a:gd name="T33" fmla="*/ 398 h 634"/>
              <a:gd name="T34" fmla="*/ 117 w 634"/>
              <a:gd name="T35" fmla="*/ 398 h 634"/>
              <a:gd name="T36" fmla="*/ 117 w 634"/>
              <a:gd name="T37" fmla="*/ 516 h 634"/>
              <a:gd name="T38" fmla="*/ 235 w 634"/>
              <a:gd name="T39" fmla="*/ 516 h 634"/>
              <a:gd name="T40" fmla="*/ 235 w 634"/>
              <a:gd name="T41" fmla="*/ 471 h 634"/>
              <a:gd name="T42" fmla="*/ 279 w 634"/>
              <a:gd name="T43" fmla="*/ 383 h 634"/>
              <a:gd name="T44" fmla="*/ 544 w 634"/>
              <a:gd name="T45" fmla="*/ 0 h 634"/>
              <a:gd name="T46" fmla="*/ 73 w 634"/>
              <a:gd name="T47" fmla="*/ 0 h 634"/>
              <a:gd name="T48" fmla="*/ 0 w 634"/>
              <a:gd name="T49" fmla="*/ 560 h 634"/>
              <a:gd name="T50" fmla="*/ 544 w 634"/>
              <a:gd name="T51" fmla="*/ 633 h 634"/>
              <a:gd name="T52" fmla="*/ 633 w 634"/>
              <a:gd name="T53" fmla="*/ 89 h 634"/>
              <a:gd name="T54" fmla="*/ 588 w 634"/>
              <a:gd name="T55" fmla="*/ 560 h 634"/>
              <a:gd name="T56" fmla="*/ 544 w 634"/>
              <a:gd name="T57" fmla="*/ 589 h 634"/>
              <a:gd name="T58" fmla="*/ 44 w 634"/>
              <a:gd name="T59" fmla="*/ 560 h 634"/>
              <a:gd name="T60" fmla="*/ 73 w 634"/>
              <a:gd name="T61" fmla="*/ 45 h 634"/>
              <a:gd name="T62" fmla="*/ 588 w 634"/>
              <a:gd name="T63" fmla="*/ 89 h 634"/>
              <a:gd name="T64" fmla="*/ 485 w 634"/>
              <a:gd name="T65" fmla="*/ 118 h 634"/>
              <a:gd name="T66" fmla="*/ 397 w 634"/>
              <a:gd name="T67" fmla="*/ 118 h 634"/>
              <a:gd name="T68" fmla="*/ 397 w 634"/>
              <a:gd name="T69" fmla="*/ 162 h 634"/>
              <a:gd name="T70" fmla="*/ 353 w 634"/>
              <a:gd name="T71" fmla="*/ 251 h 634"/>
              <a:gd name="T72" fmla="*/ 471 w 634"/>
              <a:gd name="T73" fmla="*/ 192 h 634"/>
              <a:gd name="T74" fmla="*/ 485 w 634"/>
              <a:gd name="T75" fmla="*/ 266 h 634"/>
              <a:gd name="T76" fmla="*/ 515 w 634"/>
              <a:gd name="T77" fmla="*/ 148 h 634"/>
              <a:gd name="T78" fmla="*/ 485 w 634"/>
              <a:gd name="T79" fmla="*/ 11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97" tIns="121899" rIns="243797" bIns="121899" anchor="ctr"/>
          <a:lstStyle/>
          <a:p>
            <a:pPr>
              <a:defRPr/>
            </a:pP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8291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Ecosystem</a:t>
            </a:r>
            <a:endParaRPr lang="en-US"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8C0106D-6B8B-8746-9105-FF8639EB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30" y="5155584"/>
            <a:ext cx="392014" cy="1000131"/>
          </a:xfrm>
          <a:custGeom>
            <a:avLst/>
            <a:gdLst>
              <a:gd name="T0" fmla="*/ 0 w 2207"/>
              <a:gd name="T1" fmla="*/ 0 h 5620"/>
              <a:gd name="T2" fmla="*/ 2206 w 2207"/>
              <a:gd name="T3" fmla="*/ 0 h 5620"/>
              <a:gd name="T4" fmla="*/ 2206 w 2207"/>
              <a:gd name="T5" fmla="*/ 5619 h 5620"/>
              <a:gd name="T6" fmla="*/ 0 w 2207"/>
              <a:gd name="T7" fmla="*/ 5619 h 5620"/>
              <a:gd name="T8" fmla="*/ 0 w 2207"/>
              <a:gd name="T9" fmla="*/ 0 h 5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5620">
                <a:moveTo>
                  <a:pt x="0" y="0"/>
                </a:moveTo>
                <a:lnTo>
                  <a:pt x="2206" y="0"/>
                </a:lnTo>
                <a:lnTo>
                  <a:pt x="2206" y="5619"/>
                </a:lnTo>
                <a:lnTo>
                  <a:pt x="0" y="561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5E74F42-994A-8443-83C4-26D66D5E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788" y="5155584"/>
            <a:ext cx="105270" cy="1000131"/>
          </a:xfrm>
          <a:custGeom>
            <a:avLst/>
            <a:gdLst>
              <a:gd name="T0" fmla="*/ 0 w 594"/>
              <a:gd name="T1" fmla="*/ 0 h 5620"/>
              <a:gd name="T2" fmla="*/ 593 w 594"/>
              <a:gd name="T3" fmla="*/ 0 h 5620"/>
              <a:gd name="T4" fmla="*/ 593 w 594"/>
              <a:gd name="T5" fmla="*/ 5619 h 5620"/>
              <a:gd name="T6" fmla="*/ 0 w 594"/>
              <a:gd name="T7" fmla="*/ 5619 h 5620"/>
              <a:gd name="T8" fmla="*/ 0 w 594"/>
              <a:gd name="T9" fmla="*/ 0 h 5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4" h="5620">
                <a:moveTo>
                  <a:pt x="0" y="0"/>
                </a:moveTo>
                <a:lnTo>
                  <a:pt x="593" y="0"/>
                </a:lnTo>
                <a:lnTo>
                  <a:pt x="593" y="5619"/>
                </a:lnTo>
                <a:lnTo>
                  <a:pt x="0" y="561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D4A13BF-C783-2D4E-BEAA-CF9A9CDE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172" y="5653608"/>
            <a:ext cx="582914" cy="1203615"/>
          </a:xfrm>
          <a:custGeom>
            <a:avLst/>
            <a:gdLst>
              <a:gd name="T0" fmla="*/ 534 w 3275"/>
              <a:gd name="T1" fmla="*/ 6757 h 6758"/>
              <a:gd name="T2" fmla="*/ 534 w 3275"/>
              <a:gd name="T3" fmla="*/ 6757 h 6758"/>
              <a:gd name="T4" fmla="*/ 2740 w 3275"/>
              <a:gd name="T5" fmla="*/ 6757 h 6758"/>
              <a:gd name="T6" fmla="*/ 3274 w 3275"/>
              <a:gd name="T7" fmla="*/ 6223 h 6758"/>
              <a:gd name="T8" fmla="*/ 3274 w 3275"/>
              <a:gd name="T9" fmla="*/ 534 h 6758"/>
              <a:gd name="T10" fmla="*/ 2740 w 3275"/>
              <a:gd name="T11" fmla="*/ 0 h 6758"/>
              <a:gd name="T12" fmla="*/ 534 w 3275"/>
              <a:gd name="T13" fmla="*/ 0 h 6758"/>
              <a:gd name="T14" fmla="*/ 0 w 3275"/>
              <a:gd name="T15" fmla="*/ 534 h 6758"/>
              <a:gd name="T16" fmla="*/ 0 w 3275"/>
              <a:gd name="T17" fmla="*/ 6223 h 6758"/>
              <a:gd name="T18" fmla="*/ 534 w 3275"/>
              <a:gd name="T19" fmla="*/ 6757 h 6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75" h="6758">
                <a:moveTo>
                  <a:pt x="534" y="6757"/>
                </a:moveTo>
                <a:lnTo>
                  <a:pt x="534" y="6757"/>
                </a:lnTo>
                <a:cubicBezTo>
                  <a:pt x="2740" y="6757"/>
                  <a:pt x="2740" y="6757"/>
                  <a:pt x="2740" y="6757"/>
                </a:cubicBezTo>
                <a:cubicBezTo>
                  <a:pt x="3037" y="6757"/>
                  <a:pt x="3274" y="6519"/>
                  <a:pt x="3274" y="6223"/>
                </a:cubicBezTo>
                <a:cubicBezTo>
                  <a:pt x="3274" y="534"/>
                  <a:pt x="3274" y="534"/>
                  <a:pt x="3274" y="534"/>
                </a:cubicBezTo>
                <a:cubicBezTo>
                  <a:pt x="3274" y="237"/>
                  <a:pt x="3037" y="0"/>
                  <a:pt x="2740" y="0"/>
                </a:cubicBezTo>
                <a:cubicBezTo>
                  <a:pt x="534" y="0"/>
                  <a:pt x="534" y="0"/>
                  <a:pt x="534" y="0"/>
                </a:cubicBezTo>
                <a:cubicBezTo>
                  <a:pt x="238" y="0"/>
                  <a:pt x="0" y="237"/>
                  <a:pt x="0" y="534"/>
                </a:cubicBezTo>
                <a:cubicBezTo>
                  <a:pt x="0" y="6223"/>
                  <a:pt x="0" y="6223"/>
                  <a:pt x="0" y="6223"/>
                </a:cubicBezTo>
                <a:cubicBezTo>
                  <a:pt x="0" y="6519"/>
                  <a:pt x="238" y="6757"/>
                  <a:pt x="534" y="6757"/>
                </a:cubicBezTo>
              </a:path>
            </a:pathLst>
          </a:custGeom>
          <a:solidFill>
            <a:srgbClr val="43434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893B5FD-A771-5E41-80C6-35B513DE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949" y="2873273"/>
            <a:ext cx="2390575" cy="2390730"/>
          </a:xfrm>
          <a:custGeom>
            <a:avLst/>
            <a:gdLst>
              <a:gd name="T0" fmla="*/ 6707 w 13424"/>
              <a:gd name="T1" fmla="*/ 0 h 13424"/>
              <a:gd name="T2" fmla="*/ 6707 w 13424"/>
              <a:gd name="T3" fmla="*/ 0 h 13424"/>
              <a:gd name="T4" fmla="*/ 13423 w 13424"/>
              <a:gd name="T5" fmla="*/ 6716 h 13424"/>
              <a:gd name="T6" fmla="*/ 6707 w 13424"/>
              <a:gd name="T7" fmla="*/ 13423 h 13424"/>
              <a:gd name="T8" fmla="*/ 6707 w 13424"/>
              <a:gd name="T9" fmla="*/ 11960 h 13424"/>
              <a:gd name="T10" fmla="*/ 11950 w 13424"/>
              <a:gd name="T11" fmla="*/ 6716 h 13424"/>
              <a:gd name="T12" fmla="*/ 6707 w 13424"/>
              <a:gd name="T13" fmla="*/ 1474 h 13424"/>
              <a:gd name="T14" fmla="*/ 6707 w 13424"/>
              <a:gd name="T15" fmla="*/ 0 h 13424"/>
              <a:gd name="T16" fmla="*/ 6707 w 13424"/>
              <a:gd name="T17" fmla="*/ 13423 h 13424"/>
              <a:gd name="T18" fmla="*/ 6707 w 13424"/>
              <a:gd name="T19" fmla="*/ 13423 h 13424"/>
              <a:gd name="T20" fmla="*/ 0 w 13424"/>
              <a:gd name="T21" fmla="*/ 6716 h 13424"/>
              <a:gd name="T22" fmla="*/ 6707 w 13424"/>
              <a:gd name="T23" fmla="*/ 0 h 13424"/>
              <a:gd name="T24" fmla="*/ 6707 w 13424"/>
              <a:gd name="T25" fmla="*/ 1474 h 13424"/>
              <a:gd name="T26" fmla="*/ 1464 w 13424"/>
              <a:gd name="T27" fmla="*/ 6716 h 13424"/>
              <a:gd name="T28" fmla="*/ 6707 w 13424"/>
              <a:gd name="T29" fmla="*/ 11960 h 13424"/>
              <a:gd name="T30" fmla="*/ 6707 w 13424"/>
              <a:gd name="T31" fmla="*/ 13423 h 13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424" h="13424">
                <a:moveTo>
                  <a:pt x="6707" y="0"/>
                </a:moveTo>
                <a:lnTo>
                  <a:pt x="6707" y="0"/>
                </a:lnTo>
                <a:cubicBezTo>
                  <a:pt x="10417" y="0"/>
                  <a:pt x="13423" y="3007"/>
                  <a:pt x="13423" y="6716"/>
                </a:cubicBezTo>
                <a:cubicBezTo>
                  <a:pt x="13423" y="10416"/>
                  <a:pt x="10417" y="13423"/>
                  <a:pt x="6707" y="13423"/>
                </a:cubicBezTo>
                <a:cubicBezTo>
                  <a:pt x="6707" y="11960"/>
                  <a:pt x="6707" y="11960"/>
                  <a:pt x="6707" y="11960"/>
                </a:cubicBezTo>
                <a:cubicBezTo>
                  <a:pt x="9606" y="11960"/>
                  <a:pt x="11950" y="9606"/>
                  <a:pt x="11950" y="6716"/>
                </a:cubicBezTo>
                <a:cubicBezTo>
                  <a:pt x="11950" y="3819"/>
                  <a:pt x="9606" y="1474"/>
                  <a:pt x="6707" y="1474"/>
                </a:cubicBezTo>
                <a:lnTo>
                  <a:pt x="6707" y="0"/>
                </a:lnTo>
                <a:close/>
                <a:moveTo>
                  <a:pt x="6707" y="13423"/>
                </a:moveTo>
                <a:lnTo>
                  <a:pt x="6707" y="13423"/>
                </a:lnTo>
                <a:cubicBezTo>
                  <a:pt x="3007" y="13423"/>
                  <a:pt x="0" y="10416"/>
                  <a:pt x="0" y="6716"/>
                </a:cubicBezTo>
                <a:cubicBezTo>
                  <a:pt x="0" y="3007"/>
                  <a:pt x="3007" y="0"/>
                  <a:pt x="6707" y="0"/>
                </a:cubicBezTo>
                <a:cubicBezTo>
                  <a:pt x="6707" y="1474"/>
                  <a:pt x="6707" y="1474"/>
                  <a:pt x="6707" y="1474"/>
                </a:cubicBezTo>
                <a:cubicBezTo>
                  <a:pt x="3819" y="1474"/>
                  <a:pt x="1464" y="3819"/>
                  <a:pt x="1464" y="6716"/>
                </a:cubicBezTo>
                <a:cubicBezTo>
                  <a:pt x="1464" y="9606"/>
                  <a:pt x="3819" y="11960"/>
                  <a:pt x="6707" y="11960"/>
                </a:cubicBezTo>
                <a:lnTo>
                  <a:pt x="6707" y="134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76D21C-A1D8-9543-9438-F29449A8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231" y="5758099"/>
            <a:ext cx="205827" cy="995418"/>
          </a:xfrm>
          <a:custGeom>
            <a:avLst/>
            <a:gdLst>
              <a:gd name="T0" fmla="*/ 436 w 1159"/>
              <a:gd name="T1" fmla="*/ 5589 h 5590"/>
              <a:gd name="T2" fmla="*/ 436 w 1159"/>
              <a:gd name="T3" fmla="*/ 5589 h 5590"/>
              <a:gd name="T4" fmla="*/ 1158 w 1159"/>
              <a:gd name="T5" fmla="*/ 5589 h 5590"/>
              <a:gd name="T6" fmla="*/ 1158 w 1159"/>
              <a:gd name="T7" fmla="*/ 0 h 5590"/>
              <a:gd name="T8" fmla="*/ 436 w 1159"/>
              <a:gd name="T9" fmla="*/ 0 h 5590"/>
              <a:gd name="T10" fmla="*/ 0 w 1159"/>
              <a:gd name="T11" fmla="*/ 386 h 5590"/>
              <a:gd name="T12" fmla="*/ 0 w 1159"/>
              <a:gd name="T13" fmla="*/ 5203 h 5590"/>
              <a:gd name="T14" fmla="*/ 436 w 1159"/>
              <a:gd name="T15" fmla="*/ 5589 h 5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9" h="5590">
                <a:moveTo>
                  <a:pt x="436" y="5589"/>
                </a:moveTo>
                <a:lnTo>
                  <a:pt x="436" y="5589"/>
                </a:lnTo>
                <a:cubicBezTo>
                  <a:pt x="1158" y="5589"/>
                  <a:pt x="1158" y="5589"/>
                  <a:pt x="1158" y="5589"/>
                </a:cubicBezTo>
                <a:cubicBezTo>
                  <a:pt x="1158" y="0"/>
                  <a:pt x="1158" y="0"/>
                  <a:pt x="1158" y="0"/>
                </a:cubicBezTo>
                <a:cubicBezTo>
                  <a:pt x="436" y="0"/>
                  <a:pt x="436" y="0"/>
                  <a:pt x="436" y="0"/>
                </a:cubicBezTo>
                <a:cubicBezTo>
                  <a:pt x="198" y="0"/>
                  <a:pt x="0" y="179"/>
                  <a:pt x="0" y="386"/>
                </a:cubicBezTo>
                <a:cubicBezTo>
                  <a:pt x="0" y="5203"/>
                  <a:pt x="0" y="5203"/>
                  <a:pt x="0" y="5203"/>
                </a:cubicBezTo>
                <a:cubicBezTo>
                  <a:pt x="0" y="5421"/>
                  <a:pt x="198" y="5589"/>
                  <a:pt x="436" y="5589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227B854-FA14-E246-9C97-748C62FB5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360" y="2992692"/>
            <a:ext cx="2150967" cy="2151107"/>
          </a:xfrm>
          <a:custGeom>
            <a:avLst/>
            <a:gdLst>
              <a:gd name="T0" fmla="*/ 6034 w 12079"/>
              <a:gd name="T1" fmla="*/ 0 h 12080"/>
              <a:gd name="T2" fmla="*/ 6034 w 12079"/>
              <a:gd name="T3" fmla="*/ 0 h 12080"/>
              <a:gd name="T4" fmla="*/ 12078 w 12079"/>
              <a:gd name="T5" fmla="*/ 6044 h 12080"/>
              <a:gd name="T6" fmla="*/ 6034 w 12079"/>
              <a:gd name="T7" fmla="*/ 12079 h 12080"/>
              <a:gd name="T8" fmla="*/ 6034 w 12079"/>
              <a:gd name="T9" fmla="*/ 11714 h 12080"/>
              <a:gd name="T10" fmla="*/ 11712 w 12079"/>
              <a:gd name="T11" fmla="*/ 6044 h 12080"/>
              <a:gd name="T12" fmla="*/ 6034 w 12079"/>
              <a:gd name="T13" fmla="*/ 367 h 12080"/>
              <a:gd name="T14" fmla="*/ 6034 w 12079"/>
              <a:gd name="T15" fmla="*/ 0 h 12080"/>
              <a:gd name="T16" fmla="*/ 6034 w 12079"/>
              <a:gd name="T17" fmla="*/ 0 h 12080"/>
              <a:gd name="T18" fmla="*/ 6034 w 12079"/>
              <a:gd name="T19" fmla="*/ 0 h 12080"/>
              <a:gd name="T20" fmla="*/ 6034 w 12079"/>
              <a:gd name="T21" fmla="*/ 0 h 12080"/>
              <a:gd name="T22" fmla="*/ 6034 w 12079"/>
              <a:gd name="T23" fmla="*/ 367 h 12080"/>
              <a:gd name="T24" fmla="*/ 6034 w 12079"/>
              <a:gd name="T25" fmla="*/ 367 h 12080"/>
              <a:gd name="T26" fmla="*/ 366 w 12079"/>
              <a:gd name="T27" fmla="*/ 6044 h 12080"/>
              <a:gd name="T28" fmla="*/ 6034 w 12079"/>
              <a:gd name="T29" fmla="*/ 11714 h 12080"/>
              <a:gd name="T30" fmla="*/ 6034 w 12079"/>
              <a:gd name="T31" fmla="*/ 11714 h 12080"/>
              <a:gd name="T32" fmla="*/ 6034 w 12079"/>
              <a:gd name="T33" fmla="*/ 12079 h 12080"/>
              <a:gd name="T34" fmla="*/ 6034 w 12079"/>
              <a:gd name="T35" fmla="*/ 12079 h 12080"/>
              <a:gd name="T36" fmla="*/ 0 w 12079"/>
              <a:gd name="T37" fmla="*/ 6044 h 12080"/>
              <a:gd name="T38" fmla="*/ 6034 w 12079"/>
              <a:gd name="T39" fmla="*/ 0 h 1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79" h="12080">
                <a:moveTo>
                  <a:pt x="6034" y="0"/>
                </a:moveTo>
                <a:lnTo>
                  <a:pt x="6034" y="0"/>
                </a:lnTo>
                <a:cubicBezTo>
                  <a:pt x="9378" y="0"/>
                  <a:pt x="12078" y="2701"/>
                  <a:pt x="12078" y="6044"/>
                </a:cubicBezTo>
                <a:cubicBezTo>
                  <a:pt x="12078" y="9379"/>
                  <a:pt x="9378" y="12079"/>
                  <a:pt x="6034" y="12079"/>
                </a:cubicBezTo>
                <a:cubicBezTo>
                  <a:pt x="6034" y="11714"/>
                  <a:pt x="6034" y="11714"/>
                  <a:pt x="6034" y="11714"/>
                </a:cubicBezTo>
                <a:cubicBezTo>
                  <a:pt x="9170" y="11714"/>
                  <a:pt x="11712" y="9170"/>
                  <a:pt x="11712" y="6044"/>
                </a:cubicBezTo>
                <a:cubicBezTo>
                  <a:pt x="11712" y="2909"/>
                  <a:pt x="9170" y="367"/>
                  <a:pt x="6034" y="367"/>
                </a:cubicBezTo>
                <a:lnTo>
                  <a:pt x="6034" y="0"/>
                </a:lnTo>
                <a:close/>
                <a:moveTo>
                  <a:pt x="6034" y="0"/>
                </a:moveTo>
                <a:lnTo>
                  <a:pt x="6034" y="0"/>
                </a:lnTo>
                <a:lnTo>
                  <a:pt x="6034" y="0"/>
                </a:lnTo>
                <a:cubicBezTo>
                  <a:pt x="6034" y="367"/>
                  <a:pt x="6034" y="367"/>
                  <a:pt x="6034" y="367"/>
                </a:cubicBezTo>
                <a:lnTo>
                  <a:pt x="6034" y="367"/>
                </a:lnTo>
                <a:cubicBezTo>
                  <a:pt x="2908" y="367"/>
                  <a:pt x="366" y="2909"/>
                  <a:pt x="366" y="6044"/>
                </a:cubicBezTo>
                <a:cubicBezTo>
                  <a:pt x="366" y="9170"/>
                  <a:pt x="2908" y="11714"/>
                  <a:pt x="6034" y="11714"/>
                </a:cubicBezTo>
                <a:lnTo>
                  <a:pt x="6034" y="11714"/>
                </a:lnTo>
                <a:cubicBezTo>
                  <a:pt x="6034" y="12079"/>
                  <a:pt x="6034" y="12079"/>
                  <a:pt x="6034" y="12079"/>
                </a:cubicBezTo>
                <a:lnTo>
                  <a:pt x="6034" y="12079"/>
                </a:lnTo>
                <a:cubicBezTo>
                  <a:pt x="2701" y="12079"/>
                  <a:pt x="0" y="9379"/>
                  <a:pt x="0" y="6044"/>
                </a:cubicBezTo>
                <a:cubicBezTo>
                  <a:pt x="0" y="2701"/>
                  <a:pt x="2701" y="0"/>
                  <a:pt x="60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BDD3154-6324-CB46-B617-3CE722F8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676" y="2045199"/>
            <a:ext cx="563274" cy="563311"/>
          </a:xfrm>
          <a:custGeom>
            <a:avLst/>
            <a:gdLst>
              <a:gd name="T0" fmla="*/ 1582 w 3167"/>
              <a:gd name="T1" fmla="*/ 3165 h 3166"/>
              <a:gd name="T2" fmla="*/ 1582 w 3167"/>
              <a:gd name="T3" fmla="*/ 3165 h 3166"/>
              <a:gd name="T4" fmla="*/ 1830 w 3167"/>
              <a:gd name="T5" fmla="*/ 3165 h 3166"/>
              <a:gd name="T6" fmla="*/ 1830 w 3167"/>
              <a:gd name="T7" fmla="*/ 2928 h 3166"/>
              <a:gd name="T8" fmla="*/ 2354 w 3167"/>
              <a:gd name="T9" fmla="*/ 2710 h 3166"/>
              <a:gd name="T10" fmla="*/ 2523 w 3167"/>
              <a:gd name="T11" fmla="*/ 2879 h 3166"/>
              <a:gd name="T12" fmla="*/ 2878 w 3167"/>
              <a:gd name="T13" fmla="*/ 2531 h 3166"/>
              <a:gd name="T14" fmla="*/ 2711 w 3167"/>
              <a:gd name="T15" fmla="*/ 2364 h 3166"/>
              <a:gd name="T16" fmla="*/ 2928 w 3167"/>
              <a:gd name="T17" fmla="*/ 1840 h 3166"/>
              <a:gd name="T18" fmla="*/ 3166 w 3167"/>
              <a:gd name="T19" fmla="*/ 1840 h 3166"/>
              <a:gd name="T20" fmla="*/ 3166 w 3167"/>
              <a:gd name="T21" fmla="*/ 1335 h 3166"/>
              <a:gd name="T22" fmla="*/ 2928 w 3167"/>
              <a:gd name="T23" fmla="*/ 1335 h 3166"/>
              <a:gd name="T24" fmla="*/ 2711 w 3167"/>
              <a:gd name="T25" fmla="*/ 811 h 3166"/>
              <a:gd name="T26" fmla="*/ 2878 w 3167"/>
              <a:gd name="T27" fmla="*/ 643 h 3166"/>
              <a:gd name="T28" fmla="*/ 2523 w 3167"/>
              <a:gd name="T29" fmla="*/ 287 h 3166"/>
              <a:gd name="T30" fmla="*/ 2354 w 3167"/>
              <a:gd name="T31" fmla="*/ 455 h 3166"/>
              <a:gd name="T32" fmla="*/ 1830 w 3167"/>
              <a:gd name="T33" fmla="*/ 237 h 3166"/>
              <a:gd name="T34" fmla="*/ 1830 w 3167"/>
              <a:gd name="T35" fmla="*/ 0 h 3166"/>
              <a:gd name="T36" fmla="*/ 1582 w 3167"/>
              <a:gd name="T37" fmla="*/ 0 h 3166"/>
              <a:gd name="T38" fmla="*/ 1582 w 3167"/>
              <a:gd name="T39" fmla="*/ 573 h 3166"/>
              <a:gd name="T40" fmla="*/ 2592 w 3167"/>
              <a:gd name="T41" fmla="*/ 1583 h 3166"/>
              <a:gd name="T42" fmla="*/ 1582 w 3167"/>
              <a:gd name="T43" fmla="*/ 2591 h 3166"/>
              <a:gd name="T44" fmla="*/ 1582 w 3167"/>
              <a:gd name="T45" fmla="*/ 3165 h 3166"/>
              <a:gd name="T46" fmla="*/ 455 w 3167"/>
              <a:gd name="T47" fmla="*/ 2364 h 3166"/>
              <a:gd name="T48" fmla="*/ 455 w 3167"/>
              <a:gd name="T49" fmla="*/ 2364 h 3166"/>
              <a:gd name="T50" fmla="*/ 286 w 3167"/>
              <a:gd name="T51" fmla="*/ 2531 h 3166"/>
              <a:gd name="T52" fmla="*/ 643 w 3167"/>
              <a:gd name="T53" fmla="*/ 2879 h 3166"/>
              <a:gd name="T54" fmla="*/ 811 w 3167"/>
              <a:gd name="T55" fmla="*/ 2710 h 3166"/>
              <a:gd name="T56" fmla="*/ 1335 w 3167"/>
              <a:gd name="T57" fmla="*/ 2928 h 3166"/>
              <a:gd name="T58" fmla="*/ 1335 w 3167"/>
              <a:gd name="T59" fmla="*/ 3165 h 3166"/>
              <a:gd name="T60" fmla="*/ 1582 w 3167"/>
              <a:gd name="T61" fmla="*/ 3165 h 3166"/>
              <a:gd name="T62" fmla="*/ 1582 w 3167"/>
              <a:gd name="T63" fmla="*/ 2591 h 3166"/>
              <a:gd name="T64" fmla="*/ 1582 w 3167"/>
              <a:gd name="T65" fmla="*/ 2591 h 3166"/>
              <a:gd name="T66" fmla="*/ 574 w 3167"/>
              <a:gd name="T67" fmla="*/ 1583 h 3166"/>
              <a:gd name="T68" fmla="*/ 1582 w 3167"/>
              <a:gd name="T69" fmla="*/ 573 h 3166"/>
              <a:gd name="T70" fmla="*/ 1582 w 3167"/>
              <a:gd name="T71" fmla="*/ 573 h 3166"/>
              <a:gd name="T72" fmla="*/ 1582 w 3167"/>
              <a:gd name="T73" fmla="*/ 573 h 3166"/>
              <a:gd name="T74" fmla="*/ 1582 w 3167"/>
              <a:gd name="T75" fmla="*/ 0 h 3166"/>
              <a:gd name="T76" fmla="*/ 1335 w 3167"/>
              <a:gd name="T77" fmla="*/ 0 h 3166"/>
              <a:gd name="T78" fmla="*/ 1335 w 3167"/>
              <a:gd name="T79" fmla="*/ 237 h 3166"/>
              <a:gd name="T80" fmla="*/ 811 w 3167"/>
              <a:gd name="T81" fmla="*/ 455 h 3166"/>
              <a:gd name="T82" fmla="*/ 643 w 3167"/>
              <a:gd name="T83" fmla="*/ 287 h 3166"/>
              <a:gd name="T84" fmla="*/ 286 w 3167"/>
              <a:gd name="T85" fmla="*/ 643 h 3166"/>
              <a:gd name="T86" fmla="*/ 455 w 3167"/>
              <a:gd name="T87" fmla="*/ 811 h 3166"/>
              <a:gd name="T88" fmla="*/ 238 w 3167"/>
              <a:gd name="T89" fmla="*/ 1335 h 3166"/>
              <a:gd name="T90" fmla="*/ 0 w 3167"/>
              <a:gd name="T91" fmla="*/ 1335 h 3166"/>
              <a:gd name="T92" fmla="*/ 0 w 3167"/>
              <a:gd name="T93" fmla="*/ 1840 h 3166"/>
              <a:gd name="T94" fmla="*/ 238 w 3167"/>
              <a:gd name="T95" fmla="*/ 1840 h 3166"/>
              <a:gd name="T96" fmla="*/ 455 w 3167"/>
              <a:gd name="T97" fmla="*/ 2364 h 3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67" h="3166">
                <a:moveTo>
                  <a:pt x="1582" y="3165"/>
                </a:moveTo>
                <a:lnTo>
                  <a:pt x="1582" y="3165"/>
                </a:lnTo>
                <a:cubicBezTo>
                  <a:pt x="1830" y="3165"/>
                  <a:pt x="1830" y="3165"/>
                  <a:pt x="1830" y="3165"/>
                </a:cubicBezTo>
                <a:cubicBezTo>
                  <a:pt x="1830" y="2928"/>
                  <a:pt x="1830" y="2928"/>
                  <a:pt x="1830" y="2928"/>
                </a:cubicBezTo>
                <a:cubicBezTo>
                  <a:pt x="2028" y="2898"/>
                  <a:pt x="2206" y="2819"/>
                  <a:pt x="2354" y="2710"/>
                </a:cubicBezTo>
                <a:cubicBezTo>
                  <a:pt x="2523" y="2879"/>
                  <a:pt x="2523" y="2879"/>
                  <a:pt x="2523" y="2879"/>
                </a:cubicBezTo>
                <a:cubicBezTo>
                  <a:pt x="2878" y="2531"/>
                  <a:pt x="2878" y="2531"/>
                  <a:pt x="2878" y="2531"/>
                </a:cubicBezTo>
                <a:cubicBezTo>
                  <a:pt x="2711" y="2364"/>
                  <a:pt x="2711" y="2364"/>
                  <a:pt x="2711" y="2364"/>
                </a:cubicBezTo>
                <a:cubicBezTo>
                  <a:pt x="2819" y="2205"/>
                  <a:pt x="2888" y="2028"/>
                  <a:pt x="2928" y="1840"/>
                </a:cubicBezTo>
                <a:cubicBezTo>
                  <a:pt x="3166" y="1840"/>
                  <a:pt x="3166" y="1840"/>
                  <a:pt x="3166" y="1840"/>
                </a:cubicBezTo>
                <a:cubicBezTo>
                  <a:pt x="3166" y="1335"/>
                  <a:pt x="3166" y="1335"/>
                  <a:pt x="3166" y="1335"/>
                </a:cubicBezTo>
                <a:cubicBezTo>
                  <a:pt x="2928" y="1335"/>
                  <a:pt x="2928" y="1335"/>
                  <a:pt x="2928" y="1335"/>
                </a:cubicBezTo>
                <a:cubicBezTo>
                  <a:pt x="2888" y="1147"/>
                  <a:pt x="2819" y="970"/>
                  <a:pt x="2711" y="811"/>
                </a:cubicBezTo>
                <a:cubicBezTo>
                  <a:pt x="2878" y="643"/>
                  <a:pt x="2878" y="643"/>
                  <a:pt x="2878" y="643"/>
                </a:cubicBezTo>
                <a:cubicBezTo>
                  <a:pt x="2523" y="287"/>
                  <a:pt x="2523" y="287"/>
                  <a:pt x="2523" y="287"/>
                </a:cubicBezTo>
                <a:cubicBezTo>
                  <a:pt x="2354" y="455"/>
                  <a:pt x="2354" y="455"/>
                  <a:pt x="2354" y="455"/>
                </a:cubicBezTo>
                <a:cubicBezTo>
                  <a:pt x="2206" y="356"/>
                  <a:pt x="2028" y="277"/>
                  <a:pt x="1830" y="237"/>
                </a:cubicBezTo>
                <a:cubicBezTo>
                  <a:pt x="1830" y="0"/>
                  <a:pt x="1830" y="0"/>
                  <a:pt x="1830" y="0"/>
                </a:cubicBezTo>
                <a:cubicBezTo>
                  <a:pt x="1582" y="0"/>
                  <a:pt x="1582" y="0"/>
                  <a:pt x="1582" y="0"/>
                </a:cubicBezTo>
                <a:cubicBezTo>
                  <a:pt x="1582" y="573"/>
                  <a:pt x="1582" y="573"/>
                  <a:pt x="1582" y="573"/>
                </a:cubicBezTo>
                <a:cubicBezTo>
                  <a:pt x="2137" y="573"/>
                  <a:pt x="2592" y="1028"/>
                  <a:pt x="2592" y="1583"/>
                </a:cubicBezTo>
                <a:cubicBezTo>
                  <a:pt x="2592" y="2147"/>
                  <a:pt x="2137" y="2591"/>
                  <a:pt x="1582" y="2591"/>
                </a:cubicBezTo>
                <a:lnTo>
                  <a:pt x="1582" y="3165"/>
                </a:lnTo>
                <a:close/>
                <a:moveTo>
                  <a:pt x="455" y="2364"/>
                </a:moveTo>
                <a:lnTo>
                  <a:pt x="455" y="2364"/>
                </a:lnTo>
                <a:cubicBezTo>
                  <a:pt x="286" y="2531"/>
                  <a:pt x="286" y="2531"/>
                  <a:pt x="286" y="2531"/>
                </a:cubicBezTo>
                <a:cubicBezTo>
                  <a:pt x="643" y="2879"/>
                  <a:pt x="643" y="2879"/>
                  <a:pt x="643" y="2879"/>
                </a:cubicBezTo>
                <a:cubicBezTo>
                  <a:pt x="811" y="2710"/>
                  <a:pt x="811" y="2710"/>
                  <a:pt x="811" y="2710"/>
                </a:cubicBezTo>
                <a:cubicBezTo>
                  <a:pt x="960" y="2819"/>
                  <a:pt x="1137" y="2898"/>
                  <a:pt x="1335" y="2928"/>
                </a:cubicBezTo>
                <a:cubicBezTo>
                  <a:pt x="1335" y="3165"/>
                  <a:pt x="1335" y="3165"/>
                  <a:pt x="1335" y="3165"/>
                </a:cubicBezTo>
                <a:cubicBezTo>
                  <a:pt x="1582" y="3165"/>
                  <a:pt x="1582" y="3165"/>
                  <a:pt x="1582" y="3165"/>
                </a:cubicBezTo>
                <a:cubicBezTo>
                  <a:pt x="1582" y="2591"/>
                  <a:pt x="1582" y="2591"/>
                  <a:pt x="1582" y="2591"/>
                </a:cubicBezTo>
                <a:lnTo>
                  <a:pt x="1582" y="2591"/>
                </a:lnTo>
                <a:cubicBezTo>
                  <a:pt x="1029" y="2591"/>
                  <a:pt x="574" y="2147"/>
                  <a:pt x="574" y="1583"/>
                </a:cubicBezTo>
                <a:cubicBezTo>
                  <a:pt x="574" y="1028"/>
                  <a:pt x="1029" y="573"/>
                  <a:pt x="1582" y="573"/>
                </a:cubicBezTo>
                <a:lnTo>
                  <a:pt x="1582" y="573"/>
                </a:lnTo>
                <a:lnTo>
                  <a:pt x="1582" y="573"/>
                </a:lnTo>
                <a:cubicBezTo>
                  <a:pt x="1582" y="0"/>
                  <a:pt x="1582" y="0"/>
                  <a:pt x="1582" y="0"/>
                </a:cubicBezTo>
                <a:cubicBezTo>
                  <a:pt x="1335" y="0"/>
                  <a:pt x="1335" y="0"/>
                  <a:pt x="1335" y="0"/>
                </a:cubicBezTo>
                <a:cubicBezTo>
                  <a:pt x="1335" y="237"/>
                  <a:pt x="1335" y="237"/>
                  <a:pt x="1335" y="237"/>
                </a:cubicBezTo>
                <a:cubicBezTo>
                  <a:pt x="1137" y="277"/>
                  <a:pt x="960" y="356"/>
                  <a:pt x="811" y="455"/>
                </a:cubicBezTo>
                <a:cubicBezTo>
                  <a:pt x="643" y="287"/>
                  <a:pt x="643" y="287"/>
                  <a:pt x="643" y="287"/>
                </a:cubicBezTo>
                <a:cubicBezTo>
                  <a:pt x="286" y="643"/>
                  <a:pt x="286" y="643"/>
                  <a:pt x="286" y="643"/>
                </a:cubicBezTo>
                <a:cubicBezTo>
                  <a:pt x="455" y="811"/>
                  <a:pt x="455" y="811"/>
                  <a:pt x="455" y="811"/>
                </a:cubicBezTo>
                <a:cubicBezTo>
                  <a:pt x="346" y="970"/>
                  <a:pt x="277" y="1147"/>
                  <a:pt x="238" y="1335"/>
                </a:cubicBezTo>
                <a:cubicBezTo>
                  <a:pt x="0" y="1335"/>
                  <a:pt x="0" y="1335"/>
                  <a:pt x="0" y="1335"/>
                </a:cubicBezTo>
                <a:cubicBezTo>
                  <a:pt x="0" y="1840"/>
                  <a:pt x="0" y="1840"/>
                  <a:pt x="0" y="1840"/>
                </a:cubicBezTo>
                <a:cubicBezTo>
                  <a:pt x="238" y="1840"/>
                  <a:pt x="238" y="1840"/>
                  <a:pt x="238" y="1840"/>
                </a:cubicBezTo>
                <a:cubicBezTo>
                  <a:pt x="277" y="2028"/>
                  <a:pt x="346" y="2205"/>
                  <a:pt x="455" y="23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3A48F87-8FB2-9F46-8C1D-0A104D7D4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8807" y="2346103"/>
            <a:ext cx="362946" cy="363756"/>
          </a:xfrm>
          <a:custGeom>
            <a:avLst/>
            <a:gdLst>
              <a:gd name="T0" fmla="*/ 1020 w 2040"/>
              <a:gd name="T1" fmla="*/ 158 h 2048"/>
              <a:gd name="T2" fmla="*/ 1020 w 2040"/>
              <a:gd name="T3" fmla="*/ 158 h 2048"/>
              <a:gd name="T4" fmla="*/ 1296 w 2040"/>
              <a:gd name="T5" fmla="*/ 207 h 2048"/>
              <a:gd name="T6" fmla="*/ 1346 w 2040"/>
              <a:gd name="T7" fmla="*/ 48 h 2048"/>
              <a:gd name="T8" fmla="*/ 1692 w 2040"/>
              <a:gd name="T9" fmla="*/ 246 h 2048"/>
              <a:gd name="T10" fmla="*/ 1584 w 2040"/>
              <a:gd name="T11" fmla="*/ 365 h 2048"/>
              <a:gd name="T12" fmla="*/ 1791 w 2040"/>
              <a:gd name="T13" fmla="*/ 632 h 2048"/>
              <a:gd name="T14" fmla="*/ 1939 w 2040"/>
              <a:gd name="T15" fmla="*/ 563 h 2048"/>
              <a:gd name="T16" fmla="*/ 2039 w 2040"/>
              <a:gd name="T17" fmla="*/ 949 h 2048"/>
              <a:gd name="T18" fmla="*/ 1880 w 2040"/>
              <a:gd name="T19" fmla="*/ 958 h 2048"/>
              <a:gd name="T20" fmla="*/ 1841 w 2040"/>
              <a:gd name="T21" fmla="*/ 1296 h 2048"/>
              <a:gd name="T22" fmla="*/ 1989 w 2040"/>
              <a:gd name="T23" fmla="*/ 1344 h 2048"/>
              <a:gd name="T24" fmla="*/ 1791 w 2040"/>
              <a:gd name="T25" fmla="*/ 1691 h 2048"/>
              <a:gd name="T26" fmla="*/ 1672 w 2040"/>
              <a:gd name="T27" fmla="*/ 1582 h 2048"/>
              <a:gd name="T28" fmla="*/ 1405 w 2040"/>
              <a:gd name="T29" fmla="*/ 1790 h 2048"/>
              <a:gd name="T30" fmla="*/ 1475 w 2040"/>
              <a:gd name="T31" fmla="*/ 1938 h 2048"/>
              <a:gd name="T32" fmla="*/ 1089 w 2040"/>
              <a:gd name="T33" fmla="*/ 2047 h 2048"/>
              <a:gd name="T34" fmla="*/ 1079 w 2040"/>
              <a:gd name="T35" fmla="*/ 1880 h 2048"/>
              <a:gd name="T36" fmla="*/ 1020 w 2040"/>
              <a:gd name="T37" fmla="*/ 1880 h 2048"/>
              <a:gd name="T38" fmla="*/ 1020 w 2040"/>
              <a:gd name="T39" fmla="*/ 1444 h 2048"/>
              <a:gd name="T40" fmla="*/ 1415 w 2040"/>
              <a:gd name="T41" fmla="*/ 1156 h 2048"/>
              <a:gd name="T42" fmla="*/ 1148 w 2040"/>
              <a:gd name="T43" fmla="*/ 622 h 2048"/>
              <a:gd name="T44" fmla="*/ 1020 w 2040"/>
              <a:gd name="T45" fmla="*/ 603 h 2048"/>
              <a:gd name="T46" fmla="*/ 1020 w 2040"/>
              <a:gd name="T47" fmla="*/ 158 h 2048"/>
              <a:gd name="T48" fmla="*/ 248 w 2040"/>
              <a:gd name="T49" fmla="*/ 1404 h 2048"/>
              <a:gd name="T50" fmla="*/ 248 w 2040"/>
              <a:gd name="T51" fmla="*/ 1404 h 2048"/>
              <a:gd name="T52" fmla="*/ 100 w 2040"/>
              <a:gd name="T53" fmla="*/ 1484 h 2048"/>
              <a:gd name="T54" fmla="*/ 0 w 2040"/>
              <a:gd name="T55" fmla="*/ 1098 h 2048"/>
              <a:gd name="T56" fmla="*/ 159 w 2040"/>
              <a:gd name="T57" fmla="*/ 1077 h 2048"/>
              <a:gd name="T58" fmla="*/ 198 w 2040"/>
              <a:gd name="T59" fmla="*/ 751 h 2048"/>
              <a:gd name="T60" fmla="*/ 50 w 2040"/>
              <a:gd name="T61" fmla="*/ 701 h 2048"/>
              <a:gd name="T62" fmla="*/ 248 w 2040"/>
              <a:gd name="T63" fmla="*/ 346 h 2048"/>
              <a:gd name="T64" fmla="*/ 367 w 2040"/>
              <a:gd name="T65" fmla="*/ 455 h 2048"/>
              <a:gd name="T66" fmla="*/ 634 w 2040"/>
              <a:gd name="T67" fmla="*/ 246 h 2048"/>
              <a:gd name="T68" fmla="*/ 565 w 2040"/>
              <a:gd name="T69" fmla="*/ 108 h 2048"/>
              <a:gd name="T70" fmla="*/ 950 w 2040"/>
              <a:gd name="T71" fmla="*/ 0 h 2048"/>
              <a:gd name="T72" fmla="*/ 960 w 2040"/>
              <a:gd name="T73" fmla="*/ 158 h 2048"/>
              <a:gd name="T74" fmla="*/ 1020 w 2040"/>
              <a:gd name="T75" fmla="*/ 158 h 2048"/>
              <a:gd name="T76" fmla="*/ 1020 w 2040"/>
              <a:gd name="T77" fmla="*/ 603 h 2048"/>
              <a:gd name="T78" fmla="*/ 624 w 2040"/>
              <a:gd name="T79" fmla="*/ 889 h 2048"/>
              <a:gd name="T80" fmla="*/ 891 w 2040"/>
              <a:gd name="T81" fmla="*/ 1413 h 2048"/>
              <a:gd name="T82" fmla="*/ 1020 w 2040"/>
              <a:gd name="T83" fmla="*/ 1444 h 2048"/>
              <a:gd name="T84" fmla="*/ 1020 w 2040"/>
              <a:gd name="T85" fmla="*/ 1880 h 2048"/>
              <a:gd name="T86" fmla="*/ 743 w 2040"/>
              <a:gd name="T87" fmla="*/ 1839 h 2048"/>
              <a:gd name="T88" fmla="*/ 693 w 2040"/>
              <a:gd name="T89" fmla="*/ 1997 h 2048"/>
              <a:gd name="T90" fmla="*/ 347 w 2040"/>
              <a:gd name="T91" fmla="*/ 1799 h 2048"/>
              <a:gd name="T92" fmla="*/ 455 w 2040"/>
              <a:gd name="T93" fmla="*/ 1671 h 2048"/>
              <a:gd name="T94" fmla="*/ 248 w 2040"/>
              <a:gd name="T95" fmla="*/ 1404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0" h="2048">
                <a:moveTo>
                  <a:pt x="1020" y="158"/>
                </a:moveTo>
                <a:lnTo>
                  <a:pt x="1020" y="158"/>
                </a:lnTo>
                <a:cubicBezTo>
                  <a:pt x="1108" y="158"/>
                  <a:pt x="1198" y="177"/>
                  <a:pt x="1296" y="207"/>
                </a:cubicBezTo>
                <a:cubicBezTo>
                  <a:pt x="1346" y="48"/>
                  <a:pt x="1346" y="48"/>
                  <a:pt x="1346" y="48"/>
                </a:cubicBezTo>
                <a:cubicBezTo>
                  <a:pt x="1475" y="88"/>
                  <a:pt x="1594" y="158"/>
                  <a:pt x="1692" y="246"/>
                </a:cubicBezTo>
                <a:cubicBezTo>
                  <a:pt x="1584" y="365"/>
                  <a:pt x="1584" y="365"/>
                  <a:pt x="1584" y="365"/>
                </a:cubicBezTo>
                <a:cubicBezTo>
                  <a:pt x="1672" y="444"/>
                  <a:pt x="1742" y="534"/>
                  <a:pt x="1791" y="632"/>
                </a:cubicBezTo>
                <a:cubicBezTo>
                  <a:pt x="1939" y="563"/>
                  <a:pt x="1939" y="563"/>
                  <a:pt x="1939" y="563"/>
                </a:cubicBezTo>
                <a:cubicBezTo>
                  <a:pt x="1999" y="682"/>
                  <a:pt x="2029" y="810"/>
                  <a:pt x="2039" y="949"/>
                </a:cubicBezTo>
                <a:cubicBezTo>
                  <a:pt x="1880" y="958"/>
                  <a:pt x="1880" y="958"/>
                  <a:pt x="1880" y="958"/>
                </a:cubicBezTo>
                <a:cubicBezTo>
                  <a:pt x="1891" y="1068"/>
                  <a:pt x="1870" y="1187"/>
                  <a:pt x="1841" y="1296"/>
                </a:cubicBezTo>
                <a:cubicBezTo>
                  <a:pt x="1989" y="1344"/>
                  <a:pt x="1989" y="1344"/>
                  <a:pt x="1989" y="1344"/>
                </a:cubicBezTo>
                <a:cubicBezTo>
                  <a:pt x="1949" y="1473"/>
                  <a:pt x="1880" y="1592"/>
                  <a:pt x="1791" y="1691"/>
                </a:cubicBezTo>
                <a:cubicBezTo>
                  <a:pt x="1672" y="1582"/>
                  <a:pt x="1672" y="1582"/>
                  <a:pt x="1672" y="1582"/>
                </a:cubicBezTo>
                <a:cubicBezTo>
                  <a:pt x="1594" y="1671"/>
                  <a:pt x="1505" y="1740"/>
                  <a:pt x="1405" y="1790"/>
                </a:cubicBezTo>
                <a:cubicBezTo>
                  <a:pt x="1475" y="1938"/>
                  <a:pt x="1475" y="1938"/>
                  <a:pt x="1475" y="1938"/>
                </a:cubicBezTo>
                <a:cubicBezTo>
                  <a:pt x="1356" y="1997"/>
                  <a:pt x="1227" y="2037"/>
                  <a:pt x="1089" y="2047"/>
                </a:cubicBezTo>
                <a:cubicBezTo>
                  <a:pt x="1079" y="1880"/>
                  <a:pt x="1079" y="1880"/>
                  <a:pt x="1079" y="1880"/>
                </a:cubicBezTo>
                <a:cubicBezTo>
                  <a:pt x="1060" y="1880"/>
                  <a:pt x="1039" y="1880"/>
                  <a:pt x="1020" y="1880"/>
                </a:cubicBezTo>
                <a:cubicBezTo>
                  <a:pt x="1020" y="1444"/>
                  <a:pt x="1020" y="1444"/>
                  <a:pt x="1020" y="1444"/>
                </a:cubicBezTo>
                <a:cubicBezTo>
                  <a:pt x="1198" y="1444"/>
                  <a:pt x="1356" y="1325"/>
                  <a:pt x="1415" y="1156"/>
                </a:cubicBezTo>
                <a:cubicBezTo>
                  <a:pt x="1484" y="939"/>
                  <a:pt x="1365" y="701"/>
                  <a:pt x="1148" y="622"/>
                </a:cubicBezTo>
                <a:cubicBezTo>
                  <a:pt x="1108" y="613"/>
                  <a:pt x="1060" y="603"/>
                  <a:pt x="1020" y="603"/>
                </a:cubicBezTo>
                <a:lnTo>
                  <a:pt x="1020" y="158"/>
                </a:lnTo>
                <a:close/>
                <a:moveTo>
                  <a:pt x="248" y="1404"/>
                </a:moveTo>
                <a:lnTo>
                  <a:pt x="248" y="1404"/>
                </a:lnTo>
                <a:cubicBezTo>
                  <a:pt x="100" y="1484"/>
                  <a:pt x="100" y="1484"/>
                  <a:pt x="100" y="1484"/>
                </a:cubicBezTo>
                <a:cubicBezTo>
                  <a:pt x="40" y="1365"/>
                  <a:pt x="10" y="1225"/>
                  <a:pt x="0" y="1098"/>
                </a:cubicBezTo>
                <a:cubicBezTo>
                  <a:pt x="159" y="1077"/>
                  <a:pt x="159" y="1077"/>
                  <a:pt x="159" y="1077"/>
                </a:cubicBezTo>
                <a:cubicBezTo>
                  <a:pt x="150" y="969"/>
                  <a:pt x="169" y="860"/>
                  <a:pt x="198" y="751"/>
                </a:cubicBezTo>
                <a:cubicBezTo>
                  <a:pt x="50" y="701"/>
                  <a:pt x="50" y="701"/>
                  <a:pt x="50" y="701"/>
                </a:cubicBezTo>
                <a:cubicBezTo>
                  <a:pt x="90" y="563"/>
                  <a:pt x="159" y="444"/>
                  <a:pt x="248" y="346"/>
                </a:cubicBezTo>
                <a:cubicBezTo>
                  <a:pt x="367" y="455"/>
                  <a:pt x="367" y="455"/>
                  <a:pt x="367" y="455"/>
                </a:cubicBezTo>
                <a:cubicBezTo>
                  <a:pt x="446" y="365"/>
                  <a:pt x="534" y="296"/>
                  <a:pt x="634" y="246"/>
                </a:cubicBezTo>
                <a:cubicBezTo>
                  <a:pt x="565" y="108"/>
                  <a:pt x="565" y="108"/>
                  <a:pt x="565" y="108"/>
                </a:cubicBezTo>
                <a:cubicBezTo>
                  <a:pt x="683" y="48"/>
                  <a:pt x="812" y="10"/>
                  <a:pt x="950" y="0"/>
                </a:cubicBezTo>
                <a:cubicBezTo>
                  <a:pt x="960" y="158"/>
                  <a:pt x="960" y="158"/>
                  <a:pt x="960" y="158"/>
                </a:cubicBezTo>
                <a:cubicBezTo>
                  <a:pt x="981" y="158"/>
                  <a:pt x="1000" y="158"/>
                  <a:pt x="1020" y="158"/>
                </a:cubicBezTo>
                <a:cubicBezTo>
                  <a:pt x="1020" y="603"/>
                  <a:pt x="1020" y="603"/>
                  <a:pt x="1020" y="603"/>
                </a:cubicBezTo>
                <a:cubicBezTo>
                  <a:pt x="841" y="603"/>
                  <a:pt x="683" y="712"/>
                  <a:pt x="624" y="889"/>
                </a:cubicBezTo>
                <a:cubicBezTo>
                  <a:pt x="555" y="1108"/>
                  <a:pt x="674" y="1344"/>
                  <a:pt x="891" y="1413"/>
                </a:cubicBezTo>
                <a:cubicBezTo>
                  <a:pt x="931" y="1434"/>
                  <a:pt x="981" y="1444"/>
                  <a:pt x="1020" y="1444"/>
                </a:cubicBezTo>
                <a:cubicBezTo>
                  <a:pt x="1020" y="1880"/>
                  <a:pt x="1020" y="1880"/>
                  <a:pt x="1020" y="1880"/>
                </a:cubicBezTo>
                <a:cubicBezTo>
                  <a:pt x="931" y="1880"/>
                  <a:pt x="841" y="1868"/>
                  <a:pt x="743" y="1839"/>
                </a:cubicBezTo>
                <a:cubicBezTo>
                  <a:pt x="693" y="1997"/>
                  <a:pt x="693" y="1997"/>
                  <a:pt x="693" y="1997"/>
                </a:cubicBezTo>
                <a:cubicBezTo>
                  <a:pt x="565" y="1947"/>
                  <a:pt x="446" y="1880"/>
                  <a:pt x="347" y="1799"/>
                </a:cubicBezTo>
                <a:cubicBezTo>
                  <a:pt x="455" y="1671"/>
                  <a:pt x="455" y="1671"/>
                  <a:pt x="455" y="1671"/>
                </a:cubicBezTo>
                <a:cubicBezTo>
                  <a:pt x="367" y="1602"/>
                  <a:pt x="298" y="1503"/>
                  <a:pt x="248" y="14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C26B7A0-A356-484D-AC03-F5699D54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594" y="1930495"/>
            <a:ext cx="380230" cy="380254"/>
          </a:xfrm>
          <a:custGeom>
            <a:avLst/>
            <a:gdLst>
              <a:gd name="T0" fmla="*/ 1148 w 2138"/>
              <a:gd name="T1" fmla="*/ 317 h 2138"/>
              <a:gd name="T2" fmla="*/ 1148 w 2138"/>
              <a:gd name="T3" fmla="*/ 317 h 2138"/>
              <a:gd name="T4" fmla="*/ 1167 w 2138"/>
              <a:gd name="T5" fmla="*/ 0 h 2138"/>
              <a:gd name="T6" fmla="*/ 1622 w 2138"/>
              <a:gd name="T7" fmla="*/ 148 h 2138"/>
              <a:gd name="T8" fmla="*/ 1464 w 2138"/>
              <a:gd name="T9" fmla="*/ 425 h 2138"/>
              <a:gd name="T10" fmla="*/ 1702 w 2138"/>
              <a:gd name="T11" fmla="*/ 653 h 2138"/>
              <a:gd name="T12" fmla="*/ 1969 w 2138"/>
              <a:gd name="T13" fmla="*/ 475 h 2138"/>
              <a:gd name="T14" fmla="*/ 2077 w 2138"/>
              <a:gd name="T15" fmla="*/ 682 h 2138"/>
              <a:gd name="T16" fmla="*/ 2137 w 2138"/>
              <a:gd name="T17" fmla="*/ 920 h 2138"/>
              <a:gd name="T18" fmla="*/ 1820 w 2138"/>
              <a:gd name="T19" fmla="*/ 959 h 2138"/>
              <a:gd name="T20" fmla="*/ 1791 w 2138"/>
              <a:gd name="T21" fmla="*/ 1296 h 2138"/>
              <a:gd name="T22" fmla="*/ 2098 w 2138"/>
              <a:gd name="T23" fmla="*/ 1394 h 2138"/>
              <a:gd name="T24" fmla="*/ 1860 w 2138"/>
              <a:gd name="T25" fmla="*/ 1800 h 2138"/>
              <a:gd name="T26" fmla="*/ 1622 w 2138"/>
              <a:gd name="T27" fmla="*/ 1582 h 2138"/>
              <a:gd name="T28" fmla="*/ 1345 w 2138"/>
              <a:gd name="T29" fmla="*/ 1761 h 2138"/>
              <a:gd name="T30" fmla="*/ 1345 w 2138"/>
              <a:gd name="T31" fmla="*/ 1761 h 2138"/>
              <a:gd name="T32" fmla="*/ 1464 w 2138"/>
              <a:gd name="T33" fmla="*/ 2057 h 2138"/>
              <a:gd name="T34" fmla="*/ 1079 w 2138"/>
              <a:gd name="T35" fmla="*/ 2137 h 2138"/>
              <a:gd name="T36" fmla="*/ 1079 w 2138"/>
              <a:gd name="T37" fmla="*/ 1692 h 2138"/>
              <a:gd name="T38" fmla="*/ 1305 w 2138"/>
              <a:gd name="T39" fmla="*/ 1642 h 2138"/>
              <a:gd name="T40" fmla="*/ 1662 w 2138"/>
              <a:gd name="T41" fmla="*/ 841 h 2138"/>
              <a:gd name="T42" fmla="*/ 1079 w 2138"/>
              <a:gd name="T43" fmla="*/ 444 h 2138"/>
              <a:gd name="T44" fmla="*/ 1079 w 2138"/>
              <a:gd name="T45" fmla="*/ 317 h 2138"/>
              <a:gd name="T46" fmla="*/ 1148 w 2138"/>
              <a:gd name="T47" fmla="*/ 317 h 2138"/>
              <a:gd name="T48" fmla="*/ 1079 w 2138"/>
              <a:gd name="T49" fmla="*/ 2137 h 2138"/>
              <a:gd name="T50" fmla="*/ 1079 w 2138"/>
              <a:gd name="T51" fmla="*/ 2137 h 2138"/>
              <a:gd name="T52" fmla="*/ 990 w 2138"/>
              <a:gd name="T53" fmla="*/ 2126 h 2138"/>
              <a:gd name="T54" fmla="*/ 1019 w 2138"/>
              <a:gd name="T55" fmla="*/ 1811 h 2138"/>
              <a:gd name="T56" fmla="*/ 702 w 2138"/>
              <a:gd name="T57" fmla="*/ 1711 h 2138"/>
              <a:gd name="T58" fmla="*/ 535 w 2138"/>
              <a:gd name="T59" fmla="*/ 1988 h 2138"/>
              <a:gd name="T60" fmla="*/ 198 w 2138"/>
              <a:gd name="T61" fmla="*/ 1661 h 2138"/>
              <a:gd name="T62" fmla="*/ 455 w 2138"/>
              <a:gd name="T63" fmla="*/ 1484 h 2138"/>
              <a:gd name="T64" fmla="*/ 386 w 2138"/>
              <a:gd name="T65" fmla="*/ 1335 h 2138"/>
              <a:gd name="T66" fmla="*/ 337 w 2138"/>
              <a:gd name="T67" fmla="*/ 1168 h 2138"/>
              <a:gd name="T68" fmla="*/ 20 w 2138"/>
              <a:gd name="T69" fmla="*/ 1216 h 2138"/>
              <a:gd name="T70" fmla="*/ 69 w 2138"/>
              <a:gd name="T71" fmla="*/ 742 h 2138"/>
              <a:gd name="T72" fmla="*/ 366 w 2138"/>
              <a:gd name="T73" fmla="*/ 841 h 2138"/>
              <a:gd name="T74" fmla="*/ 535 w 2138"/>
              <a:gd name="T75" fmla="*/ 553 h 2138"/>
              <a:gd name="T76" fmla="*/ 307 w 2138"/>
              <a:gd name="T77" fmla="*/ 336 h 2138"/>
              <a:gd name="T78" fmla="*/ 702 w 2138"/>
              <a:gd name="T79" fmla="*/ 69 h 2138"/>
              <a:gd name="T80" fmla="*/ 812 w 2138"/>
              <a:gd name="T81" fmla="*/ 365 h 2138"/>
              <a:gd name="T82" fmla="*/ 1079 w 2138"/>
              <a:gd name="T83" fmla="*/ 317 h 2138"/>
              <a:gd name="T84" fmla="*/ 1079 w 2138"/>
              <a:gd name="T85" fmla="*/ 444 h 2138"/>
              <a:gd name="T86" fmla="*/ 861 w 2138"/>
              <a:gd name="T87" fmla="*/ 484 h 2138"/>
              <a:gd name="T88" fmla="*/ 505 w 2138"/>
              <a:gd name="T89" fmla="*/ 1286 h 2138"/>
              <a:gd name="T90" fmla="*/ 1079 w 2138"/>
              <a:gd name="T91" fmla="*/ 1692 h 2138"/>
              <a:gd name="T92" fmla="*/ 1079 w 2138"/>
              <a:gd name="T93" fmla="*/ 213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38" h="2138">
                <a:moveTo>
                  <a:pt x="1148" y="317"/>
                </a:moveTo>
                <a:lnTo>
                  <a:pt x="1148" y="317"/>
                </a:lnTo>
                <a:cubicBezTo>
                  <a:pt x="1167" y="0"/>
                  <a:pt x="1167" y="0"/>
                  <a:pt x="1167" y="0"/>
                </a:cubicBezTo>
                <a:cubicBezTo>
                  <a:pt x="1326" y="20"/>
                  <a:pt x="1484" y="69"/>
                  <a:pt x="1622" y="148"/>
                </a:cubicBezTo>
                <a:cubicBezTo>
                  <a:pt x="1464" y="425"/>
                  <a:pt x="1464" y="425"/>
                  <a:pt x="1464" y="425"/>
                </a:cubicBezTo>
                <a:cubicBezTo>
                  <a:pt x="1553" y="475"/>
                  <a:pt x="1643" y="553"/>
                  <a:pt x="1702" y="653"/>
                </a:cubicBezTo>
                <a:cubicBezTo>
                  <a:pt x="1969" y="475"/>
                  <a:pt x="1969" y="475"/>
                  <a:pt x="1969" y="475"/>
                </a:cubicBezTo>
                <a:cubicBezTo>
                  <a:pt x="2008" y="534"/>
                  <a:pt x="2048" y="613"/>
                  <a:pt x="2077" y="682"/>
                </a:cubicBezTo>
                <a:cubicBezTo>
                  <a:pt x="2108" y="761"/>
                  <a:pt x="2127" y="841"/>
                  <a:pt x="2137" y="920"/>
                </a:cubicBezTo>
                <a:cubicBezTo>
                  <a:pt x="1820" y="959"/>
                  <a:pt x="1820" y="959"/>
                  <a:pt x="1820" y="959"/>
                </a:cubicBezTo>
                <a:cubicBezTo>
                  <a:pt x="1841" y="1078"/>
                  <a:pt x="1831" y="1187"/>
                  <a:pt x="1791" y="1296"/>
                </a:cubicBezTo>
                <a:cubicBezTo>
                  <a:pt x="2098" y="1394"/>
                  <a:pt x="2098" y="1394"/>
                  <a:pt x="2098" y="1394"/>
                </a:cubicBezTo>
                <a:cubicBezTo>
                  <a:pt x="2048" y="1542"/>
                  <a:pt x="1969" y="1682"/>
                  <a:pt x="1860" y="1800"/>
                </a:cubicBezTo>
                <a:cubicBezTo>
                  <a:pt x="1622" y="1582"/>
                  <a:pt x="1622" y="1582"/>
                  <a:pt x="1622" y="1582"/>
                </a:cubicBezTo>
                <a:cubicBezTo>
                  <a:pt x="1553" y="1661"/>
                  <a:pt x="1455" y="1721"/>
                  <a:pt x="1345" y="1761"/>
                </a:cubicBezTo>
                <a:lnTo>
                  <a:pt x="1345" y="1761"/>
                </a:lnTo>
                <a:cubicBezTo>
                  <a:pt x="1464" y="2057"/>
                  <a:pt x="1464" y="2057"/>
                  <a:pt x="1464" y="2057"/>
                </a:cubicBezTo>
                <a:cubicBezTo>
                  <a:pt x="1336" y="2107"/>
                  <a:pt x="1207" y="2137"/>
                  <a:pt x="1079" y="2137"/>
                </a:cubicBezTo>
                <a:cubicBezTo>
                  <a:pt x="1079" y="1692"/>
                  <a:pt x="1079" y="1692"/>
                  <a:pt x="1079" y="1692"/>
                </a:cubicBezTo>
                <a:cubicBezTo>
                  <a:pt x="1157" y="1692"/>
                  <a:pt x="1227" y="1671"/>
                  <a:pt x="1305" y="1642"/>
                </a:cubicBezTo>
                <a:cubicBezTo>
                  <a:pt x="1622" y="1523"/>
                  <a:pt x="1781" y="1168"/>
                  <a:pt x="1662" y="841"/>
                </a:cubicBezTo>
                <a:cubicBezTo>
                  <a:pt x="1564" y="594"/>
                  <a:pt x="1326" y="444"/>
                  <a:pt x="1079" y="444"/>
                </a:cubicBezTo>
                <a:cubicBezTo>
                  <a:pt x="1079" y="317"/>
                  <a:pt x="1079" y="317"/>
                  <a:pt x="1079" y="317"/>
                </a:cubicBezTo>
                <a:cubicBezTo>
                  <a:pt x="1098" y="317"/>
                  <a:pt x="1119" y="317"/>
                  <a:pt x="1148" y="317"/>
                </a:cubicBezTo>
                <a:close/>
                <a:moveTo>
                  <a:pt x="1079" y="2137"/>
                </a:moveTo>
                <a:lnTo>
                  <a:pt x="1079" y="2137"/>
                </a:lnTo>
                <a:cubicBezTo>
                  <a:pt x="1050" y="2137"/>
                  <a:pt x="1019" y="2126"/>
                  <a:pt x="990" y="2126"/>
                </a:cubicBezTo>
                <a:cubicBezTo>
                  <a:pt x="1019" y="1811"/>
                  <a:pt x="1019" y="1811"/>
                  <a:pt x="1019" y="1811"/>
                </a:cubicBezTo>
                <a:cubicBezTo>
                  <a:pt x="900" y="1800"/>
                  <a:pt x="802" y="1771"/>
                  <a:pt x="702" y="1711"/>
                </a:cubicBezTo>
                <a:cubicBezTo>
                  <a:pt x="535" y="1988"/>
                  <a:pt x="535" y="1988"/>
                  <a:pt x="535" y="1988"/>
                </a:cubicBezTo>
                <a:cubicBezTo>
                  <a:pt x="406" y="1909"/>
                  <a:pt x="287" y="1790"/>
                  <a:pt x="198" y="1661"/>
                </a:cubicBezTo>
                <a:cubicBezTo>
                  <a:pt x="455" y="1484"/>
                  <a:pt x="455" y="1484"/>
                  <a:pt x="455" y="1484"/>
                </a:cubicBezTo>
                <a:cubicBezTo>
                  <a:pt x="426" y="1434"/>
                  <a:pt x="406" y="1385"/>
                  <a:pt x="386" y="1335"/>
                </a:cubicBezTo>
                <a:cubicBezTo>
                  <a:pt x="366" y="1275"/>
                  <a:pt x="347" y="1227"/>
                  <a:pt x="337" y="1168"/>
                </a:cubicBezTo>
                <a:cubicBezTo>
                  <a:pt x="20" y="1216"/>
                  <a:pt x="20" y="1216"/>
                  <a:pt x="20" y="1216"/>
                </a:cubicBezTo>
                <a:cubicBezTo>
                  <a:pt x="0" y="1058"/>
                  <a:pt x="20" y="890"/>
                  <a:pt x="69" y="742"/>
                </a:cubicBezTo>
                <a:cubicBezTo>
                  <a:pt x="366" y="841"/>
                  <a:pt x="366" y="841"/>
                  <a:pt x="366" y="841"/>
                </a:cubicBezTo>
                <a:cubicBezTo>
                  <a:pt x="406" y="732"/>
                  <a:pt x="455" y="632"/>
                  <a:pt x="535" y="553"/>
                </a:cubicBezTo>
                <a:cubicBezTo>
                  <a:pt x="307" y="336"/>
                  <a:pt x="307" y="336"/>
                  <a:pt x="307" y="336"/>
                </a:cubicBezTo>
                <a:cubicBezTo>
                  <a:pt x="416" y="217"/>
                  <a:pt x="545" y="129"/>
                  <a:pt x="702" y="69"/>
                </a:cubicBezTo>
                <a:cubicBezTo>
                  <a:pt x="812" y="365"/>
                  <a:pt x="812" y="365"/>
                  <a:pt x="812" y="365"/>
                </a:cubicBezTo>
                <a:cubicBezTo>
                  <a:pt x="900" y="336"/>
                  <a:pt x="990" y="317"/>
                  <a:pt x="1079" y="317"/>
                </a:cubicBezTo>
                <a:cubicBezTo>
                  <a:pt x="1079" y="444"/>
                  <a:pt x="1079" y="444"/>
                  <a:pt x="1079" y="444"/>
                </a:cubicBezTo>
                <a:cubicBezTo>
                  <a:pt x="1009" y="444"/>
                  <a:pt x="931" y="455"/>
                  <a:pt x="861" y="484"/>
                </a:cubicBezTo>
                <a:cubicBezTo>
                  <a:pt x="535" y="603"/>
                  <a:pt x="376" y="970"/>
                  <a:pt x="505" y="1286"/>
                </a:cubicBezTo>
                <a:cubicBezTo>
                  <a:pt x="593" y="1533"/>
                  <a:pt x="831" y="1692"/>
                  <a:pt x="1079" y="1692"/>
                </a:cubicBezTo>
                <a:lnTo>
                  <a:pt x="1079" y="2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736B697-BDE9-E244-AB61-49A45B09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613" y="4015607"/>
            <a:ext cx="305598" cy="420322"/>
          </a:xfrm>
          <a:custGeom>
            <a:avLst/>
            <a:gdLst>
              <a:gd name="T0" fmla="*/ 1156 w 1721"/>
              <a:gd name="T1" fmla="*/ 929 h 2364"/>
              <a:gd name="T2" fmla="*/ 1156 w 1721"/>
              <a:gd name="T3" fmla="*/ 929 h 2364"/>
              <a:gd name="T4" fmla="*/ 1156 w 1721"/>
              <a:gd name="T5" fmla="*/ 2076 h 2364"/>
              <a:gd name="T6" fmla="*/ 870 w 1721"/>
              <a:gd name="T7" fmla="*/ 2363 h 2364"/>
              <a:gd name="T8" fmla="*/ 870 w 1721"/>
              <a:gd name="T9" fmla="*/ 2363 h 2364"/>
              <a:gd name="T10" fmla="*/ 583 w 1721"/>
              <a:gd name="T11" fmla="*/ 2076 h 2364"/>
              <a:gd name="T12" fmla="*/ 583 w 1721"/>
              <a:gd name="T13" fmla="*/ 929 h 2364"/>
              <a:gd name="T14" fmla="*/ 197 w 1721"/>
              <a:gd name="T15" fmla="*/ 929 h 2364"/>
              <a:gd name="T16" fmla="*/ 117 w 1721"/>
              <a:gd name="T17" fmla="*/ 682 h 2364"/>
              <a:gd name="T18" fmla="*/ 662 w 1721"/>
              <a:gd name="T19" fmla="*/ 138 h 2364"/>
              <a:gd name="T20" fmla="*/ 1077 w 1721"/>
              <a:gd name="T21" fmla="*/ 138 h 2364"/>
              <a:gd name="T22" fmla="*/ 1621 w 1721"/>
              <a:gd name="T23" fmla="*/ 682 h 2364"/>
              <a:gd name="T24" fmla="*/ 1513 w 1721"/>
              <a:gd name="T25" fmla="*/ 929 h 2364"/>
              <a:gd name="T26" fmla="*/ 1156 w 1721"/>
              <a:gd name="T27" fmla="*/ 929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1" h="2364">
                <a:moveTo>
                  <a:pt x="1156" y="929"/>
                </a:moveTo>
                <a:lnTo>
                  <a:pt x="1156" y="929"/>
                </a:lnTo>
                <a:cubicBezTo>
                  <a:pt x="1156" y="2076"/>
                  <a:pt x="1156" y="2076"/>
                  <a:pt x="1156" y="2076"/>
                </a:cubicBezTo>
                <a:cubicBezTo>
                  <a:pt x="1156" y="2235"/>
                  <a:pt x="1027" y="2363"/>
                  <a:pt x="870" y="2363"/>
                </a:cubicBezTo>
                <a:lnTo>
                  <a:pt x="870" y="2363"/>
                </a:lnTo>
                <a:cubicBezTo>
                  <a:pt x="711" y="2363"/>
                  <a:pt x="583" y="2235"/>
                  <a:pt x="583" y="2076"/>
                </a:cubicBezTo>
                <a:cubicBezTo>
                  <a:pt x="583" y="929"/>
                  <a:pt x="583" y="929"/>
                  <a:pt x="583" y="929"/>
                </a:cubicBezTo>
                <a:cubicBezTo>
                  <a:pt x="197" y="929"/>
                  <a:pt x="197" y="929"/>
                  <a:pt x="197" y="929"/>
                </a:cubicBezTo>
                <a:cubicBezTo>
                  <a:pt x="29" y="929"/>
                  <a:pt x="0" y="791"/>
                  <a:pt x="117" y="682"/>
                </a:cubicBezTo>
                <a:cubicBezTo>
                  <a:pt x="662" y="138"/>
                  <a:pt x="662" y="138"/>
                  <a:pt x="662" y="138"/>
                </a:cubicBezTo>
                <a:cubicBezTo>
                  <a:pt x="800" y="0"/>
                  <a:pt x="929" y="0"/>
                  <a:pt x="1077" y="138"/>
                </a:cubicBezTo>
                <a:cubicBezTo>
                  <a:pt x="1621" y="682"/>
                  <a:pt x="1621" y="682"/>
                  <a:pt x="1621" y="682"/>
                </a:cubicBezTo>
                <a:cubicBezTo>
                  <a:pt x="1720" y="781"/>
                  <a:pt x="1711" y="929"/>
                  <a:pt x="1513" y="929"/>
                </a:cubicBezTo>
                <a:lnTo>
                  <a:pt x="1156" y="92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947DA64-496D-E14D-B839-4413CF526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413" y="3711561"/>
            <a:ext cx="753389" cy="527956"/>
          </a:xfrm>
          <a:custGeom>
            <a:avLst/>
            <a:gdLst>
              <a:gd name="T0" fmla="*/ 3364 w 4235"/>
              <a:gd name="T1" fmla="*/ 1069 h 2969"/>
              <a:gd name="T2" fmla="*/ 3364 w 4235"/>
              <a:gd name="T3" fmla="*/ 1069 h 2969"/>
              <a:gd name="T4" fmla="*/ 4234 w 4235"/>
              <a:gd name="T5" fmla="*/ 2008 h 2969"/>
              <a:gd name="T6" fmla="*/ 4234 w 4235"/>
              <a:gd name="T7" fmla="*/ 2008 h 2969"/>
              <a:gd name="T8" fmla="*/ 3324 w 4235"/>
              <a:gd name="T9" fmla="*/ 2949 h 2969"/>
              <a:gd name="T10" fmla="*/ 3324 w 4235"/>
              <a:gd name="T11" fmla="*/ 2019 h 2969"/>
              <a:gd name="T12" fmla="*/ 3195 w 4235"/>
              <a:gd name="T13" fmla="*/ 1722 h 2969"/>
              <a:gd name="T14" fmla="*/ 2899 w 4235"/>
              <a:gd name="T15" fmla="*/ 1593 h 2969"/>
              <a:gd name="T16" fmla="*/ 2602 w 4235"/>
              <a:gd name="T17" fmla="*/ 1722 h 2969"/>
              <a:gd name="T18" fmla="*/ 2473 w 4235"/>
              <a:gd name="T19" fmla="*/ 2019 h 2969"/>
              <a:gd name="T20" fmla="*/ 2473 w 4235"/>
              <a:gd name="T21" fmla="*/ 2968 h 2969"/>
              <a:gd name="T22" fmla="*/ 1851 w 4235"/>
              <a:gd name="T23" fmla="*/ 2968 h 2969"/>
              <a:gd name="T24" fmla="*/ 1851 w 4235"/>
              <a:gd name="T25" fmla="*/ 2770 h 2969"/>
              <a:gd name="T26" fmla="*/ 2068 w 4235"/>
              <a:gd name="T27" fmla="*/ 2770 h 2969"/>
              <a:gd name="T28" fmla="*/ 2246 w 4235"/>
              <a:gd name="T29" fmla="*/ 2730 h 2969"/>
              <a:gd name="T30" fmla="*/ 2364 w 4235"/>
              <a:gd name="T31" fmla="*/ 2603 h 2969"/>
              <a:gd name="T32" fmla="*/ 2364 w 4235"/>
              <a:gd name="T33" fmla="*/ 2444 h 2969"/>
              <a:gd name="T34" fmla="*/ 2275 w 4235"/>
              <a:gd name="T35" fmla="*/ 2286 h 2969"/>
              <a:gd name="T36" fmla="*/ 1732 w 4235"/>
              <a:gd name="T37" fmla="*/ 1741 h 2969"/>
              <a:gd name="T38" fmla="*/ 1425 w 4235"/>
              <a:gd name="T39" fmla="*/ 1603 h 2969"/>
              <a:gd name="T40" fmla="*/ 1127 w 4235"/>
              <a:gd name="T41" fmla="*/ 1741 h 2969"/>
              <a:gd name="T42" fmla="*/ 574 w 4235"/>
              <a:gd name="T43" fmla="*/ 2286 h 2969"/>
              <a:gd name="T44" fmla="*/ 474 w 4235"/>
              <a:gd name="T45" fmla="*/ 2444 h 2969"/>
              <a:gd name="T46" fmla="*/ 474 w 4235"/>
              <a:gd name="T47" fmla="*/ 2603 h 2969"/>
              <a:gd name="T48" fmla="*/ 584 w 4235"/>
              <a:gd name="T49" fmla="*/ 2730 h 2969"/>
              <a:gd name="T50" fmla="*/ 752 w 4235"/>
              <a:gd name="T51" fmla="*/ 2770 h 2969"/>
              <a:gd name="T52" fmla="*/ 1000 w 4235"/>
              <a:gd name="T53" fmla="*/ 2770 h 2969"/>
              <a:gd name="T54" fmla="*/ 1000 w 4235"/>
              <a:gd name="T55" fmla="*/ 2959 h 2969"/>
              <a:gd name="T56" fmla="*/ 0 w 4235"/>
              <a:gd name="T57" fmla="*/ 2008 h 2969"/>
              <a:gd name="T58" fmla="*/ 0 w 4235"/>
              <a:gd name="T59" fmla="*/ 2008 h 2969"/>
              <a:gd name="T60" fmla="*/ 870 w 4235"/>
              <a:gd name="T61" fmla="*/ 1069 h 2969"/>
              <a:gd name="T62" fmla="*/ 870 w 4235"/>
              <a:gd name="T63" fmla="*/ 1039 h 2969"/>
              <a:gd name="T64" fmla="*/ 2118 w 4235"/>
              <a:gd name="T65" fmla="*/ 0 h 2969"/>
              <a:gd name="T66" fmla="*/ 3364 w 4235"/>
              <a:gd name="T67" fmla="*/ 1039 h 2969"/>
              <a:gd name="T68" fmla="*/ 3364 w 4235"/>
              <a:gd name="T69" fmla="*/ 1069 h 2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35" h="2969">
                <a:moveTo>
                  <a:pt x="3364" y="1069"/>
                </a:moveTo>
                <a:lnTo>
                  <a:pt x="3364" y="1069"/>
                </a:lnTo>
                <a:cubicBezTo>
                  <a:pt x="3869" y="1178"/>
                  <a:pt x="4234" y="1553"/>
                  <a:pt x="4234" y="2008"/>
                </a:cubicBezTo>
                <a:lnTo>
                  <a:pt x="4234" y="2008"/>
                </a:lnTo>
                <a:cubicBezTo>
                  <a:pt x="4234" y="2463"/>
                  <a:pt x="3838" y="2859"/>
                  <a:pt x="3324" y="2949"/>
                </a:cubicBezTo>
                <a:cubicBezTo>
                  <a:pt x="3324" y="2019"/>
                  <a:pt x="3324" y="2019"/>
                  <a:pt x="3324" y="2019"/>
                </a:cubicBezTo>
                <a:cubicBezTo>
                  <a:pt x="3324" y="1910"/>
                  <a:pt x="3274" y="1801"/>
                  <a:pt x="3195" y="1722"/>
                </a:cubicBezTo>
                <a:cubicBezTo>
                  <a:pt x="3116" y="1643"/>
                  <a:pt x="3018" y="1593"/>
                  <a:pt x="2899" y="1593"/>
                </a:cubicBezTo>
                <a:cubicBezTo>
                  <a:pt x="2780" y="1593"/>
                  <a:pt x="2671" y="1643"/>
                  <a:pt x="2602" y="1722"/>
                </a:cubicBezTo>
                <a:cubicBezTo>
                  <a:pt x="2523" y="1801"/>
                  <a:pt x="2473" y="1910"/>
                  <a:pt x="2473" y="2019"/>
                </a:cubicBezTo>
                <a:cubicBezTo>
                  <a:pt x="2473" y="2968"/>
                  <a:pt x="2473" y="2968"/>
                  <a:pt x="2473" y="2968"/>
                </a:cubicBezTo>
                <a:cubicBezTo>
                  <a:pt x="1851" y="2968"/>
                  <a:pt x="1851" y="2968"/>
                  <a:pt x="1851" y="2968"/>
                </a:cubicBezTo>
                <a:cubicBezTo>
                  <a:pt x="1851" y="2770"/>
                  <a:pt x="1851" y="2770"/>
                  <a:pt x="1851" y="2770"/>
                </a:cubicBezTo>
                <a:cubicBezTo>
                  <a:pt x="2068" y="2770"/>
                  <a:pt x="2068" y="2770"/>
                  <a:pt x="2068" y="2770"/>
                </a:cubicBezTo>
                <a:cubicBezTo>
                  <a:pt x="2137" y="2770"/>
                  <a:pt x="2206" y="2761"/>
                  <a:pt x="2246" y="2730"/>
                </a:cubicBezTo>
                <a:cubicBezTo>
                  <a:pt x="2306" y="2701"/>
                  <a:pt x="2344" y="2651"/>
                  <a:pt x="2364" y="2603"/>
                </a:cubicBezTo>
                <a:cubicBezTo>
                  <a:pt x="2384" y="2544"/>
                  <a:pt x="2384" y="2494"/>
                  <a:pt x="2364" y="2444"/>
                </a:cubicBezTo>
                <a:cubicBezTo>
                  <a:pt x="2354" y="2385"/>
                  <a:pt x="2325" y="2335"/>
                  <a:pt x="2275" y="2286"/>
                </a:cubicBezTo>
                <a:cubicBezTo>
                  <a:pt x="1732" y="1741"/>
                  <a:pt x="1732" y="1741"/>
                  <a:pt x="1732" y="1741"/>
                </a:cubicBezTo>
                <a:cubicBezTo>
                  <a:pt x="1632" y="1643"/>
                  <a:pt x="1524" y="1593"/>
                  <a:pt x="1425" y="1603"/>
                </a:cubicBezTo>
                <a:cubicBezTo>
                  <a:pt x="1315" y="1603"/>
                  <a:pt x="1217" y="1643"/>
                  <a:pt x="1127" y="1741"/>
                </a:cubicBezTo>
                <a:cubicBezTo>
                  <a:pt x="574" y="2286"/>
                  <a:pt x="574" y="2286"/>
                  <a:pt x="574" y="2286"/>
                </a:cubicBezTo>
                <a:cubicBezTo>
                  <a:pt x="524" y="2335"/>
                  <a:pt x="485" y="2394"/>
                  <a:pt x="474" y="2444"/>
                </a:cubicBezTo>
                <a:cubicBezTo>
                  <a:pt x="455" y="2503"/>
                  <a:pt x="455" y="2553"/>
                  <a:pt x="474" y="2603"/>
                </a:cubicBezTo>
                <a:cubicBezTo>
                  <a:pt x="495" y="2661"/>
                  <a:pt x="534" y="2701"/>
                  <a:pt x="584" y="2730"/>
                </a:cubicBezTo>
                <a:cubicBezTo>
                  <a:pt x="633" y="2761"/>
                  <a:pt x="693" y="2770"/>
                  <a:pt x="752" y="2770"/>
                </a:cubicBezTo>
                <a:cubicBezTo>
                  <a:pt x="1000" y="2770"/>
                  <a:pt x="1000" y="2770"/>
                  <a:pt x="1000" y="2770"/>
                </a:cubicBezTo>
                <a:cubicBezTo>
                  <a:pt x="1000" y="2959"/>
                  <a:pt x="1000" y="2959"/>
                  <a:pt x="1000" y="2959"/>
                </a:cubicBezTo>
                <a:cubicBezTo>
                  <a:pt x="436" y="2899"/>
                  <a:pt x="0" y="2494"/>
                  <a:pt x="0" y="2008"/>
                </a:cubicBezTo>
                <a:lnTo>
                  <a:pt x="0" y="2008"/>
                </a:lnTo>
                <a:cubicBezTo>
                  <a:pt x="0" y="1553"/>
                  <a:pt x="376" y="1178"/>
                  <a:pt x="870" y="1069"/>
                </a:cubicBezTo>
                <a:cubicBezTo>
                  <a:pt x="870" y="1060"/>
                  <a:pt x="870" y="1050"/>
                  <a:pt x="870" y="1039"/>
                </a:cubicBezTo>
                <a:cubicBezTo>
                  <a:pt x="870" y="466"/>
                  <a:pt x="1434" y="0"/>
                  <a:pt x="2118" y="0"/>
                </a:cubicBezTo>
                <a:cubicBezTo>
                  <a:pt x="2809" y="0"/>
                  <a:pt x="3364" y="466"/>
                  <a:pt x="3364" y="1039"/>
                </a:cubicBezTo>
                <a:cubicBezTo>
                  <a:pt x="3364" y="1050"/>
                  <a:pt x="3364" y="1060"/>
                  <a:pt x="3364" y="10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A39E88C-99DD-0A4A-ADE7-6544F16F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88" y="4021892"/>
            <a:ext cx="306383" cy="418751"/>
          </a:xfrm>
          <a:custGeom>
            <a:avLst/>
            <a:gdLst>
              <a:gd name="T0" fmla="*/ 1157 w 1723"/>
              <a:gd name="T1" fmla="*/ 1425 h 2355"/>
              <a:gd name="T2" fmla="*/ 1157 w 1723"/>
              <a:gd name="T3" fmla="*/ 1425 h 2355"/>
              <a:gd name="T4" fmla="*/ 1157 w 1723"/>
              <a:gd name="T5" fmla="*/ 278 h 2355"/>
              <a:gd name="T6" fmla="*/ 871 w 1723"/>
              <a:gd name="T7" fmla="*/ 0 h 2355"/>
              <a:gd name="T8" fmla="*/ 871 w 1723"/>
              <a:gd name="T9" fmla="*/ 0 h 2355"/>
              <a:gd name="T10" fmla="*/ 583 w 1723"/>
              <a:gd name="T11" fmla="*/ 278 h 2355"/>
              <a:gd name="T12" fmla="*/ 583 w 1723"/>
              <a:gd name="T13" fmla="*/ 1425 h 2355"/>
              <a:gd name="T14" fmla="*/ 197 w 1723"/>
              <a:gd name="T15" fmla="*/ 1425 h 2355"/>
              <a:gd name="T16" fmla="*/ 109 w 1723"/>
              <a:gd name="T17" fmla="*/ 1673 h 2355"/>
              <a:gd name="T18" fmla="*/ 662 w 1723"/>
              <a:gd name="T19" fmla="*/ 2216 h 2355"/>
              <a:gd name="T20" fmla="*/ 1078 w 1723"/>
              <a:gd name="T21" fmla="*/ 2216 h 2355"/>
              <a:gd name="T22" fmla="*/ 1622 w 1723"/>
              <a:gd name="T23" fmla="*/ 1673 h 2355"/>
              <a:gd name="T24" fmla="*/ 1514 w 1723"/>
              <a:gd name="T25" fmla="*/ 1425 h 2355"/>
              <a:gd name="T26" fmla="*/ 1157 w 1723"/>
              <a:gd name="T27" fmla="*/ 1425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3" h="2355">
                <a:moveTo>
                  <a:pt x="1157" y="1425"/>
                </a:moveTo>
                <a:lnTo>
                  <a:pt x="1157" y="1425"/>
                </a:lnTo>
                <a:cubicBezTo>
                  <a:pt x="1157" y="278"/>
                  <a:pt x="1157" y="278"/>
                  <a:pt x="1157" y="278"/>
                </a:cubicBezTo>
                <a:cubicBezTo>
                  <a:pt x="1157" y="129"/>
                  <a:pt x="1029" y="0"/>
                  <a:pt x="871" y="0"/>
                </a:cubicBezTo>
                <a:lnTo>
                  <a:pt x="871" y="0"/>
                </a:lnTo>
                <a:cubicBezTo>
                  <a:pt x="712" y="0"/>
                  <a:pt x="583" y="129"/>
                  <a:pt x="583" y="278"/>
                </a:cubicBezTo>
                <a:cubicBezTo>
                  <a:pt x="583" y="1425"/>
                  <a:pt x="583" y="1425"/>
                  <a:pt x="583" y="1425"/>
                </a:cubicBezTo>
                <a:cubicBezTo>
                  <a:pt x="197" y="1425"/>
                  <a:pt x="197" y="1425"/>
                  <a:pt x="197" y="1425"/>
                </a:cubicBezTo>
                <a:cubicBezTo>
                  <a:pt x="30" y="1425"/>
                  <a:pt x="0" y="1563"/>
                  <a:pt x="109" y="1673"/>
                </a:cubicBezTo>
                <a:cubicBezTo>
                  <a:pt x="662" y="2216"/>
                  <a:pt x="662" y="2216"/>
                  <a:pt x="662" y="2216"/>
                </a:cubicBezTo>
                <a:cubicBezTo>
                  <a:pt x="802" y="2354"/>
                  <a:pt x="930" y="2354"/>
                  <a:pt x="1078" y="2216"/>
                </a:cubicBezTo>
                <a:cubicBezTo>
                  <a:pt x="1622" y="1673"/>
                  <a:pt x="1622" y="1673"/>
                  <a:pt x="1622" y="1673"/>
                </a:cubicBezTo>
                <a:cubicBezTo>
                  <a:pt x="1722" y="1574"/>
                  <a:pt x="1712" y="1425"/>
                  <a:pt x="1514" y="1425"/>
                </a:cubicBezTo>
                <a:lnTo>
                  <a:pt x="1157" y="142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E63D42-AA91-9F49-BFC0-7E4D823CCF50}"/>
              </a:ext>
            </a:extLst>
          </p:cNvPr>
          <p:cNvGrpSpPr/>
          <p:nvPr/>
        </p:nvGrpSpPr>
        <p:grpSpPr>
          <a:xfrm>
            <a:off x="4246333" y="5440774"/>
            <a:ext cx="998496" cy="348043"/>
            <a:chOff x="8444931" y="10926108"/>
            <a:chExt cx="1996991" cy="69608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FE27D70-A606-3A41-B3E1-DDADB554A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931" y="10926108"/>
              <a:ext cx="914436" cy="696085"/>
            </a:xfrm>
            <a:custGeom>
              <a:avLst/>
              <a:gdLst>
                <a:gd name="T0" fmla="*/ 979 w 2572"/>
                <a:gd name="T1" fmla="*/ 0 h 1960"/>
                <a:gd name="T2" fmla="*/ 979 w 2572"/>
                <a:gd name="T3" fmla="*/ 0 h 1960"/>
                <a:gd name="T4" fmla="*/ 1691 w 2572"/>
                <a:gd name="T5" fmla="*/ 0 h 1960"/>
                <a:gd name="T6" fmla="*/ 2383 w 2572"/>
                <a:gd name="T7" fmla="*/ 287 h 1960"/>
                <a:gd name="T8" fmla="*/ 2571 w 2572"/>
                <a:gd name="T9" fmla="*/ 563 h 1960"/>
                <a:gd name="T10" fmla="*/ 2037 w 2572"/>
                <a:gd name="T11" fmla="*/ 563 h 1960"/>
                <a:gd name="T12" fmla="*/ 1691 w 2572"/>
                <a:gd name="T13" fmla="*/ 435 h 1960"/>
                <a:gd name="T14" fmla="*/ 979 w 2572"/>
                <a:gd name="T15" fmla="*/ 435 h 1960"/>
                <a:gd name="T16" fmla="*/ 593 w 2572"/>
                <a:gd name="T17" fmla="*/ 594 h 1960"/>
                <a:gd name="T18" fmla="*/ 434 w 2572"/>
                <a:gd name="T19" fmla="*/ 980 h 1960"/>
                <a:gd name="T20" fmla="*/ 434 w 2572"/>
                <a:gd name="T21" fmla="*/ 980 h 1960"/>
                <a:gd name="T22" fmla="*/ 593 w 2572"/>
                <a:gd name="T23" fmla="*/ 1365 h 1960"/>
                <a:gd name="T24" fmla="*/ 979 w 2572"/>
                <a:gd name="T25" fmla="*/ 1523 h 1960"/>
                <a:gd name="T26" fmla="*/ 1691 w 2572"/>
                <a:gd name="T27" fmla="*/ 1523 h 1960"/>
                <a:gd name="T28" fmla="*/ 2037 w 2572"/>
                <a:gd name="T29" fmla="*/ 1395 h 1960"/>
                <a:gd name="T30" fmla="*/ 2571 w 2572"/>
                <a:gd name="T31" fmla="*/ 1395 h 1960"/>
                <a:gd name="T32" fmla="*/ 2383 w 2572"/>
                <a:gd name="T33" fmla="*/ 1671 h 1960"/>
                <a:gd name="T34" fmla="*/ 1691 w 2572"/>
                <a:gd name="T35" fmla="*/ 1959 h 1960"/>
                <a:gd name="T36" fmla="*/ 979 w 2572"/>
                <a:gd name="T37" fmla="*/ 1959 h 1960"/>
                <a:gd name="T38" fmla="*/ 286 w 2572"/>
                <a:gd name="T39" fmla="*/ 1671 h 1960"/>
                <a:gd name="T40" fmla="*/ 0 w 2572"/>
                <a:gd name="T41" fmla="*/ 980 h 1960"/>
                <a:gd name="T42" fmla="*/ 0 w 2572"/>
                <a:gd name="T43" fmla="*/ 980 h 1960"/>
                <a:gd name="T44" fmla="*/ 286 w 2572"/>
                <a:gd name="T45" fmla="*/ 287 h 1960"/>
                <a:gd name="T46" fmla="*/ 979 w 2572"/>
                <a:gd name="T47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2" h="1960">
                  <a:moveTo>
                    <a:pt x="979" y="0"/>
                  </a:moveTo>
                  <a:lnTo>
                    <a:pt x="979" y="0"/>
                  </a:lnTo>
                  <a:cubicBezTo>
                    <a:pt x="1691" y="0"/>
                    <a:pt x="1691" y="0"/>
                    <a:pt x="1691" y="0"/>
                  </a:cubicBezTo>
                  <a:cubicBezTo>
                    <a:pt x="1958" y="0"/>
                    <a:pt x="2206" y="108"/>
                    <a:pt x="2383" y="287"/>
                  </a:cubicBezTo>
                  <a:cubicBezTo>
                    <a:pt x="2462" y="365"/>
                    <a:pt x="2522" y="455"/>
                    <a:pt x="2571" y="563"/>
                  </a:cubicBezTo>
                  <a:cubicBezTo>
                    <a:pt x="2037" y="563"/>
                    <a:pt x="2037" y="563"/>
                    <a:pt x="2037" y="563"/>
                  </a:cubicBezTo>
                  <a:cubicBezTo>
                    <a:pt x="1937" y="484"/>
                    <a:pt x="1820" y="435"/>
                    <a:pt x="1691" y="435"/>
                  </a:cubicBezTo>
                  <a:cubicBezTo>
                    <a:pt x="979" y="435"/>
                    <a:pt x="979" y="435"/>
                    <a:pt x="979" y="435"/>
                  </a:cubicBezTo>
                  <a:cubicBezTo>
                    <a:pt x="829" y="435"/>
                    <a:pt x="691" y="494"/>
                    <a:pt x="593" y="594"/>
                  </a:cubicBezTo>
                  <a:cubicBezTo>
                    <a:pt x="493" y="692"/>
                    <a:pt x="434" y="830"/>
                    <a:pt x="434" y="980"/>
                  </a:cubicBezTo>
                  <a:lnTo>
                    <a:pt x="434" y="980"/>
                  </a:lnTo>
                  <a:cubicBezTo>
                    <a:pt x="434" y="1128"/>
                    <a:pt x="493" y="1266"/>
                    <a:pt x="593" y="1365"/>
                  </a:cubicBezTo>
                  <a:cubicBezTo>
                    <a:pt x="691" y="1464"/>
                    <a:pt x="829" y="1523"/>
                    <a:pt x="979" y="1523"/>
                  </a:cubicBezTo>
                  <a:cubicBezTo>
                    <a:pt x="1691" y="1523"/>
                    <a:pt x="1691" y="1523"/>
                    <a:pt x="1691" y="1523"/>
                  </a:cubicBezTo>
                  <a:cubicBezTo>
                    <a:pt x="1820" y="1523"/>
                    <a:pt x="1937" y="1473"/>
                    <a:pt x="2037" y="1395"/>
                  </a:cubicBezTo>
                  <a:cubicBezTo>
                    <a:pt x="2571" y="1395"/>
                    <a:pt x="2571" y="1395"/>
                    <a:pt x="2571" y="1395"/>
                  </a:cubicBezTo>
                  <a:cubicBezTo>
                    <a:pt x="2522" y="1504"/>
                    <a:pt x="2462" y="1592"/>
                    <a:pt x="2383" y="1671"/>
                  </a:cubicBezTo>
                  <a:cubicBezTo>
                    <a:pt x="2206" y="1850"/>
                    <a:pt x="1958" y="1959"/>
                    <a:pt x="1691" y="1959"/>
                  </a:cubicBezTo>
                  <a:cubicBezTo>
                    <a:pt x="979" y="1959"/>
                    <a:pt x="979" y="1959"/>
                    <a:pt x="979" y="1959"/>
                  </a:cubicBezTo>
                  <a:cubicBezTo>
                    <a:pt x="712" y="1959"/>
                    <a:pt x="464" y="1850"/>
                    <a:pt x="286" y="1671"/>
                  </a:cubicBezTo>
                  <a:cubicBezTo>
                    <a:pt x="107" y="1494"/>
                    <a:pt x="0" y="1247"/>
                    <a:pt x="0" y="980"/>
                  </a:cubicBezTo>
                  <a:lnTo>
                    <a:pt x="0" y="980"/>
                  </a:lnTo>
                  <a:cubicBezTo>
                    <a:pt x="0" y="713"/>
                    <a:pt x="107" y="465"/>
                    <a:pt x="286" y="287"/>
                  </a:cubicBezTo>
                  <a:cubicBezTo>
                    <a:pt x="464" y="108"/>
                    <a:pt x="712" y="0"/>
                    <a:pt x="97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084B5C-5CFA-0247-8D2D-100B30ED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2772" y="10926108"/>
              <a:ext cx="919150" cy="696085"/>
            </a:xfrm>
            <a:custGeom>
              <a:avLst/>
              <a:gdLst>
                <a:gd name="T0" fmla="*/ 891 w 2583"/>
                <a:gd name="T1" fmla="*/ 0 h 1960"/>
                <a:gd name="T2" fmla="*/ 891 w 2583"/>
                <a:gd name="T3" fmla="*/ 0 h 1960"/>
                <a:gd name="T4" fmla="*/ 1593 w 2583"/>
                <a:gd name="T5" fmla="*/ 0 h 1960"/>
                <a:gd name="T6" fmla="*/ 2294 w 2583"/>
                <a:gd name="T7" fmla="*/ 287 h 1960"/>
                <a:gd name="T8" fmla="*/ 2582 w 2583"/>
                <a:gd name="T9" fmla="*/ 980 h 1960"/>
                <a:gd name="T10" fmla="*/ 2582 w 2583"/>
                <a:gd name="T11" fmla="*/ 980 h 1960"/>
                <a:gd name="T12" fmla="*/ 2294 w 2583"/>
                <a:gd name="T13" fmla="*/ 1671 h 1960"/>
                <a:gd name="T14" fmla="*/ 1593 w 2583"/>
                <a:gd name="T15" fmla="*/ 1959 h 1960"/>
                <a:gd name="T16" fmla="*/ 891 w 2583"/>
                <a:gd name="T17" fmla="*/ 1959 h 1960"/>
                <a:gd name="T18" fmla="*/ 188 w 2583"/>
                <a:gd name="T19" fmla="*/ 1671 h 1960"/>
                <a:gd name="T20" fmla="*/ 0 w 2583"/>
                <a:gd name="T21" fmla="*/ 1395 h 1960"/>
                <a:gd name="T22" fmla="*/ 545 w 2583"/>
                <a:gd name="T23" fmla="*/ 1395 h 1960"/>
                <a:gd name="T24" fmla="*/ 891 w 2583"/>
                <a:gd name="T25" fmla="*/ 1523 h 1960"/>
                <a:gd name="T26" fmla="*/ 1593 w 2583"/>
                <a:gd name="T27" fmla="*/ 1523 h 1960"/>
                <a:gd name="T28" fmla="*/ 1979 w 2583"/>
                <a:gd name="T29" fmla="*/ 1365 h 1960"/>
                <a:gd name="T30" fmla="*/ 2137 w 2583"/>
                <a:gd name="T31" fmla="*/ 980 h 1960"/>
                <a:gd name="T32" fmla="*/ 2137 w 2583"/>
                <a:gd name="T33" fmla="*/ 980 h 1960"/>
                <a:gd name="T34" fmla="*/ 1979 w 2583"/>
                <a:gd name="T35" fmla="*/ 594 h 1960"/>
                <a:gd name="T36" fmla="*/ 1593 w 2583"/>
                <a:gd name="T37" fmla="*/ 435 h 1960"/>
                <a:gd name="T38" fmla="*/ 891 w 2583"/>
                <a:gd name="T39" fmla="*/ 435 h 1960"/>
                <a:gd name="T40" fmla="*/ 545 w 2583"/>
                <a:gd name="T41" fmla="*/ 563 h 1960"/>
                <a:gd name="T42" fmla="*/ 0 w 2583"/>
                <a:gd name="T43" fmla="*/ 563 h 1960"/>
                <a:gd name="T44" fmla="*/ 188 w 2583"/>
                <a:gd name="T45" fmla="*/ 287 h 1960"/>
                <a:gd name="T46" fmla="*/ 891 w 2583"/>
                <a:gd name="T47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3" h="1960">
                  <a:moveTo>
                    <a:pt x="891" y="0"/>
                  </a:moveTo>
                  <a:lnTo>
                    <a:pt x="891" y="0"/>
                  </a:lnTo>
                  <a:cubicBezTo>
                    <a:pt x="1593" y="0"/>
                    <a:pt x="1593" y="0"/>
                    <a:pt x="1593" y="0"/>
                  </a:cubicBezTo>
                  <a:cubicBezTo>
                    <a:pt x="1870" y="0"/>
                    <a:pt x="2117" y="108"/>
                    <a:pt x="2294" y="287"/>
                  </a:cubicBezTo>
                  <a:cubicBezTo>
                    <a:pt x="2473" y="465"/>
                    <a:pt x="2582" y="713"/>
                    <a:pt x="2582" y="980"/>
                  </a:cubicBezTo>
                  <a:lnTo>
                    <a:pt x="2582" y="980"/>
                  </a:lnTo>
                  <a:cubicBezTo>
                    <a:pt x="2582" y="1247"/>
                    <a:pt x="2473" y="1494"/>
                    <a:pt x="2294" y="1671"/>
                  </a:cubicBezTo>
                  <a:cubicBezTo>
                    <a:pt x="2117" y="1850"/>
                    <a:pt x="1870" y="1959"/>
                    <a:pt x="1593" y="1959"/>
                  </a:cubicBezTo>
                  <a:cubicBezTo>
                    <a:pt x="891" y="1959"/>
                    <a:pt x="891" y="1959"/>
                    <a:pt x="891" y="1959"/>
                  </a:cubicBezTo>
                  <a:cubicBezTo>
                    <a:pt x="614" y="1959"/>
                    <a:pt x="366" y="1850"/>
                    <a:pt x="188" y="1671"/>
                  </a:cubicBezTo>
                  <a:cubicBezTo>
                    <a:pt x="119" y="1592"/>
                    <a:pt x="50" y="1504"/>
                    <a:pt x="0" y="1395"/>
                  </a:cubicBezTo>
                  <a:cubicBezTo>
                    <a:pt x="545" y="1395"/>
                    <a:pt x="545" y="1395"/>
                    <a:pt x="545" y="1395"/>
                  </a:cubicBezTo>
                  <a:cubicBezTo>
                    <a:pt x="633" y="1473"/>
                    <a:pt x="752" y="1523"/>
                    <a:pt x="891" y="1523"/>
                  </a:cubicBezTo>
                  <a:cubicBezTo>
                    <a:pt x="1593" y="1523"/>
                    <a:pt x="1593" y="1523"/>
                    <a:pt x="1593" y="1523"/>
                  </a:cubicBezTo>
                  <a:cubicBezTo>
                    <a:pt x="1751" y="1523"/>
                    <a:pt x="1879" y="1464"/>
                    <a:pt x="1979" y="1365"/>
                  </a:cubicBezTo>
                  <a:cubicBezTo>
                    <a:pt x="2077" y="1266"/>
                    <a:pt x="2137" y="1128"/>
                    <a:pt x="2137" y="980"/>
                  </a:cubicBezTo>
                  <a:lnTo>
                    <a:pt x="2137" y="980"/>
                  </a:lnTo>
                  <a:cubicBezTo>
                    <a:pt x="2137" y="830"/>
                    <a:pt x="2077" y="692"/>
                    <a:pt x="1979" y="594"/>
                  </a:cubicBezTo>
                  <a:cubicBezTo>
                    <a:pt x="1879" y="494"/>
                    <a:pt x="1751" y="435"/>
                    <a:pt x="1593" y="435"/>
                  </a:cubicBezTo>
                  <a:cubicBezTo>
                    <a:pt x="891" y="435"/>
                    <a:pt x="891" y="435"/>
                    <a:pt x="891" y="435"/>
                  </a:cubicBezTo>
                  <a:cubicBezTo>
                    <a:pt x="752" y="435"/>
                    <a:pt x="633" y="484"/>
                    <a:pt x="54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50" y="455"/>
                    <a:pt x="119" y="365"/>
                    <a:pt x="188" y="287"/>
                  </a:cubicBezTo>
                  <a:cubicBezTo>
                    <a:pt x="366" y="108"/>
                    <a:pt x="614" y="0"/>
                    <a:pt x="89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17800E-A842-FE49-BE6A-BC4616B3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837" y="11205799"/>
              <a:ext cx="774600" cy="139846"/>
            </a:xfrm>
            <a:custGeom>
              <a:avLst/>
              <a:gdLst>
                <a:gd name="T0" fmla="*/ 198 w 2178"/>
                <a:gd name="T1" fmla="*/ 0 h 396"/>
                <a:gd name="T2" fmla="*/ 198 w 2178"/>
                <a:gd name="T3" fmla="*/ 0 h 396"/>
                <a:gd name="T4" fmla="*/ 1969 w 2178"/>
                <a:gd name="T5" fmla="*/ 0 h 396"/>
                <a:gd name="T6" fmla="*/ 2177 w 2178"/>
                <a:gd name="T7" fmla="*/ 198 h 396"/>
                <a:gd name="T8" fmla="*/ 2177 w 2178"/>
                <a:gd name="T9" fmla="*/ 198 h 396"/>
                <a:gd name="T10" fmla="*/ 1969 w 2178"/>
                <a:gd name="T11" fmla="*/ 395 h 396"/>
                <a:gd name="T12" fmla="*/ 198 w 2178"/>
                <a:gd name="T13" fmla="*/ 395 h 396"/>
                <a:gd name="T14" fmla="*/ 0 w 2178"/>
                <a:gd name="T15" fmla="*/ 198 h 396"/>
                <a:gd name="T16" fmla="*/ 0 w 2178"/>
                <a:gd name="T17" fmla="*/ 198 h 396"/>
                <a:gd name="T18" fmla="*/ 198 w 2178"/>
                <a:gd name="T1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8" h="396">
                  <a:moveTo>
                    <a:pt x="198" y="0"/>
                  </a:moveTo>
                  <a:lnTo>
                    <a:pt x="198" y="0"/>
                  </a:lnTo>
                  <a:cubicBezTo>
                    <a:pt x="1969" y="0"/>
                    <a:pt x="1969" y="0"/>
                    <a:pt x="1969" y="0"/>
                  </a:cubicBezTo>
                  <a:cubicBezTo>
                    <a:pt x="2078" y="0"/>
                    <a:pt x="2177" y="88"/>
                    <a:pt x="2177" y="198"/>
                  </a:cubicBezTo>
                  <a:lnTo>
                    <a:pt x="2177" y="198"/>
                  </a:lnTo>
                  <a:cubicBezTo>
                    <a:pt x="2177" y="305"/>
                    <a:pt x="2078" y="395"/>
                    <a:pt x="1969" y="395"/>
                  </a:cubicBezTo>
                  <a:cubicBezTo>
                    <a:pt x="198" y="395"/>
                    <a:pt x="198" y="395"/>
                    <a:pt x="198" y="395"/>
                  </a:cubicBezTo>
                  <a:cubicBezTo>
                    <a:pt x="89" y="395"/>
                    <a:pt x="0" y="305"/>
                    <a:pt x="0" y="198"/>
                  </a:cubicBezTo>
                  <a:lnTo>
                    <a:pt x="0" y="198"/>
                  </a:lnTo>
                  <a:cubicBezTo>
                    <a:pt x="0" y="88"/>
                    <a:pt x="89" y="0"/>
                    <a:pt x="19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5670CA-EF8A-7B49-A32D-4CBCE789F7F7}"/>
              </a:ext>
            </a:extLst>
          </p:cNvPr>
          <p:cNvGrpSpPr/>
          <p:nvPr/>
        </p:nvGrpSpPr>
        <p:grpSpPr>
          <a:xfrm>
            <a:off x="5635327" y="1613091"/>
            <a:ext cx="945860" cy="621449"/>
            <a:chOff x="11218092" y="3052334"/>
            <a:chExt cx="1891720" cy="1242897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BD15EDA-A035-DB41-8416-8BBB4E22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343" y="4257520"/>
              <a:ext cx="1536630" cy="37711"/>
            </a:xfrm>
            <a:custGeom>
              <a:avLst/>
              <a:gdLst>
                <a:gd name="T0" fmla="*/ 4314 w 4315"/>
                <a:gd name="T1" fmla="*/ 0 h 110"/>
                <a:gd name="T2" fmla="*/ 0 w 4315"/>
                <a:gd name="T3" fmla="*/ 0 h 110"/>
                <a:gd name="T4" fmla="*/ 0 w 4315"/>
                <a:gd name="T5" fmla="*/ 109 h 110"/>
                <a:gd name="T6" fmla="*/ 4314 w 4315"/>
                <a:gd name="T7" fmla="*/ 109 h 110"/>
                <a:gd name="T8" fmla="*/ 4314 w 4315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5" h="110">
                  <a:moveTo>
                    <a:pt x="4314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4314" y="109"/>
                  </a:lnTo>
                  <a:lnTo>
                    <a:pt x="4314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E8B4A25-47F6-CF46-8955-BD9C5F36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0155" y="3437302"/>
              <a:ext cx="270246" cy="820218"/>
            </a:xfrm>
            <a:custGeom>
              <a:avLst/>
              <a:gdLst>
                <a:gd name="T0" fmla="*/ 762 w 763"/>
                <a:gd name="T1" fmla="*/ 0 h 2305"/>
                <a:gd name="T2" fmla="*/ 0 w 763"/>
                <a:gd name="T3" fmla="*/ 0 h 2305"/>
                <a:gd name="T4" fmla="*/ 0 w 763"/>
                <a:gd name="T5" fmla="*/ 2304 h 2305"/>
                <a:gd name="T6" fmla="*/ 762 w 763"/>
                <a:gd name="T7" fmla="*/ 2304 h 2305"/>
                <a:gd name="T8" fmla="*/ 762 w 763"/>
                <a:gd name="T9" fmla="*/ 0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2305">
                  <a:moveTo>
                    <a:pt x="762" y="0"/>
                  </a:moveTo>
                  <a:lnTo>
                    <a:pt x="0" y="0"/>
                  </a:lnTo>
                  <a:lnTo>
                    <a:pt x="0" y="2304"/>
                  </a:lnTo>
                  <a:lnTo>
                    <a:pt x="762" y="2304"/>
                  </a:lnTo>
                  <a:lnTo>
                    <a:pt x="762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6E8A5DC-4EA6-0D4C-95A4-D9AE24DE1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2774" y="3746848"/>
              <a:ext cx="270246" cy="509101"/>
            </a:xfrm>
            <a:custGeom>
              <a:avLst/>
              <a:gdLst>
                <a:gd name="T0" fmla="*/ 760 w 761"/>
                <a:gd name="T1" fmla="*/ 0 h 1435"/>
                <a:gd name="T2" fmla="*/ 0 w 761"/>
                <a:gd name="T3" fmla="*/ 0 h 1435"/>
                <a:gd name="T4" fmla="*/ 0 w 761"/>
                <a:gd name="T5" fmla="*/ 1434 h 1435"/>
                <a:gd name="T6" fmla="*/ 760 w 761"/>
                <a:gd name="T7" fmla="*/ 1434 h 1435"/>
                <a:gd name="T8" fmla="*/ 760 w 761"/>
                <a:gd name="T9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1435">
                  <a:moveTo>
                    <a:pt x="760" y="0"/>
                  </a:moveTo>
                  <a:lnTo>
                    <a:pt x="0" y="0"/>
                  </a:lnTo>
                  <a:lnTo>
                    <a:pt x="0" y="1434"/>
                  </a:lnTo>
                  <a:lnTo>
                    <a:pt x="760" y="1434"/>
                  </a:lnTo>
                  <a:lnTo>
                    <a:pt x="76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2DA966E-63AF-1746-8425-2DF4DE0D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5392" y="3919690"/>
              <a:ext cx="273388" cy="337829"/>
            </a:xfrm>
            <a:custGeom>
              <a:avLst/>
              <a:gdLst>
                <a:gd name="T0" fmla="*/ 772 w 773"/>
                <a:gd name="T1" fmla="*/ 0 h 951"/>
                <a:gd name="T2" fmla="*/ 0 w 773"/>
                <a:gd name="T3" fmla="*/ 0 h 951"/>
                <a:gd name="T4" fmla="*/ 0 w 773"/>
                <a:gd name="T5" fmla="*/ 950 h 951"/>
                <a:gd name="T6" fmla="*/ 772 w 773"/>
                <a:gd name="T7" fmla="*/ 950 h 951"/>
                <a:gd name="T8" fmla="*/ 772 w 773"/>
                <a:gd name="T9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951">
                  <a:moveTo>
                    <a:pt x="772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772" y="950"/>
                  </a:lnTo>
                  <a:lnTo>
                    <a:pt x="77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296BEEE-6522-BF4B-BF9F-324451FE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2724" y="3760989"/>
              <a:ext cx="270246" cy="494959"/>
            </a:xfrm>
            <a:custGeom>
              <a:avLst/>
              <a:gdLst>
                <a:gd name="T0" fmla="*/ 762 w 763"/>
                <a:gd name="T1" fmla="*/ 0 h 1395"/>
                <a:gd name="T2" fmla="*/ 0 w 763"/>
                <a:gd name="T3" fmla="*/ 0 h 1395"/>
                <a:gd name="T4" fmla="*/ 0 w 763"/>
                <a:gd name="T5" fmla="*/ 1394 h 1395"/>
                <a:gd name="T6" fmla="*/ 762 w 763"/>
                <a:gd name="T7" fmla="*/ 1394 h 1395"/>
                <a:gd name="T8" fmla="*/ 762 w 763"/>
                <a:gd name="T9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1395">
                  <a:moveTo>
                    <a:pt x="762" y="0"/>
                  </a:moveTo>
                  <a:lnTo>
                    <a:pt x="0" y="0"/>
                  </a:lnTo>
                  <a:lnTo>
                    <a:pt x="0" y="1394"/>
                  </a:lnTo>
                  <a:lnTo>
                    <a:pt x="762" y="1394"/>
                  </a:lnTo>
                  <a:lnTo>
                    <a:pt x="76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DA7A9567-EB4B-F943-9A16-D1899438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343" y="3900835"/>
              <a:ext cx="273388" cy="355113"/>
            </a:xfrm>
            <a:custGeom>
              <a:avLst/>
              <a:gdLst>
                <a:gd name="T0" fmla="*/ 772 w 773"/>
                <a:gd name="T1" fmla="*/ 0 h 1000"/>
                <a:gd name="T2" fmla="*/ 0 w 773"/>
                <a:gd name="T3" fmla="*/ 0 h 1000"/>
                <a:gd name="T4" fmla="*/ 0 w 773"/>
                <a:gd name="T5" fmla="*/ 999 h 1000"/>
                <a:gd name="T6" fmla="*/ 772 w 773"/>
                <a:gd name="T7" fmla="*/ 999 h 1000"/>
                <a:gd name="T8" fmla="*/ 772 w 77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1000">
                  <a:moveTo>
                    <a:pt x="772" y="0"/>
                  </a:moveTo>
                  <a:lnTo>
                    <a:pt x="0" y="0"/>
                  </a:lnTo>
                  <a:lnTo>
                    <a:pt x="0" y="999"/>
                  </a:lnTo>
                  <a:lnTo>
                    <a:pt x="772" y="999"/>
                  </a:lnTo>
                  <a:lnTo>
                    <a:pt x="7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F3D1A07C-4A34-9B48-87A0-09915FBF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8092" y="3792415"/>
              <a:ext cx="147692" cy="142988"/>
            </a:xfrm>
            <a:custGeom>
              <a:avLst/>
              <a:gdLst>
                <a:gd name="T0" fmla="*/ 209 w 417"/>
                <a:gd name="T1" fmla="*/ 0 h 407"/>
                <a:gd name="T2" fmla="*/ 209 w 417"/>
                <a:gd name="T3" fmla="*/ 0 h 407"/>
                <a:gd name="T4" fmla="*/ 416 w 417"/>
                <a:gd name="T5" fmla="*/ 208 h 407"/>
                <a:gd name="T6" fmla="*/ 209 w 417"/>
                <a:gd name="T7" fmla="*/ 406 h 407"/>
                <a:gd name="T8" fmla="*/ 0 w 417"/>
                <a:gd name="T9" fmla="*/ 208 h 407"/>
                <a:gd name="T10" fmla="*/ 209 w 41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407">
                  <a:moveTo>
                    <a:pt x="209" y="0"/>
                  </a:moveTo>
                  <a:lnTo>
                    <a:pt x="209" y="0"/>
                  </a:lnTo>
                  <a:cubicBezTo>
                    <a:pt x="326" y="0"/>
                    <a:pt x="416" y="89"/>
                    <a:pt x="416" y="208"/>
                  </a:cubicBezTo>
                  <a:cubicBezTo>
                    <a:pt x="416" y="317"/>
                    <a:pt x="326" y="406"/>
                    <a:pt x="209" y="406"/>
                  </a:cubicBezTo>
                  <a:cubicBezTo>
                    <a:pt x="99" y="406"/>
                    <a:pt x="0" y="317"/>
                    <a:pt x="0" y="208"/>
                  </a:cubicBezTo>
                  <a:cubicBezTo>
                    <a:pt x="0" y="89"/>
                    <a:pt x="99" y="0"/>
                    <a:pt x="20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81FF3FF-5BCF-CA46-A866-24C816D79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8126" y="3052334"/>
              <a:ext cx="191686" cy="182271"/>
            </a:xfrm>
            <a:custGeom>
              <a:avLst/>
              <a:gdLst>
                <a:gd name="T0" fmla="*/ 543 w 544"/>
                <a:gd name="T1" fmla="*/ 0 h 516"/>
                <a:gd name="T2" fmla="*/ 0 w 544"/>
                <a:gd name="T3" fmla="*/ 10 h 516"/>
                <a:gd name="T4" fmla="*/ 188 w 544"/>
                <a:gd name="T5" fmla="*/ 267 h 516"/>
                <a:gd name="T6" fmla="*/ 376 w 544"/>
                <a:gd name="T7" fmla="*/ 515 h 516"/>
                <a:gd name="T8" fmla="*/ 543 w 544"/>
                <a:gd name="T9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516">
                  <a:moveTo>
                    <a:pt x="543" y="0"/>
                  </a:moveTo>
                  <a:lnTo>
                    <a:pt x="0" y="10"/>
                  </a:lnTo>
                  <a:lnTo>
                    <a:pt x="188" y="267"/>
                  </a:lnTo>
                  <a:lnTo>
                    <a:pt x="376" y="515"/>
                  </a:lnTo>
                  <a:lnTo>
                    <a:pt x="54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F377D94-9809-9844-9912-A88534F3B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1071" y="3143469"/>
              <a:ext cx="1605762" cy="678801"/>
            </a:xfrm>
            <a:custGeom>
              <a:avLst/>
              <a:gdLst>
                <a:gd name="T0" fmla="*/ 0 w 4511"/>
                <a:gd name="T1" fmla="*/ 1801 h 1910"/>
                <a:gd name="T2" fmla="*/ 0 w 4511"/>
                <a:gd name="T3" fmla="*/ 1801 h 1910"/>
                <a:gd name="T4" fmla="*/ 1552 w 4511"/>
                <a:gd name="T5" fmla="*/ 653 h 1910"/>
                <a:gd name="T6" fmla="*/ 1601 w 4511"/>
                <a:gd name="T7" fmla="*/ 613 h 1910"/>
                <a:gd name="T8" fmla="*/ 1641 w 4511"/>
                <a:gd name="T9" fmla="*/ 663 h 1910"/>
                <a:gd name="T10" fmla="*/ 2373 w 4511"/>
                <a:gd name="T11" fmla="*/ 1533 h 1910"/>
                <a:gd name="T12" fmla="*/ 4431 w 4511"/>
                <a:gd name="T13" fmla="*/ 0 h 1910"/>
                <a:gd name="T14" fmla="*/ 4480 w 4511"/>
                <a:gd name="T15" fmla="*/ 60 h 1910"/>
                <a:gd name="T16" fmla="*/ 4510 w 4511"/>
                <a:gd name="T17" fmla="*/ 98 h 1910"/>
                <a:gd name="T18" fmla="*/ 2402 w 4511"/>
                <a:gd name="T19" fmla="*/ 1671 h 1910"/>
                <a:gd name="T20" fmla="*/ 2354 w 4511"/>
                <a:gd name="T21" fmla="*/ 1711 h 1910"/>
                <a:gd name="T22" fmla="*/ 2314 w 4511"/>
                <a:gd name="T23" fmla="*/ 1661 h 1910"/>
                <a:gd name="T24" fmla="*/ 1582 w 4511"/>
                <a:gd name="T25" fmla="*/ 791 h 1910"/>
                <a:gd name="T26" fmla="*/ 79 w 4511"/>
                <a:gd name="T27" fmla="*/ 1909 h 1910"/>
                <a:gd name="T28" fmla="*/ 0 w 4511"/>
                <a:gd name="T29" fmla="*/ 1801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1" h="1910">
                  <a:moveTo>
                    <a:pt x="0" y="1801"/>
                  </a:moveTo>
                  <a:lnTo>
                    <a:pt x="0" y="1801"/>
                  </a:lnTo>
                  <a:cubicBezTo>
                    <a:pt x="1552" y="653"/>
                    <a:pt x="1552" y="653"/>
                    <a:pt x="1552" y="653"/>
                  </a:cubicBezTo>
                  <a:cubicBezTo>
                    <a:pt x="1601" y="613"/>
                    <a:pt x="1601" y="613"/>
                    <a:pt x="1601" y="613"/>
                  </a:cubicBezTo>
                  <a:cubicBezTo>
                    <a:pt x="1641" y="663"/>
                    <a:pt x="1641" y="663"/>
                    <a:pt x="1641" y="663"/>
                  </a:cubicBezTo>
                  <a:cubicBezTo>
                    <a:pt x="2373" y="1533"/>
                    <a:pt x="2373" y="1533"/>
                    <a:pt x="2373" y="1533"/>
                  </a:cubicBezTo>
                  <a:cubicBezTo>
                    <a:pt x="4431" y="0"/>
                    <a:pt x="4431" y="0"/>
                    <a:pt x="4431" y="0"/>
                  </a:cubicBezTo>
                  <a:cubicBezTo>
                    <a:pt x="4480" y="60"/>
                    <a:pt x="4480" y="60"/>
                    <a:pt x="4480" y="60"/>
                  </a:cubicBezTo>
                  <a:cubicBezTo>
                    <a:pt x="4510" y="98"/>
                    <a:pt x="4510" y="98"/>
                    <a:pt x="4510" y="98"/>
                  </a:cubicBezTo>
                  <a:cubicBezTo>
                    <a:pt x="2402" y="1671"/>
                    <a:pt x="2402" y="1671"/>
                    <a:pt x="2402" y="1671"/>
                  </a:cubicBezTo>
                  <a:cubicBezTo>
                    <a:pt x="2354" y="1711"/>
                    <a:pt x="2354" y="1711"/>
                    <a:pt x="2354" y="1711"/>
                  </a:cubicBezTo>
                  <a:cubicBezTo>
                    <a:pt x="2314" y="1661"/>
                    <a:pt x="2314" y="1661"/>
                    <a:pt x="2314" y="1661"/>
                  </a:cubicBezTo>
                  <a:cubicBezTo>
                    <a:pt x="1582" y="791"/>
                    <a:pt x="1582" y="791"/>
                    <a:pt x="1582" y="791"/>
                  </a:cubicBezTo>
                  <a:cubicBezTo>
                    <a:pt x="79" y="1909"/>
                    <a:pt x="79" y="1909"/>
                    <a:pt x="79" y="1909"/>
                  </a:cubicBezTo>
                  <a:cubicBezTo>
                    <a:pt x="58" y="1870"/>
                    <a:pt x="29" y="1830"/>
                    <a:pt x="0" y="1801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F2F72A-5C24-8C4A-84B2-9C6E93A3D9EB}"/>
              </a:ext>
            </a:extLst>
          </p:cNvPr>
          <p:cNvGrpSpPr/>
          <p:nvPr/>
        </p:nvGrpSpPr>
        <p:grpSpPr>
          <a:xfrm>
            <a:off x="7988136" y="3490008"/>
            <a:ext cx="417153" cy="892498"/>
            <a:chOff x="15928537" y="7024575"/>
            <a:chExt cx="834305" cy="178499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614C99-16FC-7043-81B9-B1A800F58D4E}"/>
                </a:ext>
              </a:extLst>
            </p:cNvPr>
            <p:cNvGrpSpPr/>
            <p:nvPr/>
          </p:nvGrpSpPr>
          <p:grpSpPr>
            <a:xfrm>
              <a:off x="15928537" y="7024575"/>
              <a:ext cx="834305" cy="1784995"/>
              <a:chOff x="15928537" y="7024575"/>
              <a:chExt cx="834305" cy="1784995"/>
            </a:xfrm>
            <a:solidFill>
              <a:schemeClr val="accent2"/>
            </a:solidFill>
          </p:grpSpPr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DD85BC1E-2ED1-A946-BEB2-E48C4A16E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8537" y="7024575"/>
                <a:ext cx="834305" cy="834359"/>
              </a:xfrm>
              <a:custGeom>
                <a:avLst/>
                <a:gdLst>
                  <a:gd name="T0" fmla="*/ 1177 w 2345"/>
                  <a:gd name="T1" fmla="*/ 0 h 2345"/>
                  <a:gd name="T2" fmla="*/ 1177 w 2345"/>
                  <a:gd name="T3" fmla="*/ 0 h 2345"/>
                  <a:gd name="T4" fmla="*/ 2344 w 2345"/>
                  <a:gd name="T5" fmla="*/ 1167 h 2345"/>
                  <a:gd name="T6" fmla="*/ 1177 w 2345"/>
                  <a:gd name="T7" fmla="*/ 2344 h 2345"/>
                  <a:gd name="T8" fmla="*/ 0 w 2345"/>
                  <a:gd name="T9" fmla="*/ 1167 h 2345"/>
                  <a:gd name="T10" fmla="*/ 1177 w 2345"/>
                  <a:gd name="T11" fmla="*/ 0 h 2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5" h="2345">
                    <a:moveTo>
                      <a:pt x="1177" y="0"/>
                    </a:moveTo>
                    <a:lnTo>
                      <a:pt x="1177" y="0"/>
                    </a:lnTo>
                    <a:cubicBezTo>
                      <a:pt x="1820" y="0"/>
                      <a:pt x="2344" y="524"/>
                      <a:pt x="2344" y="1167"/>
                    </a:cubicBezTo>
                    <a:cubicBezTo>
                      <a:pt x="2344" y="1820"/>
                      <a:pt x="1820" y="2344"/>
                      <a:pt x="1177" y="2344"/>
                    </a:cubicBezTo>
                    <a:cubicBezTo>
                      <a:pt x="524" y="2344"/>
                      <a:pt x="0" y="1820"/>
                      <a:pt x="0" y="1167"/>
                    </a:cubicBezTo>
                    <a:cubicBezTo>
                      <a:pt x="0" y="524"/>
                      <a:pt x="524" y="0"/>
                      <a:pt x="1177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A71D729-6A1A-704B-99D9-F12F51C46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6066" y="7775656"/>
                <a:ext cx="256105" cy="1033914"/>
              </a:xfrm>
              <a:custGeom>
                <a:avLst/>
                <a:gdLst>
                  <a:gd name="T0" fmla="*/ 722 w 723"/>
                  <a:gd name="T1" fmla="*/ 0 h 2908"/>
                  <a:gd name="T2" fmla="*/ 722 w 723"/>
                  <a:gd name="T3" fmla="*/ 0 h 2908"/>
                  <a:gd name="T4" fmla="*/ 722 w 723"/>
                  <a:gd name="T5" fmla="*/ 2552 h 2908"/>
                  <a:gd name="T6" fmla="*/ 367 w 723"/>
                  <a:gd name="T7" fmla="*/ 2907 h 2908"/>
                  <a:gd name="T8" fmla="*/ 367 w 723"/>
                  <a:gd name="T9" fmla="*/ 2907 h 2908"/>
                  <a:gd name="T10" fmla="*/ 0 w 723"/>
                  <a:gd name="T11" fmla="*/ 2552 h 2908"/>
                  <a:gd name="T12" fmla="*/ 0 w 723"/>
                  <a:gd name="T13" fmla="*/ 0 h 2908"/>
                  <a:gd name="T14" fmla="*/ 722 w 723"/>
                  <a:gd name="T15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3" h="2908">
                    <a:moveTo>
                      <a:pt x="722" y="0"/>
                    </a:moveTo>
                    <a:lnTo>
                      <a:pt x="722" y="0"/>
                    </a:lnTo>
                    <a:cubicBezTo>
                      <a:pt x="722" y="2552"/>
                      <a:pt x="722" y="2552"/>
                      <a:pt x="722" y="2552"/>
                    </a:cubicBezTo>
                    <a:cubicBezTo>
                      <a:pt x="722" y="2749"/>
                      <a:pt x="564" y="2907"/>
                      <a:pt x="367" y="2907"/>
                    </a:cubicBezTo>
                    <a:lnTo>
                      <a:pt x="367" y="2907"/>
                    </a:lnTo>
                    <a:cubicBezTo>
                      <a:pt x="169" y="2907"/>
                      <a:pt x="0" y="2749"/>
                      <a:pt x="0" y="25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2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3A393114-101C-5C47-985B-C5F89CC0A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6050" y="8377463"/>
                <a:ext cx="355090" cy="256122"/>
              </a:xfrm>
              <a:custGeom>
                <a:avLst/>
                <a:gdLst>
                  <a:gd name="T0" fmla="*/ 217 w 1000"/>
                  <a:gd name="T1" fmla="*/ 0 h 723"/>
                  <a:gd name="T2" fmla="*/ 217 w 1000"/>
                  <a:gd name="T3" fmla="*/ 0 h 723"/>
                  <a:gd name="T4" fmla="*/ 782 w 1000"/>
                  <a:gd name="T5" fmla="*/ 0 h 723"/>
                  <a:gd name="T6" fmla="*/ 999 w 1000"/>
                  <a:gd name="T7" fmla="*/ 217 h 723"/>
                  <a:gd name="T8" fmla="*/ 999 w 1000"/>
                  <a:gd name="T9" fmla="*/ 504 h 723"/>
                  <a:gd name="T10" fmla="*/ 782 w 1000"/>
                  <a:gd name="T11" fmla="*/ 722 h 723"/>
                  <a:gd name="T12" fmla="*/ 217 w 1000"/>
                  <a:gd name="T13" fmla="*/ 722 h 723"/>
                  <a:gd name="T14" fmla="*/ 0 w 1000"/>
                  <a:gd name="T15" fmla="*/ 504 h 723"/>
                  <a:gd name="T16" fmla="*/ 0 w 1000"/>
                  <a:gd name="T17" fmla="*/ 217 h 723"/>
                  <a:gd name="T18" fmla="*/ 217 w 1000"/>
                  <a:gd name="T1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723">
                    <a:moveTo>
                      <a:pt x="217" y="0"/>
                    </a:moveTo>
                    <a:lnTo>
                      <a:pt x="217" y="0"/>
                    </a:lnTo>
                    <a:cubicBezTo>
                      <a:pt x="782" y="0"/>
                      <a:pt x="782" y="0"/>
                      <a:pt x="782" y="0"/>
                    </a:cubicBezTo>
                    <a:cubicBezTo>
                      <a:pt x="901" y="0"/>
                      <a:pt x="999" y="98"/>
                      <a:pt x="999" y="217"/>
                    </a:cubicBezTo>
                    <a:cubicBezTo>
                      <a:pt x="999" y="504"/>
                      <a:pt x="999" y="504"/>
                      <a:pt x="999" y="504"/>
                    </a:cubicBezTo>
                    <a:cubicBezTo>
                      <a:pt x="999" y="623"/>
                      <a:pt x="901" y="722"/>
                      <a:pt x="782" y="722"/>
                    </a:cubicBezTo>
                    <a:cubicBezTo>
                      <a:pt x="217" y="722"/>
                      <a:pt x="217" y="722"/>
                      <a:pt x="217" y="722"/>
                    </a:cubicBezTo>
                    <a:cubicBezTo>
                      <a:pt x="98" y="722"/>
                      <a:pt x="0" y="623"/>
                      <a:pt x="0" y="504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69C81103-AABB-6A4F-913D-AE99FA166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6050" y="8075774"/>
                <a:ext cx="355090" cy="256122"/>
              </a:xfrm>
              <a:custGeom>
                <a:avLst/>
                <a:gdLst>
                  <a:gd name="T0" fmla="*/ 217 w 1000"/>
                  <a:gd name="T1" fmla="*/ 0 h 723"/>
                  <a:gd name="T2" fmla="*/ 217 w 1000"/>
                  <a:gd name="T3" fmla="*/ 0 h 723"/>
                  <a:gd name="T4" fmla="*/ 782 w 1000"/>
                  <a:gd name="T5" fmla="*/ 0 h 723"/>
                  <a:gd name="T6" fmla="*/ 999 w 1000"/>
                  <a:gd name="T7" fmla="*/ 217 h 723"/>
                  <a:gd name="T8" fmla="*/ 999 w 1000"/>
                  <a:gd name="T9" fmla="*/ 503 h 723"/>
                  <a:gd name="T10" fmla="*/ 782 w 1000"/>
                  <a:gd name="T11" fmla="*/ 722 h 723"/>
                  <a:gd name="T12" fmla="*/ 217 w 1000"/>
                  <a:gd name="T13" fmla="*/ 722 h 723"/>
                  <a:gd name="T14" fmla="*/ 0 w 1000"/>
                  <a:gd name="T15" fmla="*/ 503 h 723"/>
                  <a:gd name="T16" fmla="*/ 0 w 1000"/>
                  <a:gd name="T17" fmla="*/ 217 h 723"/>
                  <a:gd name="T18" fmla="*/ 217 w 1000"/>
                  <a:gd name="T1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0" h="723">
                    <a:moveTo>
                      <a:pt x="217" y="0"/>
                    </a:moveTo>
                    <a:lnTo>
                      <a:pt x="217" y="0"/>
                    </a:lnTo>
                    <a:cubicBezTo>
                      <a:pt x="782" y="0"/>
                      <a:pt x="782" y="0"/>
                      <a:pt x="782" y="0"/>
                    </a:cubicBezTo>
                    <a:cubicBezTo>
                      <a:pt x="901" y="0"/>
                      <a:pt x="999" y="98"/>
                      <a:pt x="999" y="217"/>
                    </a:cubicBezTo>
                    <a:cubicBezTo>
                      <a:pt x="999" y="503"/>
                      <a:pt x="999" y="503"/>
                      <a:pt x="999" y="503"/>
                    </a:cubicBezTo>
                    <a:cubicBezTo>
                      <a:pt x="999" y="622"/>
                      <a:pt x="901" y="722"/>
                      <a:pt x="782" y="722"/>
                    </a:cubicBezTo>
                    <a:cubicBezTo>
                      <a:pt x="217" y="722"/>
                      <a:pt x="217" y="722"/>
                      <a:pt x="217" y="722"/>
                    </a:cubicBezTo>
                    <a:cubicBezTo>
                      <a:pt x="98" y="722"/>
                      <a:pt x="0" y="622"/>
                      <a:pt x="0" y="503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98"/>
                      <a:pt x="98" y="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latin typeface="+mj-lt"/>
                </a:endParaRPr>
              </a:p>
            </p:txBody>
          </p:sp>
        </p:grp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56AD70F-3DF1-554E-8B08-87FF48426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0796" y="7206846"/>
              <a:ext cx="468216" cy="468247"/>
            </a:xfrm>
            <a:custGeom>
              <a:avLst/>
              <a:gdLst>
                <a:gd name="T0" fmla="*/ 663 w 1317"/>
                <a:gd name="T1" fmla="*/ 0 h 1318"/>
                <a:gd name="T2" fmla="*/ 663 w 1317"/>
                <a:gd name="T3" fmla="*/ 0 h 1318"/>
                <a:gd name="T4" fmla="*/ 1316 w 1317"/>
                <a:gd name="T5" fmla="*/ 653 h 1318"/>
                <a:gd name="T6" fmla="*/ 663 w 1317"/>
                <a:gd name="T7" fmla="*/ 1317 h 1318"/>
                <a:gd name="T8" fmla="*/ 0 w 1317"/>
                <a:gd name="T9" fmla="*/ 653 h 1318"/>
                <a:gd name="T10" fmla="*/ 663 w 1317"/>
                <a:gd name="T11" fmla="*/ 0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7" h="1318">
                  <a:moveTo>
                    <a:pt x="663" y="0"/>
                  </a:moveTo>
                  <a:lnTo>
                    <a:pt x="663" y="0"/>
                  </a:lnTo>
                  <a:cubicBezTo>
                    <a:pt x="1018" y="0"/>
                    <a:pt x="1316" y="298"/>
                    <a:pt x="1316" y="653"/>
                  </a:cubicBezTo>
                  <a:cubicBezTo>
                    <a:pt x="1316" y="1020"/>
                    <a:pt x="1018" y="1317"/>
                    <a:pt x="663" y="1317"/>
                  </a:cubicBezTo>
                  <a:cubicBezTo>
                    <a:pt x="296" y="1317"/>
                    <a:pt x="0" y="1020"/>
                    <a:pt x="0" y="653"/>
                  </a:cubicBezTo>
                  <a:cubicBezTo>
                    <a:pt x="0" y="298"/>
                    <a:pt x="296" y="0"/>
                    <a:pt x="663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6F23DE-2034-E54C-A5A2-07240FBD9E4D}"/>
              </a:ext>
            </a:extLst>
          </p:cNvPr>
          <p:cNvGrpSpPr/>
          <p:nvPr/>
        </p:nvGrpSpPr>
        <p:grpSpPr>
          <a:xfrm>
            <a:off x="6940934" y="5365352"/>
            <a:ext cx="1023634" cy="634019"/>
            <a:chOff x="13834133" y="10775264"/>
            <a:chExt cx="2047268" cy="1268037"/>
          </a:xfrm>
        </p:grpSpPr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8D2CFCB-720E-D74C-9EF9-2A19544D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8094" y="10775264"/>
              <a:ext cx="1517775" cy="996203"/>
            </a:xfrm>
            <a:custGeom>
              <a:avLst/>
              <a:gdLst>
                <a:gd name="T0" fmla="*/ 148 w 4263"/>
                <a:gd name="T1" fmla="*/ 0 h 2801"/>
                <a:gd name="T2" fmla="*/ 148 w 4263"/>
                <a:gd name="T3" fmla="*/ 0 h 2801"/>
                <a:gd name="T4" fmla="*/ 4114 w 4263"/>
                <a:gd name="T5" fmla="*/ 0 h 2801"/>
                <a:gd name="T6" fmla="*/ 4262 w 4263"/>
                <a:gd name="T7" fmla="*/ 148 h 2801"/>
                <a:gd name="T8" fmla="*/ 4262 w 4263"/>
                <a:gd name="T9" fmla="*/ 2652 h 2801"/>
                <a:gd name="T10" fmla="*/ 4114 w 4263"/>
                <a:gd name="T11" fmla="*/ 2800 h 2801"/>
                <a:gd name="T12" fmla="*/ 148 w 4263"/>
                <a:gd name="T13" fmla="*/ 2800 h 2801"/>
                <a:gd name="T14" fmla="*/ 0 w 4263"/>
                <a:gd name="T15" fmla="*/ 2652 h 2801"/>
                <a:gd name="T16" fmla="*/ 0 w 4263"/>
                <a:gd name="T17" fmla="*/ 148 h 2801"/>
                <a:gd name="T18" fmla="*/ 148 w 4263"/>
                <a:gd name="T19" fmla="*/ 0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3" h="2801">
                  <a:moveTo>
                    <a:pt x="148" y="0"/>
                  </a:moveTo>
                  <a:lnTo>
                    <a:pt x="148" y="0"/>
                  </a:lnTo>
                  <a:cubicBezTo>
                    <a:pt x="4114" y="0"/>
                    <a:pt x="4114" y="0"/>
                    <a:pt x="4114" y="0"/>
                  </a:cubicBezTo>
                  <a:cubicBezTo>
                    <a:pt x="4203" y="0"/>
                    <a:pt x="4262" y="70"/>
                    <a:pt x="4262" y="148"/>
                  </a:cubicBezTo>
                  <a:cubicBezTo>
                    <a:pt x="4262" y="2652"/>
                    <a:pt x="4262" y="2652"/>
                    <a:pt x="4262" y="2652"/>
                  </a:cubicBezTo>
                  <a:cubicBezTo>
                    <a:pt x="4262" y="2740"/>
                    <a:pt x="4203" y="2800"/>
                    <a:pt x="4114" y="2800"/>
                  </a:cubicBezTo>
                  <a:cubicBezTo>
                    <a:pt x="148" y="2800"/>
                    <a:pt x="148" y="2800"/>
                    <a:pt x="148" y="2800"/>
                  </a:cubicBezTo>
                  <a:cubicBezTo>
                    <a:pt x="69" y="2800"/>
                    <a:pt x="0" y="2740"/>
                    <a:pt x="0" y="265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0"/>
                    <a:pt x="69" y="0"/>
                    <a:pt x="14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7105FA6-FC2B-9E46-A713-8E899C748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9796" y="10880541"/>
              <a:ext cx="1359084" cy="727511"/>
            </a:xfrm>
            <a:custGeom>
              <a:avLst/>
              <a:gdLst>
                <a:gd name="T0" fmla="*/ 0 w 3820"/>
                <a:gd name="T1" fmla="*/ 0 h 2048"/>
                <a:gd name="T2" fmla="*/ 3819 w 3820"/>
                <a:gd name="T3" fmla="*/ 0 h 2048"/>
                <a:gd name="T4" fmla="*/ 3819 w 3820"/>
                <a:gd name="T5" fmla="*/ 2047 h 2048"/>
                <a:gd name="T6" fmla="*/ 0 w 3820"/>
                <a:gd name="T7" fmla="*/ 2047 h 2048"/>
                <a:gd name="T8" fmla="*/ 0 w 3820"/>
                <a:gd name="T9" fmla="*/ 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0" h="2048">
                  <a:moveTo>
                    <a:pt x="0" y="0"/>
                  </a:moveTo>
                  <a:lnTo>
                    <a:pt x="3819" y="0"/>
                  </a:lnTo>
                  <a:lnTo>
                    <a:pt x="3819" y="2047"/>
                  </a:lnTo>
                  <a:lnTo>
                    <a:pt x="0" y="2047"/>
                  </a:lnTo>
                  <a:lnTo>
                    <a:pt x="0" y="0"/>
                  </a:ln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A924D54-0BDE-714F-B038-31ACA039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8127" y="10809832"/>
              <a:ext cx="37709" cy="37711"/>
            </a:xfrm>
            <a:custGeom>
              <a:avLst/>
              <a:gdLst>
                <a:gd name="T0" fmla="*/ 59 w 109"/>
                <a:gd name="T1" fmla="*/ 108 h 109"/>
                <a:gd name="T2" fmla="*/ 59 w 109"/>
                <a:gd name="T3" fmla="*/ 108 h 109"/>
                <a:gd name="T4" fmla="*/ 108 w 109"/>
                <a:gd name="T5" fmla="*/ 48 h 109"/>
                <a:gd name="T6" fmla="*/ 59 w 109"/>
                <a:gd name="T7" fmla="*/ 0 h 109"/>
                <a:gd name="T8" fmla="*/ 0 w 109"/>
                <a:gd name="T9" fmla="*/ 48 h 109"/>
                <a:gd name="T10" fmla="*/ 59 w 109"/>
                <a:gd name="T11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09">
                  <a:moveTo>
                    <a:pt x="59" y="108"/>
                  </a:moveTo>
                  <a:lnTo>
                    <a:pt x="59" y="108"/>
                  </a:lnTo>
                  <a:cubicBezTo>
                    <a:pt x="89" y="108"/>
                    <a:pt x="108" y="79"/>
                    <a:pt x="108" y="48"/>
                  </a:cubicBezTo>
                  <a:cubicBezTo>
                    <a:pt x="108" y="19"/>
                    <a:pt x="89" y="0"/>
                    <a:pt x="59" y="0"/>
                  </a:cubicBezTo>
                  <a:cubicBezTo>
                    <a:pt x="29" y="0"/>
                    <a:pt x="0" y="19"/>
                    <a:pt x="0" y="48"/>
                  </a:cubicBezTo>
                  <a:cubicBezTo>
                    <a:pt x="0" y="79"/>
                    <a:pt x="29" y="108"/>
                    <a:pt x="59" y="108"/>
                  </a:cubicBezTo>
                </a:path>
              </a:pathLst>
            </a:custGeom>
            <a:solidFill>
              <a:srgbClr val="2557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29FDE77-54FC-F940-B8F4-9388B6E1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8700" y="11655191"/>
              <a:ext cx="62848" cy="62852"/>
            </a:xfrm>
            <a:custGeom>
              <a:avLst/>
              <a:gdLst>
                <a:gd name="T0" fmla="*/ 0 w 179"/>
                <a:gd name="T1" fmla="*/ 0 h 180"/>
                <a:gd name="T2" fmla="*/ 178 w 179"/>
                <a:gd name="T3" fmla="*/ 0 h 180"/>
                <a:gd name="T4" fmla="*/ 178 w 179"/>
                <a:gd name="T5" fmla="*/ 179 h 180"/>
                <a:gd name="T6" fmla="*/ 0 w 179"/>
                <a:gd name="T7" fmla="*/ 179 h 180"/>
                <a:gd name="T8" fmla="*/ 0 w 17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0">
                  <a:moveTo>
                    <a:pt x="0" y="0"/>
                  </a:moveTo>
                  <a:lnTo>
                    <a:pt x="178" y="0"/>
                  </a:lnTo>
                  <a:lnTo>
                    <a:pt x="178" y="179"/>
                  </a:lnTo>
                  <a:lnTo>
                    <a:pt x="0" y="179"/>
                  </a:lnTo>
                  <a:lnTo>
                    <a:pt x="0" y="0"/>
                  </a:lnTo>
                </a:path>
              </a:pathLst>
            </a:custGeom>
            <a:solidFill>
              <a:srgbClr val="2557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2FFBF6-40EB-4447-88C5-1B0898A0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133" y="11773038"/>
              <a:ext cx="2047268" cy="171271"/>
            </a:xfrm>
            <a:custGeom>
              <a:avLst/>
              <a:gdLst>
                <a:gd name="T0" fmla="*/ 743 w 5749"/>
                <a:gd name="T1" fmla="*/ 0 h 486"/>
                <a:gd name="T2" fmla="*/ 5005 w 5749"/>
                <a:gd name="T3" fmla="*/ 0 h 486"/>
                <a:gd name="T4" fmla="*/ 5748 w 5749"/>
                <a:gd name="T5" fmla="*/ 485 h 486"/>
                <a:gd name="T6" fmla="*/ 0 w 5749"/>
                <a:gd name="T7" fmla="*/ 485 h 486"/>
                <a:gd name="T8" fmla="*/ 743 w 5749"/>
                <a:gd name="T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9" h="486">
                  <a:moveTo>
                    <a:pt x="743" y="0"/>
                  </a:moveTo>
                  <a:lnTo>
                    <a:pt x="5005" y="0"/>
                  </a:lnTo>
                  <a:lnTo>
                    <a:pt x="5748" y="485"/>
                  </a:lnTo>
                  <a:lnTo>
                    <a:pt x="0" y="485"/>
                  </a:lnTo>
                  <a:lnTo>
                    <a:pt x="743" y="0"/>
                  </a:lnTo>
                </a:path>
              </a:pathLst>
            </a:custGeom>
            <a:solidFill>
              <a:srgbClr val="2557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9C79016-4CF2-A141-AD32-1709E384E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133" y="11945881"/>
              <a:ext cx="2047268" cy="97420"/>
            </a:xfrm>
            <a:custGeom>
              <a:avLst/>
              <a:gdLst>
                <a:gd name="T0" fmla="*/ 0 w 5749"/>
                <a:gd name="T1" fmla="*/ 0 h 278"/>
                <a:gd name="T2" fmla="*/ 0 w 5749"/>
                <a:gd name="T3" fmla="*/ 0 h 278"/>
                <a:gd name="T4" fmla="*/ 5748 w 5749"/>
                <a:gd name="T5" fmla="*/ 0 h 278"/>
                <a:gd name="T6" fmla="*/ 5748 w 5749"/>
                <a:gd name="T7" fmla="*/ 168 h 278"/>
                <a:gd name="T8" fmla="*/ 5639 w 5749"/>
                <a:gd name="T9" fmla="*/ 277 h 278"/>
                <a:gd name="T10" fmla="*/ 109 w 5749"/>
                <a:gd name="T11" fmla="*/ 277 h 278"/>
                <a:gd name="T12" fmla="*/ 0 w 5749"/>
                <a:gd name="T13" fmla="*/ 168 h 278"/>
                <a:gd name="T14" fmla="*/ 0 w 5749"/>
                <a:gd name="T1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9" h="278">
                  <a:moveTo>
                    <a:pt x="0" y="0"/>
                  </a:moveTo>
                  <a:lnTo>
                    <a:pt x="0" y="0"/>
                  </a:lnTo>
                  <a:cubicBezTo>
                    <a:pt x="5748" y="0"/>
                    <a:pt x="5748" y="0"/>
                    <a:pt x="5748" y="0"/>
                  </a:cubicBezTo>
                  <a:cubicBezTo>
                    <a:pt x="5748" y="168"/>
                    <a:pt x="5748" y="168"/>
                    <a:pt x="5748" y="168"/>
                  </a:cubicBezTo>
                  <a:cubicBezTo>
                    <a:pt x="5748" y="227"/>
                    <a:pt x="5698" y="277"/>
                    <a:pt x="5639" y="277"/>
                  </a:cubicBezTo>
                  <a:cubicBezTo>
                    <a:pt x="109" y="277"/>
                    <a:pt x="109" y="277"/>
                    <a:pt x="109" y="277"/>
                  </a:cubicBezTo>
                  <a:cubicBezTo>
                    <a:pt x="50" y="277"/>
                    <a:pt x="0" y="227"/>
                    <a:pt x="0" y="168"/>
                  </a:cubicBezTo>
                  <a:lnTo>
                    <a:pt x="0" y="0"/>
                  </a:lnTo>
                </a:path>
              </a:pathLst>
            </a:custGeom>
            <a:solidFill>
              <a:srgbClr val="43434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C501D69-58CF-3542-BB2A-BF97BAD0F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2726" y="11997733"/>
              <a:ext cx="410082" cy="23569"/>
            </a:xfrm>
            <a:custGeom>
              <a:avLst/>
              <a:gdLst>
                <a:gd name="T0" fmla="*/ 0 w 1157"/>
                <a:gd name="T1" fmla="*/ 0 h 70"/>
                <a:gd name="T2" fmla="*/ 1156 w 1157"/>
                <a:gd name="T3" fmla="*/ 0 h 70"/>
                <a:gd name="T4" fmla="*/ 1156 w 1157"/>
                <a:gd name="T5" fmla="*/ 69 h 70"/>
                <a:gd name="T6" fmla="*/ 0 w 1157"/>
                <a:gd name="T7" fmla="*/ 69 h 70"/>
                <a:gd name="T8" fmla="*/ 0 w 115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70">
                  <a:moveTo>
                    <a:pt x="0" y="0"/>
                  </a:moveTo>
                  <a:lnTo>
                    <a:pt x="1156" y="0"/>
                  </a:lnTo>
                  <a:lnTo>
                    <a:pt x="115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87FFC95-3B37-9747-A6AA-86C886112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4133" y="11945881"/>
              <a:ext cx="2047268" cy="29855"/>
            </a:xfrm>
            <a:custGeom>
              <a:avLst/>
              <a:gdLst>
                <a:gd name="T0" fmla="*/ 0 w 5749"/>
                <a:gd name="T1" fmla="*/ 0 h 90"/>
                <a:gd name="T2" fmla="*/ 5748 w 5749"/>
                <a:gd name="T3" fmla="*/ 0 h 90"/>
                <a:gd name="T4" fmla="*/ 5748 w 5749"/>
                <a:gd name="T5" fmla="*/ 89 h 90"/>
                <a:gd name="T6" fmla="*/ 0 w 5749"/>
                <a:gd name="T7" fmla="*/ 89 h 90"/>
                <a:gd name="T8" fmla="*/ 0 w 574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9" h="90">
                  <a:moveTo>
                    <a:pt x="0" y="0"/>
                  </a:moveTo>
                  <a:lnTo>
                    <a:pt x="5748" y="0"/>
                  </a:lnTo>
                  <a:lnTo>
                    <a:pt x="5748" y="89"/>
                  </a:ln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E882E349-D2E9-C34D-A187-2FFDE66A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6490" y="11120949"/>
              <a:ext cx="421080" cy="424250"/>
            </a:xfrm>
            <a:custGeom>
              <a:avLst/>
              <a:gdLst>
                <a:gd name="T0" fmla="*/ 594 w 1188"/>
                <a:gd name="T1" fmla="*/ 1196 h 1197"/>
                <a:gd name="T2" fmla="*/ 594 w 1188"/>
                <a:gd name="T3" fmla="*/ 1196 h 1197"/>
                <a:gd name="T4" fmla="*/ 684 w 1188"/>
                <a:gd name="T5" fmla="*/ 1196 h 1197"/>
                <a:gd name="T6" fmla="*/ 684 w 1188"/>
                <a:gd name="T7" fmla="*/ 1108 h 1197"/>
                <a:gd name="T8" fmla="*/ 881 w 1188"/>
                <a:gd name="T9" fmla="*/ 1019 h 1197"/>
                <a:gd name="T10" fmla="*/ 950 w 1188"/>
                <a:gd name="T11" fmla="*/ 1088 h 1197"/>
                <a:gd name="T12" fmla="*/ 1079 w 1188"/>
                <a:gd name="T13" fmla="*/ 950 h 1197"/>
                <a:gd name="T14" fmla="*/ 1020 w 1188"/>
                <a:gd name="T15" fmla="*/ 891 h 1197"/>
                <a:gd name="T16" fmla="*/ 1098 w 1188"/>
                <a:gd name="T17" fmla="*/ 693 h 1197"/>
                <a:gd name="T18" fmla="*/ 1187 w 1188"/>
                <a:gd name="T19" fmla="*/ 693 h 1197"/>
                <a:gd name="T20" fmla="*/ 1187 w 1188"/>
                <a:gd name="T21" fmla="*/ 505 h 1197"/>
                <a:gd name="T22" fmla="*/ 1098 w 1188"/>
                <a:gd name="T23" fmla="*/ 505 h 1197"/>
                <a:gd name="T24" fmla="*/ 1020 w 1188"/>
                <a:gd name="T25" fmla="*/ 307 h 1197"/>
                <a:gd name="T26" fmla="*/ 1079 w 1188"/>
                <a:gd name="T27" fmla="*/ 247 h 1197"/>
                <a:gd name="T28" fmla="*/ 950 w 1188"/>
                <a:gd name="T29" fmla="*/ 109 h 1197"/>
                <a:gd name="T30" fmla="*/ 881 w 1188"/>
                <a:gd name="T31" fmla="*/ 178 h 1197"/>
                <a:gd name="T32" fmla="*/ 684 w 1188"/>
                <a:gd name="T33" fmla="*/ 88 h 1197"/>
                <a:gd name="T34" fmla="*/ 684 w 1188"/>
                <a:gd name="T35" fmla="*/ 0 h 1197"/>
                <a:gd name="T36" fmla="*/ 594 w 1188"/>
                <a:gd name="T37" fmla="*/ 0 h 1197"/>
                <a:gd name="T38" fmla="*/ 594 w 1188"/>
                <a:gd name="T39" fmla="*/ 217 h 1197"/>
                <a:gd name="T40" fmla="*/ 970 w 1188"/>
                <a:gd name="T41" fmla="*/ 593 h 1197"/>
                <a:gd name="T42" fmla="*/ 594 w 1188"/>
                <a:gd name="T43" fmla="*/ 979 h 1197"/>
                <a:gd name="T44" fmla="*/ 594 w 1188"/>
                <a:gd name="T45" fmla="*/ 1196 h 1197"/>
                <a:gd name="T46" fmla="*/ 169 w 1188"/>
                <a:gd name="T47" fmla="*/ 891 h 1197"/>
                <a:gd name="T48" fmla="*/ 169 w 1188"/>
                <a:gd name="T49" fmla="*/ 891 h 1197"/>
                <a:gd name="T50" fmla="*/ 110 w 1188"/>
                <a:gd name="T51" fmla="*/ 950 h 1197"/>
                <a:gd name="T52" fmla="*/ 238 w 1188"/>
                <a:gd name="T53" fmla="*/ 1088 h 1197"/>
                <a:gd name="T54" fmla="*/ 307 w 1188"/>
                <a:gd name="T55" fmla="*/ 1019 h 1197"/>
                <a:gd name="T56" fmla="*/ 495 w 1188"/>
                <a:gd name="T57" fmla="*/ 1108 h 1197"/>
                <a:gd name="T58" fmla="*/ 495 w 1188"/>
                <a:gd name="T59" fmla="*/ 1196 h 1197"/>
                <a:gd name="T60" fmla="*/ 594 w 1188"/>
                <a:gd name="T61" fmla="*/ 1196 h 1197"/>
                <a:gd name="T62" fmla="*/ 594 w 1188"/>
                <a:gd name="T63" fmla="*/ 979 h 1197"/>
                <a:gd name="T64" fmla="*/ 594 w 1188"/>
                <a:gd name="T65" fmla="*/ 979 h 1197"/>
                <a:gd name="T66" fmla="*/ 217 w 1188"/>
                <a:gd name="T67" fmla="*/ 593 h 1197"/>
                <a:gd name="T68" fmla="*/ 594 w 1188"/>
                <a:gd name="T69" fmla="*/ 217 h 1197"/>
                <a:gd name="T70" fmla="*/ 594 w 1188"/>
                <a:gd name="T71" fmla="*/ 217 h 1197"/>
                <a:gd name="T72" fmla="*/ 594 w 1188"/>
                <a:gd name="T73" fmla="*/ 217 h 1197"/>
                <a:gd name="T74" fmla="*/ 594 w 1188"/>
                <a:gd name="T75" fmla="*/ 0 h 1197"/>
                <a:gd name="T76" fmla="*/ 495 w 1188"/>
                <a:gd name="T77" fmla="*/ 0 h 1197"/>
                <a:gd name="T78" fmla="*/ 495 w 1188"/>
                <a:gd name="T79" fmla="*/ 88 h 1197"/>
                <a:gd name="T80" fmla="*/ 307 w 1188"/>
                <a:gd name="T81" fmla="*/ 178 h 1197"/>
                <a:gd name="T82" fmla="*/ 238 w 1188"/>
                <a:gd name="T83" fmla="*/ 109 h 1197"/>
                <a:gd name="T84" fmla="*/ 110 w 1188"/>
                <a:gd name="T85" fmla="*/ 247 h 1197"/>
                <a:gd name="T86" fmla="*/ 169 w 1188"/>
                <a:gd name="T87" fmla="*/ 307 h 1197"/>
                <a:gd name="T88" fmla="*/ 90 w 1188"/>
                <a:gd name="T89" fmla="*/ 505 h 1197"/>
                <a:gd name="T90" fmla="*/ 0 w 1188"/>
                <a:gd name="T91" fmla="*/ 505 h 1197"/>
                <a:gd name="T92" fmla="*/ 0 w 1188"/>
                <a:gd name="T93" fmla="*/ 693 h 1197"/>
                <a:gd name="T94" fmla="*/ 90 w 1188"/>
                <a:gd name="T95" fmla="*/ 693 h 1197"/>
                <a:gd name="T96" fmla="*/ 169 w 1188"/>
                <a:gd name="T97" fmla="*/ 89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88" h="1197">
                  <a:moveTo>
                    <a:pt x="594" y="1196"/>
                  </a:moveTo>
                  <a:lnTo>
                    <a:pt x="594" y="1196"/>
                  </a:lnTo>
                  <a:cubicBezTo>
                    <a:pt x="684" y="1196"/>
                    <a:pt x="684" y="1196"/>
                    <a:pt x="684" y="1196"/>
                  </a:cubicBezTo>
                  <a:cubicBezTo>
                    <a:pt x="684" y="1108"/>
                    <a:pt x="684" y="1108"/>
                    <a:pt x="684" y="1108"/>
                  </a:cubicBezTo>
                  <a:cubicBezTo>
                    <a:pt x="762" y="1088"/>
                    <a:pt x="832" y="1058"/>
                    <a:pt x="881" y="1019"/>
                  </a:cubicBezTo>
                  <a:cubicBezTo>
                    <a:pt x="950" y="1088"/>
                    <a:pt x="950" y="1088"/>
                    <a:pt x="950" y="1088"/>
                  </a:cubicBezTo>
                  <a:cubicBezTo>
                    <a:pt x="1079" y="950"/>
                    <a:pt x="1079" y="950"/>
                    <a:pt x="1079" y="950"/>
                  </a:cubicBezTo>
                  <a:cubicBezTo>
                    <a:pt x="1020" y="891"/>
                    <a:pt x="1020" y="891"/>
                    <a:pt x="1020" y="891"/>
                  </a:cubicBezTo>
                  <a:cubicBezTo>
                    <a:pt x="1058" y="831"/>
                    <a:pt x="1089" y="762"/>
                    <a:pt x="1098" y="693"/>
                  </a:cubicBezTo>
                  <a:cubicBezTo>
                    <a:pt x="1187" y="693"/>
                    <a:pt x="1187" y="693"/>
                    <a:pt x="1187" y="693"/>
                  </a:cubicBezTo>
                  <a:cubicBezTo>
                    <a:pt x="1187" y="505"/>
                    <a:pt x="1187" y="505"/>
                    <a:pt x="1187" y="505"/>
                  </a:cubicBezTo>
                  <a:cubicBezTo>
                    <a:pt x="1098" y="505"/>
                    <a:pt x="1098" y="505"/>
                    <a:pt x="1098" y="505"/>
                  </a:cubicBezTo>
                  <a:cubicBezTo>
                    <a:pt x="1089" y="436"/>
                    <a:pt x="1058" y="366"/>
                    <a:pt x="1020" y="307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950" y="109"/>
                    <a:pt x="950" y="109"/>
                    <a:pt x="950" y="109"/>
                  </a:cubicBezTo>
                  <a:cubicBezTo>
                    <a:pt x="881" y="178"/>
                    <a:pt x="881" y="178"/>
                    <a:pt x="881" y="178"/>
                  </a:cubicBezTo>
                  <a:cubicBezTo>
                    <a:pt x="832" y="129"/>
                    <a:pt x="762" y="109"/>
                    <a:pt x="684" y="88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594" y="217"/>
                    <a:pt x="594" y="217"/>
                    <a:pt x="594" y="217"/>
                  </a:cubicBezTo>
                  <a:cubicBezTo>
                    <a:pt x="802" y="217"/>
                    <a:pt x="970" y="386"/>
                    <a:pt x="970" y="593"/>
                  </a:cubicBezTo>
                  <a:cubicBezTo>
                    <a:pt x="970" y="810"/>
                    <a:pt x="802" y="979"/>
                    <a:pt x="594" y="979"/>
                  </a:cubicBezTo>
                  <a:lnTo>
                    <a:pt x="594" y="1196"/>
                  </a:lnTo>
                  <a:close/>
                  <a:moveTo>
                    <a:pt x="169" y="891"/>
                  </a:moveTo>
                  <a:lnTo>
                    <a:pt x="169" y="891"/>
                  </a:lnTo>
                  <a:cubicBezTo>
                    <a:pt x="110" y="950"/>
                    <a:pt x="110" y="950"/>
                    <a:pt x="110" y="950"/>
                  </a:cubicBezTo>
                  <a:cubicBezTo>
                    <a:pt x="238" y="1088"/>
                    <a:pt x="238" y="1088"/>
                    <a:pt x="238" y="1088"/>
                  </a:cubicBezTo>
                  <a:cubicBezTo>
                    <a:pt x="307" y="1019"/>
                    <a:pt x="307" y="1019"/>
                    <a:pt x="307" y="1019"/>
                  </a:cubicBezTo>
                  <a:cubicBezTo>
                    <a:pt x="356" y="1058"/>
                    <a:pt x="426" y="1088"/>
                    <a:pt x="495" y="1108"/>
                  </a:cubicBezTo>
                  <a:cubicBezTo>
                    <a:pt x="495" y="1196"/>
                    <a:pt x="495" y="1196"/>
                    <a:pt x="495" y="1196"/>
                  </a:cubicBezTo>
                  <a:cubicBezTo>
                    <a:pt x="594" y="1196"/>
                    <a:pt x="594" y="1196"/>
                    <a:pt x="594" y="1196"/>
                  </a:cubicBezTo>
                  <a:cubicBezTo>
                    <a:pt x="594" y="979"/>
                    <a:pt x="594" y="979"/>
                    <a:pt x="594" y="979"/>
                  </a:cubicBezTo>
                  <a:lnTo>
                    <a:pt x="594" y="979"/>
                  </a:lnTo>
                  <a:cubicBezTo>
                    <a:pt x="386" y="979"/>
                    <a:pt x="217" y="810"/>
                    <a:pt x="217" y="593"/>
                  </a:cubicBezTo>
                  <a:cubicBezTo>
                    <a:pt x="217" y="386"/>
                    <a:pt x="386" y="217"/>
                    <a:pt x="594" y="217"/>
                  </a:cubicBezTo>
                  <a:lnTo>
                    <a:pt x="594" y="217"/>
                  </a:lnTo>
                  <a:lnTo>
                    <a:pt x="594" y="217"/>
                  </a:lnTo>
                  <a:cubicBezTo>
                    <a:pt x="594" y="0"/>
                    <a:pt x="594" y="0"/>
                    <a:pt x="594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88"/>
                    <a:pt x="495" y="88"/>
                    <a:pt x="495" y="88"/>
                  </a:cubicBezTo>
                  <a:cubicBezTo>
                    <a:pt x="426" y="109"/>
                    <a:pt x="356" y="129"/>
                    <a:pt x="307" y="17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29" y="366"/>
                    <a:pt x="100" y="436"/>
                    <a:pt x="9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90" y="693"/>
                    <a:pt x="90" y="693"/>
                    <a:pt x="90" y="693"/>
                  </a:cubicBezTo>
                  <a:cubicBezTo>
                    <a:pt x="100" y="762"/>
                    <a:pt x="129" y="831"/>
                    <a:pt x="169" y="8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86E1772-6A7C-5744-BE26-AA057BBB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4969" y="10973247"/>
              <a:ext cx="446220" cy="312688"/>
            </a:xfrm>
            <a:custGeom>
              <a:avLst/>
              <a:gdLst>
                <a:gd name="T0" fmla="*/ 1000 w 1258"/>
                <a:gd name="T1" fmla="*/ 326 h 881"/>
                <a:gd name="T2" fmla="*/ 1000 w 1258"/>
                <a:gd name="T3" fmla="*/ 326 h 881"/>
                <a:gd name="T4" fmla="*/ 1257 w 1258"/>
                <a:gd name="T5" fmla="*/ 603 h 881"/>
                <a:gd name="T6" fmla="*/ 1257 w 1258"/>
                <a:gd name="T7" fmla="*/ 603 h 881"/>
                <a:gd name="T8" fmla="*/ 989 w 1258"/>
                <a:gd name="T9" fmla="*/ 880 h 881"/>
                <a:gd name="T10" fmla="*/ 297 w 1258"/>
                <a:gd name="T11" fmla="*/ 880 h 881"/>
                <a:gd name="T12" fmla="*/ 0 w 1258"/>
                <a:gd name="T13" fmla="*/ 603 h 881"/>
                <a:gd name="T14" fmla="*/ 0 w 1258"/>
                <a:gd name="T15" fmla="*/ 603 h 881"/>
                <a:gd name="T16" fmla="*/ 257 w 1258"/>
                <a:gd name="T17" fmla="*/ 326 h 881"/>
                <a:gd name="T18" fmla="*/ 257 w 1258"/>
                <a:gd name="T19" fmla="*/ 315 h 881"/>
                <a:gd name="T20" fmla="*/ 624 w 1258"/>
                <a:gd name="T21" fmla="*/ 0 h 881"/>
                <a:gd name="T22" fmla="*/ 1000 w 1258"/>
                <a:gd name="T23" fmla="*/ 315 h 881"/>
                <a:gd name="T24" fmla="*/ 1000 w 1258"/>
                <a:gd name="T25" fmla="*/ 32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8" h="881">
                  <a:moveTo>
                    <a:pt x="1000" y="326"/>
                  </a:moveTo>
                  <a:lnTo>
                    <a:pt x="1000" y="326"/>
                  </a:lnTo>
                  <a:cubicBezTo>
                    <a:pt x="1148" y="355"/>
                    <a:pt x="1257" y="465"/>
                    <a:pt x="1257" y="603"/>
                  </a:cubicBezTo>
                  <a:lnTo>
                    <a:pt x="1257" y="603"/>
                  </a:lnTo>
                  <a:cubicBezTo>
                    <a:pt x="1257" y="741"/>
                    <a:pt x="1148" y="880"/>
                    <a:pt x="989" y="880"/>
                  </a:cubicBezTo>
                  <a:cubicBezTo>
                    <a:pt x="297" y="880"/>
                    <a:pt x="297" y="880"/>
                    <a:pt x="297" y="880"/>
                  </a:cubicBezTo>
                  <a:cubicBezTo>
                    <a:pt x="129" y="880"/>
                    <a:pt x="0" y="741"/>
                    <a:pt x="0" y="603"/>
                  </a:cubicBezTo>
                  <a:lnTo>
                    <a:pt x="0" y="603"/>
                  </a:lnTo>
                  <a:cubicBezTo>
                    <a:pt x="0" y="465"/>
                    <a:pt x="109" y="355"/>
                    <a:pt x="257" y="326"/>
                  </a:cubicBezTo>
                  <a:cubicBezTo>
                    <a:pt x="257" y="315"/>
                    <a:pt x="257" y="315"/>
                    <a:pt x="257" y="315"/>
                  </a:cubicBezTo>
                  <a:cubicBezTo>
                    <a:pt x="257" y="138"/>
                    <a:pt x="426" y="0"/>
                    <a:pt x="624" y="0"/>
                  </a:cubicBezTo>
                  <a:cubicBezTo>
                    <a:pt x="831" y="0"/>
                    <a:pt x="1000" y="138"/>
                    <a:pt x="1000" y="315"/>
                  </a:cubicBezTo>
                  <a:cubicBezTo>
                    <a:pt x="1000" y="315"/>
                    <a:pt x="1000" y="315"/>
                    <a:pt x="1000" y="3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E8F4F700-6616-714D-93E3-D9D71304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7113" y="11345645"/>
              <a:ext cx="439935" cy="23569"/>
            </a:xfrm>
            <a:custGeom>
              <a:avLst/>
              <a:gdLst>
                <a:gd name="T0" fmla="*/ 0 w 1237"/>
                <a:gd name="T1" fmla="*/ 0 h 71"/>
                <a:gd name="T2" fmla="*/ 1236 w 1237"/>
                <a:gd name="T3" fmla="*/ 0 h 71"/>
                <a:gd name="T4" fmla="*/ 1236 w 1237"/>
                <a:gd name="T5" fmla="*/ 70 h 71"/>
                <a:gd name="T6" fmla="*/ 0 w 1237"/>
                <a:gd name="T7" fmla="*/ 70 h 71"/>
                <a:gd name="T8" fmla="*/ 0 w 123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71">
                  <a:moveTo>
                    <a:pt x="0" y="0"/>
                  </a:moveTo>
                  <a:lnTo>
                    <a:pt x="1236" y="0"/>
                  </a:lnTo>
                  <a:lnTo>
                    <a:pt x="1236" y="70"/>
                  </a:ln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773D254-3AD2-044C-97D0-448B3B89B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7113" y="11395926"/>
              <a:ext cx="439935" cy="20427"/>
            </a:xfrm>
            <a:custGeom>
              <a:avLst/>
              <a:gdLst>
                <a:gd name="T0" fmla="*/ 0 w 1237"/>
                <a:gd name="T1" fmla="*/ 0 h 60"/>
                <a:gd name="T2" fmla="*/ 1236 w 1237"/>
                <a:gd name="T3" fmla="*/ 0 h 60"/>
                <a:gd name="T4" fmla="*/ 1236 w 1237"/>
                <a:gd name="T5" fmla="*/ 59 h 60"/>
                <a:gd name="T6" fmla="*/ 0 w 1237"/>
                <a:gd name="T7" fmla="*/ 59 h 60"/>
                <a:gd name="T8" fmla="*/ 0 w 123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60">
                  <a:moveTo>
                    <a:pt x="0" y="0"/>
                  </a:moveTo>
                  <a:lnTo>
                    <a:pt x="1236" y="0"/>
                  </a:lnTo>
                  <a:lnTo>
                    <a:pt x="1236" y="59"/>
                  </a:lnTo>
                  <a:lnTo>
                    <a:pt x="0" y="5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08D5E60-4B84-2443-A72D-2A14A1610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7113" y="11441494"/>
              <a:ext cx="439935" cy="23569"/>
            </a:xfrm>
            <a:custGeom>
              <a:avLst/>
              <a:gdLst>
                <a:gd name="T0" fmla="*/ 0 w 1237"/>
                <a:gd name="T1" fmla="*/ 0 h 70"/>
                <a:gd name="T2" fmla="*/ 1236 w 1237"/>
                <a:gd name="T3" fmla="*/ 0 h 70"/>
                <a:gd name="T4" fmla="*/ 1236 w 1237"/>
                <a:gd name="T5" fmla="*/ 69 h 70"/>
                <a:gd name="T6" fmla="*/ 0 w 1237"/>
                <a:gd name="T7" fmla="*/ 69 h 70"/>
                <a:gd name="T8" fmla="*/ 0 w 123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7" h="70">
                  <a:moveTo>
                    <a:pt x="0" y="0"/>
                  </a:moveTo>
                  <a:lnTo>
                    <a:pt x="1236" y="0"/>
                  </a:lnTo>
                  <a:lnTo>
                    <a:pt x="1236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D3F0A4E-9C47-5945-BEDF-6DBD089F9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7113" y="11490204"/>
              <a:ext cx="205827" cy="23569"/>
            </a:xfrm>
            <a:custGeom>
              <a:avLst/>
              <a:gdLst>
                <a:gd name="T0" fmla="*/ 0 w 584"/>
                <a:gd name="T1" fmla="*/ 0 h 70"/>
                <a:gd name="T2" fmla="*/ 583 w 584"/>
                <a:gd name="T3" fmla="*/ 0 h 70"/>
                <a:gd name="T4" fmla="*/ 583 w 584"/>
                <a:gd name="T5" fmla="*/ 69 h 70"/>
                <a:gd name="T6" fmla="*/ 0 w 584"/>
                <a:gd name="T7" fmla="*/ 69 h 70"/>
                <a:gd name="T8" fmla="*/ 0 w 58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70">
                  <a:moveTo>
                    <a:pt x="0" y="0"/>
                  </a:moveTo>
                  <a:lnTo>
                    <a:pt x="583" y="0"/>
                  </a:lnTo>
                  <a:lnTo>
                    <a:pt x="583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5376C031-1C12-3D41-B904-B268FD24F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1629" y="10965391"/>
              <a:ext cx="389657" cy="23569"/>
            </a:xfrm>
            <a:custGeom>
              <a:avLst/>
              <a:gdLst>
                <a:gd name="T0" fmla="*/ 0 w 1100"/>
                <a:gd name="T1" fmla="*/ 0 h 70"/>
                <a:gd name="T2" fmla="*/ 1099 w 1100"/>
                <a:gd name="T3" fmla="*/ 0 h 70"/>
                <a:gd name="T4" fmla="*/ 1099 w 1100"/>
                <a:gd name="T5" fmla="*/ 69 h 70"/>
                <a:gd name="T6" fmla="*/ 0 w 1100"/>
                <a:gd name="T7" fmla="*/ 69 h 70"/>
                <a:gd name="T8" fmla="*/ 0 w 110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70">
                  <a:moveTo>
                    <a:pt x="0" y="0"/>
                  </a:moveTo>
                  <a:lnTo>
                    <a:pt x="1099" y="0"/>
                  </a:lnTo>
                  <a:lnTo>
                    <a:pt x="1099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E67B3B12-FFEC-C84F-BE58-4092AC845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1629" y="11007816"/>
              <a:ext cx="389657" cy="23569"/>
            </a:xfrm>
            <a:custGeom>
              <a:avLst/>
              <a:gdLst>
                <a:gd name="T0" fmla="*/ 0 w 1100"/>
                <a:gd name="T1" fmla="*/ 0 h 70"/>
                <a:gd name="T2" fmla="*/ 1099 w 1100"/>
                <a:gd name="T3" fmla="*/ 0 h 70"/>
                <a:gd name="T4" fmla="*/ 1099 w 1100"/>
                <a:gd name="T5" fmla="*/ 69 h 70"/>
                <a:gd name="T6" fmla="*/ 0 w 1100"/>
                <a:gd name="T7" fmla="*/ 69 h 70"/>
                <a:gd name="T8" fmla="*/ 0 w 110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70">
                  <a:moveTo>
                    <a:pt x="0" y="0"/>
                  </a:moveTo>
                  <a:lnTo>
                    <a:pt x="1099" y="0"/>
                  </a:lnTo>
                  <a:lnTo>
                    <a:pt x="1099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2C3B0B1-D60A-3D41-BD75-C0CE368A6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1629" y="11053383"/>
              <a:ext cx="238822" cy="23569"/>
            </a:xfrm>
            <a:custGeom>
              <a:avLst/>
              <a:gdLst>
                <a:gd name="T0" fmla="*/ 0 w 674"/>
                <a:gd name="T1" fmla="*/ 0 h 70"/>
                <a:gd name="T2" fmla="*/ 673 w 674"/>
                <a:gd name="T3" fmla="*/ 0 h 70"/>
                <a:gd name="T4" fmla="*/ 673 w 674"/>
                <a:gd name="T5" fmla="*/ 69 h 70"/>
                <a:gd name="T6" fmla="*/ 0 w 674"/>
                <a:gd name="T7" fmla="*/ 69 h 70"/>
                <a:gd name="T8" fmla="*/ 0 w 67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70">
                  <a:moveTo>
                    <a:pt x="0" y="0"/>
                  </a:moveTo>
                  <a:lnTo>
                    <a:pt x="673" y="0"/>
                  </a:lnTo>
                  <a:lnTo>
                    <a:pt x="673" y="69"/>
                  </a:ln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solidFill>
              <a:srgbClr val="7070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985295-10C3-DB4D-9AD0-30090F5EF8F1}"/>
              </a:ext>
            </a:extLst>
          </p:cNvPr>
          <p:cNvGrpSpPr/>
          <p:nvPr/>
        </p:nvGrpSpPr>
        <p:grpSpPr>
          <a:xfrm>
            <a:off x="3927381" y="2028701"/>
            <a:ext cx="962358" cy="725940"/>
            <a:chOff x="7807026" y="4101961"/>
            <a:chExt cx="1924715" cy="1451879"/>
          </a:xfrm>
        </p:grpSpPr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8B0E1630-B2CE-F241-9B77-F89C9AC82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606" y="4101961"/>
              <a:ext cx="1018135" cy="1451879"/>
            </a:xfrm>
            <a:custGeom>
              <a:avLst/>
              <a:gdLst>
                <a:gd name="T0" fmla="*/ 2265 w 2860"/>
                <a:gd name="T1" fmla="*/ 0 h 4077"/>
                <a:gd name="T2" fmla="*/ 2265 w 2860"/>
                <a:gd name="T3" fmla="*/ 0 h 4077"/>
                <a:gd name="T4" fmla="*/ 583 w 2860"/>
                <a:gd name="T5" fmla="*/ 0 h 4077"/>
                <a:gd name="T6" fmla="*/ 0 w 2860"/>
                <a:gd name="T7" fmla="*/ 594 h 4077"/>
                <a:gd name="T8" fmla="*/ 0 w 2860"/>
                <a:gd name="T9" fmla="*/ 3493 h 4077"/>
                <a:gd name="T10" fmla="*/ 583 w 2860"/>
                <a:gd name="T11" fmla="*/ 4076 h 4077"/>
                <a:gd name="T12" fmla="*/ 2265 w 2860"/>
                <a:gd name="T13" fmla="*/ 4076 h 4077"/>
                <a:gd name="T14" fmla="*/ 2859 w 2860"/>
                <a:gd name="T15" fmla="*/ 3493 h 4077"/>
                <a:gd name="T16" fmla="*/ 2859 w 2860"/>
                <a:gd name="T17" fmla="*/ 594 h 4077"/>
                <a:gd name="T18" fmla="*/ 2265 w 2860"/>
                <a:gd name="T19" fmla="*/ 0 h 4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0" h="4077">
                  <a:moveTo>
                    <a:pt x="2265" y="0"/>
                  </a:moveTo>
                  <a:lnTo>
                    <a:pt x="2265" y="0"/>
                  </a:lnTo>
                  <a:cubicBezTo>
                    <a:pt x="583" y="0"/>
                    <a:pt x="583" y="0"/>
                    <a:pt x="583" y="0"/>
                  </a:cubicBezTo>
                  <a:cubicBezTo>
                    <a:pt x="267" y="0"/>
                    <a:pt x="0" y="267"/>
                    <a:pt x="0" y="594"/>
                  </a:cubicBezTo>
                  <a:cubicBezTo>
                    <a:pt x="0" y="3493"/>
                    <a:pt x="0" y="3493"/>
                    <a:pt x="0" y="3493"/>
                  </a:cubicBezTo>
                  <a:cubicBezTo>
                    <a:pt x="0" y="3809"/>
                    <a:pt x="267" y="4076"/>
                    <a:pt x="583" y="4076"/>
                  </a:cubicBezTo>
                  <a:cubicBezTo>
                    <a:pt x="2265" y="4076"/>
                    <a:pt x="2265" y="4076"/>
                    <a:pt x="2265" y="4076"/>
                  </a:cubicBezTo>
                  <a:cubicBezTo>
                    <a:pt x="2592" y="4076"/>
                    <a:pt x="2859" y="3809"/>
                    <a:pt x="2859" y="3493"/>
                  </a:cubicBezTo>
                  <a:cubicBezTo>
                    <a:pt x="2859" y="594"/>
                    <a:pt x="2859" y="594"/>
                    <a:pt x="2859" y="594"/>
                  </a:cubicBezTo>
                  <a:cubicBezTo>
                    <a:pt x="2859" y="267"/>
                    <a:pt x="2592" y="0"/>
                    <a:pt x="226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7" name="Freeform 72">
              <a:extLst>
                <a:ext uri="{FF2B5EF4-FFF2-40B4-BE49-F238E27FC236}">
                  <a16:creationId xmlns:a16="http://schemas.microsoft.com/office/drawing/2014/main" id="{988F1C68-FF4E-004B-9309-0456DEE7A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450" y="4222951"/>
              <a:ext cx="843732" cy="1165903"/>
            </a:xfrm>
            <a:custGeom>
              <a:avLst/>
              <a:gdLst>
                <a:gd name="T0" fmla="*/ 2363 w 2374"/>
                <a:gd name="T1" fmla="*/ 0 h 3276"/>
                <a:gd name="T2" fmla="*/ 2363 w 2374"/>
                <a:gd name="T3" fmla="*/ 0 h 3276"/>
                <a:gd name="T4" fmla="*/ 9 w 2374"/>
                <a:gd name="T5" fmla="*/ 0 h 3276"/>
                <a:gd name="T6" fmla="*/ 0 w 2374"/>
                <a:gd name="T7" fmla="*/ 11 h 3276"/>
                <a:gd name="T8" fmla="*/ 0 w 2374"/>
                <a:gd name="T9" fmla="*/ 3265 h 3276"/>
                <a:gd name="T10" fmla="*/ 9 w 2374"/>
                <a:gd name="T11" fmla="*/ 3275 h 3276"/>
                <a:gd name="T12" fmla="*/ 2363 w 2374"/>
                <a:gd name="T13" fmla="*/ 3275 h 3276"/>
                <a:gd name="T14" fmla="*/ 2373 w 2374"/>
                <a:gd name="T15" fmla="*/ 3265 h 3276"/>
                <a:gd name="T16" fmla="*/ 2373 w 2374"/>
                <a:gd name="T17" fmla="*/ 11 h 3276"/>
                <a:gd name="T18" fmla="*/ 2363 w 2374"/>
                <a:gd name="T19" fmla="*/ 0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4" h="3276">
                  <a:moveTo>
                    <a:pt x="2363" y="0"/>
                  </a:moveTo>
                  <a:lnTo>
                    <a:pt x="2363" y="0"/>
                  </a:lnTo>
                  <a:cubicBezTo>
                    <a:pt x="9" y="0"/>
                    <a:pt x="9" y="0"/>
                    <a:pt x="9" y="0"/>
                  </a:cubicBezTo>
                  <a:lnTo>
                    <a:pt x="0" y="11"/>
                  </a:lnTo>
                  <a:cubicBezTo>
                    <a:pt x="0" y="3265"/>
                    <a:pt x="0" y="3265"/>
                    <a:pt x="0" y="3265"/>
                  </a:cubicBezTo>
                  <a:lnTo>
                    <a:pt x="9" y="3275"/>
                  </a:lnTo>
                  <a:cubicBezTo>
                    <a:pt x="2363" y="3275"/>
                    <a:pt x="2363" y="3275"/>
                    <a:pt x="2363" y="3275"/>
                  </a:cubicBezTo>
                  <a:cubicBezTo>
                    <a:pt x="2373" y="3275"/>
                    <a:pt x="2373" y="3265"/>
                    <a:pt x="2373" y="3265"/>
                  </a:cubicBezTo>
                  <a:cubicBezTo>
                    <a:pt x="2373" y="11"/>
                    <a:pt x="2373" y="11"/>
                    <a:pt x="2373" y="11"/>
                  </a:cubicBezTo>
                  <a:cubicBezTo>
                    <a:pt x="2373" y="11"/>
                    <a:pt x="2373" y="0"/>
                    <a:pt x="2363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8" name="Freeform 73">
              <a:extLst>
                <a:ext uri="{FF2B5EF4-FFF2-40B4-BE49-F238E27FC236}">
                  <a16:creationId xmlns:a16="http://schemas.microsoft.com/office/drawing/2014/main" id="{AFF008E1-600F-1243-B39F-DF9B1743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978" y="4147529"/>
              <a:ext cx="245107" cy="31426"/>
            </a:xfrm>
            <a:custGeom>
              <a:avLst/>
              <a:gdLst>
                <a:gd name="T0" fmla="*/ 653 w 694"/>
                <a:gd name="T1" fmla="*/ 0 h 91"/>
                <a:gd name="T2" fmla="*/ 653 w 694"/>
                <a:gd name="T3" fmla="*/ 0 h 91"/>
                <a:gd name="T4" fmla="*/ 49 w 694"/>
                <a:gd name="T5" fmla="*/ 0 h 91"/>
                <a:gd name="T6" fmla="*/ 0 w 694"/>
                <a:gd name="T7" fmla="*/ 50 h 91"/>
                <a:gd name="T8" fmla="*/ 0 w 694"/>
                <a:gd name="T9" fmla="*/ 50 h 91"/>
                <a:gd name="T10" fmla="*/ 49 w 694"/>
                <a:gd name="T11" fmla="*/ 90 h 91"/>
                <a:gd name="T12" fmla="*/ 653 w 694"/>
                <a:gd name="T13" fmla="*/ 90 h 91"/>
                <a:gd name="T14" fmla="*/ 693 w 694"/>
                <a:gd name="T15" fmla="*/ 50 h 91"/>
                <a:gd name="T16" fmla="*/ 693 w 694"/>
                <a:gd name="T17" fmla="*/ 50 h 91"/>
                <a:gd name="T18" fmla="*/ 653 w 694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91">
                  <a:moveTo>
                    <a:pt x="653" y="0"/>
                  </a:moveTo>
                  <a:lnTo>
                    <a:pt x="653" y="0"/>
                  </a:lnTo>
                  <a:cubicBezTo>
                    <a:pt x="49" y="0"/>
                    <a:pt x="49" y="0"/>
                    <a:pt x="49" y="0"/>
                  </a:cubicBezTo>
                  <a:cubicBezTo>
                    <a:pt x="20" y="0"/>
                    <a:pt x="0" y="21"/>
                    <a:pt x="0" y="50"/>
                  </a:cubicBezTo>
                  <a:lnTo>
                    <a:pt x="0" y="50"/>
                  </a:lnTo>
                  <a:cubicBezTo>
                    <a:pt x="0" y="69"/>
                    <a:pt x="20" y="90"/>
                    <a:pt x="49" y="90"/>
                  </a:cubicBezTo>
                  <a:cubicBezTo>
                    <a:pt x="653" y="90"/>
                    <a:pt x="653" y="90"/>
                    <a:pt x="653" y="90"/>
                  </a:cubicBezTo>
                  <a:cubicBezTo>
                    <a:pt x="673" y="90"/>
                    <a:pt x="693" y="69"/>
                    <a:pt x="693" y="50"/>
                  </a:cubicBezTo>
                  <a:lnTo>
                    <a:pt x="693" y="50"/>
                  </a:lnTo>
                  <a:cubicBezTo>
                    <a:pt x="693" y="21"/>
                    <a:pt x="673" y="0"/>
                    <a:pt x="653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672D2B24-51AC-5D48-BE96-F60AE994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4965" y="5448563"/>
              <a:ext cx="72275" cy="73851"/>
            </a:xfrm>
            <a:custGeom>
              <a:avLst/>
              <a:gdLst>
                <a:gd name="T0" fmla="*/ 98 w 209"/>
                <a:gd name="T1" fmla="*/ 0 h 210"/>
                <a:gd name="T2" fmla="*/ 98 w 209"/>
                <a:gd name="T3" fmla="*/ 0 h 210"/>
                <a:gd name="T4" fmla="*/ 0 w 209"/>
                <a:gd name="T5" fmla="*/ 109 h 210"/>
                <a:gd name="T6" fmla="*/ 98 w 209"/>
                <a:gd name="T7" fmla="*/ 209 h 210"/>
                <a:gd name="T8" fmla="*/ 208 w 209"/>
                <a:gd name="T9" fmla="*/ 109 h 210"/>
                <a:gd name="T10" fmla="*/ 98 w 209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10">
                  <a:moveTo>
                    <a:pt x="98" y="0"/>
                  </a:moveTo>
                  <a:lnTo>
                    <a:pt x="98" y="0"/>
                  </a:lnTo>
                  <a:cubicBezTo>
                    <a:pt x="39" y="0"/>
                    <a:pt x="0" y="50"/>
                    <a:pt x="0" y="109"/>
                  </a:cubicBezTo>
                  <a:cubicBezTo>
                    <a:pt x="0" y="169"/>
                    <a:pt x="39" y="209"/>
                    <a:pt x="98" y="209"/>
                  </a:cubicBezTo>
                  <a:cubicBezTo>
                    <a:pt x="158" y="209"/>
                    <a:pt x="208" y="169"/>
                    <a:pt x="208" y="109"/>
                  </a:cubicBezTo>
                  <a:cubicBezTo>
                    <a:pt x="208" y="50"/>
                    <a:pt x="158" y="0"/>
                    <a:pt x="98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0" name="Freeform 75">
              <a:extLst>
                <a:ext uri="{FF2B5EF4-FFF2-40B4-BE49-F238E27FC236}">
                  <a16:creationId xmlns:a16="http://schemas.microsoft.com/office/drawing/2014/main" id="{EA44053D-97DA-C040-BEE4-202E5F22C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7026" y="4321943"/>
              <a:ext cx="1157971" cy="848501"/>
            </a:xfrm>
            <a:custGeom>
              <a:avLst/>
              <a:gdLst>
                <a:gd name="T0" fmla="*/ 1633 w 3256"/>
                <a:gd name="T1" fmla="*/ 0 h 2384"/>
                <a:gd name="T2" fmla="*/ 1633 w 3256"/>
                <a:gd name="T3" fmla="*/ 0 h 2384"/>
                <a:gd name="T4" fmla="*/ 3255 w 3256"/>
                <a:gd name="T5" fmla="*/ 1117 h 2384"/>
                <a:gd name="T6" fmla="*/ 2642 w 3256"/>
                <a:gd name="T7" fmla="*/ 1997 h 2384"/>
                <a:gd name="T8" fmla="*/ 3126 w 3256"/>
                <a:gd name="T9" fmla="*/ 2383 h 2384"/>
                <a:gd name="T10" fmla="*/ 3107 w 3256"/>
                <a:gd name="T11" fmla="*/ 2383 h 2384"/>
                <a:gd name="T12" fmla="*/ 2335 w 3256"/>
                <a:gd name="T13" fmla="*/ 2125 h 2384"/>
                <a:gd name="T14" fmla="*/ 1633 w 3256"/>
                <a:gd name="T15" fmla="*/ 2235 h 2384"/>
                <a:gd name="T16" fmla="*/ 0 w 3256"/>
                <a:gd name="T17" fmla="*/ 1117 h 2384"/>
                <a:gd name="T18" fmla="*/ 1633 w 3256"/>
                <a:gd name="T19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6" h="2384">
                  <a:moveTo>
                    <a:pt x="1633" y="0"/>
                  </a:moveTo>
                  <a:lnTo>
                    <a:pt x="1633" y="0"/>
                  </a:lnTo>
                  <a:cubicBezTo>
                    <a:pt x="2523" y="0"/>
                    <a:pt x="3255" y="493"/>
                    <a:pt x="3255" y="1117"/>
                  </a:cubicBezTo>
                  <a:cubicBezTo>
                    <a:pt x="3255" y="1473"/>
                    <a:pt x="3018" y="1789"/>
                    <a:pt x="2642" y="1997"/>
                  </a:cubicBezTo>
                  <a:cubicBezTo>
                    <a:pt x="2721" y="2165"/>
                    <a:pt x="2899" y="2304"/>
                    <a:pt x="3126" y="2383"/>
                  </a:cubicBezTo>
                  <a:cubicBezTo>
                    <a:pt x="3117" y="2383"/>
                    <a:pt x="3117" y="2383"/>
                    <a:pt x="3107" y="2383"/>
                  </a:cubicBezTo>
                  <a:cubicBezTo>
                    <a:pt x="2790" y="2383"/>
                    <a:pt x="2514" y="2284"/>
                    <a:pt x="2335" y="2125"/>
                  </a:cubicBezTo>
                  <a:cubicBezTo>
                    <a:pt x="2118" y="2195"/>
                    <a:pt x="1880" y="2235"/>
                    <a:pt x="1633" y="2235"/>
                  </a:cubicBezTo>
                  <a:cubicBezTo>
                    <a:pt x="732" y="2235"/>
                    <a:pt x="0" y="1741"/>
                    <a:pt x="0" y="1117"/>
                  </a:cubicBezTo>
                  <a:cubicBezTo>
                    <a:pt x="0" y="493"/>
                    <a:pt x="732" y="0"/>
                    <a:pt x="163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1" name="Freeform 76">
              <a:extLst>
                <a:ext uri="{FF2B5EF4-FFF2-40B4-BE49-F238E27FC236}">
                  <a16:creationId xmlns:a16="http://schemas.microsoft.com/office/drawing/2014/main" id="{95A1CD99-F882-8D42-B783-9E58E23D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520" y="4486929"/>
              <a:ext cx="116268" cy="471389"/>
            </a:xfrm>
            <a:custGeom>
              <a:avLst/>
              <a:gdLst>
                <a:gd name="T0" fmla="*/ 317 w 329"/>
                <a:gd name="T1" fmla="*/ 1325 h 1326"/>
                <a:gd name="T2" fmla="*/ 11 w 329"/>
                <a:gd name="T3" fmla="*/ 1325 h 1326"/>
                <a:gd name="T4" fmla="*/ 11 w 329"/>
                <a:gd name="T5" fmla="*/ 376 h 1326"/>
                <a:gd name="T6" fmla="*/ 317 w 329"/>
                <a:gd name="T7" fmla="*/ 376 h 1326"/>
                <a:gd name="T8" fmla="*/ 317 w 329"/>
                <a:gd name="T9" fmla="*/ 1325 h 1326"/>
                <a:gd name="T10" fmla="*/ 328 w 329"/>
                <a:gd name="T11" fmla="*/ 237 h 1326"/>
                <a:gd name="T12" fmla="*/ 0 w 329"/>
                <a:gd name="T13" fmla="*/ 237 h 1326"/>
                <a:gd name="T14" fmla="*/ 0 w 329"/>
                <a:gd name="T15" fmla="*/ 0 h 1326"/>
                <a:gd name="T16" fmla="*/ 328 w 329"/>
                <a:gd name="T17" fmla="*/ 0 h 1326"/>
                <a:gd name="T18" fmla="*/ 328 w 329"/>
                <a:gd name="T19" fmla="*/ 237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1326">
                  <a:moveTo>
                    <a:pt x="317" y="1325"/>
                  </a:moveTo>
                  <a:lnTo>
                    <a:pt x="11" y="1325"/>
                  </a:lnTo>
                  <a:lnTo>
                    <a:pt x="11" y="376"/>
                  </a:lnTo>
                  <a:lnTo>
                    <a:pt x="317" y="376"/>
                  </a:lnTo>
                  <a:lnTo>
                    <a:pt x="317" y="1325"/>
                  </a:lnTo>
                  <a:close/>
                  <a:moveTo>
                    <a:pt x="328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23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latin typeface="+mj-lt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C47F438-F314-5D47-8F0D-5277A2E7ECF3}"/>
              </a:ext>
            </a:extLst>
          </p:cNvPr>
          <p:cNvSpPr txBox="1"/>
          <p:nvPr/>
        </p:nvSpPr>
        <p:spPr>
          <a:xfrm>
            <a:off x="2209905" y="2147408"/>
            <a:ext cx="1666703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Rideshare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42A263-7381-AA43-9ECA-6EE12BCE4A70}"/>
              </a:ext>
            </a:extLst>
          </p:cNvPr>
          <p:cNvSpPr txBox="1"/>
          <p:nvPr/>
        </p:nvSpPr>
        <p:spPr>
          <a:xfrm>
            <a:off x="8222989" y="1858648"/>
            <a:ext cx="2798422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US" sz="2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Preventative)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C00C41-7D75-EF4B-ACED-7DB669C8FD99}"/>
              </a:ext>
            </a:extLst>
          </p:cNvPr>
          <p:cNvSpPr txBox="1"/>
          <p:nvPr/>
        </p:nvSpPr>
        <p:spPr>
          <a:xfrm>
            <a:off x="1661496" y="3850588"/>
            <a:ext cx="2016862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Connectivity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1232C-F7FF-8847-8699-A527623B4BCB}"/>
              </a:ext>
            </a:extLst>
          </p:cNvPr>
          <p:cNvSpPr txBox="1"/>
          <p:nvPr/>
        </p:nvSpPr>
        <p:spPr>
          <a:xfrm>
            <a:off x="2567585" y="5366030"/>
            <a:ext cx="1638554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Insurance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2CD85C-6C56-9F47-88B2-99B67ADA197C}"/>
              </a:ext>
            </a:extLst>
          </p:cNvPr>
          <p:cNvSpPr txBox="1"/>
          <p:nvPr/>
        </p:nvSpPr>
        <p:spPr>
          <a:xfrm>
            <a:off x="8425080" y="3478764"/>
            <a:ext cx="2688520" cy="83097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Security</a:t>
            </a:r>
          </a:p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(Public &amp; Private)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6557E7-E5DF-D84F-B455-F634DA2260A4}"/>
              </a:ext>
            </a:extLst>
          </p:cNvPr>
          <p:cNvSpPr txBox="1"/>
          <p:nvPr/>
        </p:nvSpPr>
        <p:spPr>
          <a:xfrm>
            <a:off x="7976503" y="5334842"/>
            <a:ext cx="1981596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Registration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5766DC-6B67-054F-88EC-5DD5F78EDC7C}"/>
              </a:ext>
            </a:extLst>
          </p:cNvPr>
          <p:cNvSpPr txBox="1"/>
          <p:nvPr/>
        </p:nvSpPr>
        <p:spPr>
          <a:xfrm>
            <a:off x="5495599" y="2174753"/>
            <a:ext cx="1241009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Loyalty</a:t>
            </a:r>
            <a:endParaRPr lang="id-ID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128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Decentralized Supply Chain</a:t>
            </a:r>
            <a:endParaRPr lang="en-US" sz="3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0600F-7EDF-C04B-9A61-D68CCB2AA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11" y="1639383"/>
            <a:ext cx="4838700" cy="481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3F93D-D125-164A-B3F1-1E1158906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9282" y="2131359"/>
            <a:ext cx="6283501" cy="34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623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Business Metrics</a:t>
            </a:r>
            <a:endParaRPr lang="en-US"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5B5227-6EDB-A94A-B521-94E401D2C69A}"/>
              </a:ext>
            </a:extLst>
          </p:cNvPr>
          <p:cNvSpPr/>
          <p:nvPr/>
        </p:nvSpPr>
        <p:spPr bwMode="auto">
          <a:xfrm>
            <a:off x="6446210" y="2598166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1E903-8D73-074A-BA97-5BC2C10B1796}"/>
              </a:ext>
            </a:extLst>
          </p:cNvPr>
          <p:cNvSpPr/>
          <p:nvPr/>
        </p:nvSpPr>
        <p:spPr>
          <a:xfrm>
            <a:off x="7223525" y="5259050"/>
            <a:ext cx="3134220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Recalls &amp; Fines (DieselGate)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25C32-DE4F-0649-8454-1EE6C1475CD0}"/>
              </a:ext>
            </a:extLst>
          </p:cNvPr>
          <p:cNvSpPr txBox="1"/>
          <p:nvPr/>
        </p:nvSpPr>
        <p:spPr>
          <a:xfrm>
            <a:off x="7237803" y="5528778"/>
            <a:ext cx="3221215" cy="4675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Avoidance via Machine Learning Predictions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Efficient Recall Processing via Gaming Theory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B20AB-0B45-5D4F-81BF-BFA37A8FA63E}"/>
              </a:ext>
            </a:extLst>
          </p:cNvPr>
          <p:cNvSpPr/>
          <p:nvPr/>
        </p:nvSpPr>
        <p:spPr bwMode="auto">
          <a:xfrm>
            <a:off x="6429622" y="5270022"/>
            <a:ext cx="764860" cy="7650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08C11E-C0B7-0546-B055-0029FD2E6050}"/>
              </a:ext>
            </a:extLst>
          </p:cNvPr>
          <p:cNvSpPr/>
          <p:nvPr/>
        </p:nvSpPr>
        <p:spPr bwMode="auto">
          <a:xfrm>
            <a:off x="6450030" y="3477993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516FB-7F65-B341-8AA6-1BBB29EAA2C6}"/>
              </a:ext>
            </a:extLst>
          </p:cNvPr>
          <p:cNvSpPr/>
          <p:nvPr/>
        </p:nvSpPr>
        <p:spPr bwMode="auto">
          <a:xfrm>
            <a:off x="6450030" y="4369332"/>
            <a:ext cx="764860" cy="7650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CF42F-2CD5-F846-AD7B-6AEAF15CF081}"/>
              </a:ext>
            </a:extLst>
          </p:cNvPr>
          <p:cNvSpPr/>
          <p:nvPr/>
        </p:nvSpPr>
        <p:spPr>
          <a:xfrm>
            <a:off x="7253183" y="2594898"/>
            <a:ext cx="2048281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Loyalty Program$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C8311-E356-9041-9F21-B6C22608321F}"/>
              </a:ext>
            </a:extLst>
          </p:cNvPr>
          <p:cNvSpPr txBox="1"/>
          <p:nvPr/>
        </p:nvSpPr>
        <p:spPr>
          <a:xfrm>
            <a:off x="7267461" y="2864626"/>
            <a:ext cx="3221215" cy="4675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Hidden Gem – New MRR / ARR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 / Ecosystem Heavy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05C5D7-0A72-5B4F-B92D-EAE4A6AC6612}"/>
              </a:ext>
            </a:extLst>
          </p:cNvPr>
          <p:cNvSpPr/>
          <p:nvPr/>
        </p:nvSpPr>
        <p:spPr>
          <a:xfrm>
            <a:off x="7256321" y="3471881"/>
            <a:ext cx="3219178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Compliance (Right to Repair)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2DBEF-CC70-3A4F-82C3-BF08E15940B1}"/>
              </a:ext>
            </a:extLst>
          </p:cNvPr>
          <p:cNvSpPr txBox="1"/>
          <p:nvPr/>
        </p:nvSpPr>
        <p:spPr>
          <a:xfrm>
            <a:off x="7270599" y="3741609"/>
            <a:ext cx="3338059" cy="4675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Optimize for Superset of Legal Jurisdiction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Adapt to evolving L3-L5 Autonomous Regulations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C966B-231C-3642-B542-B41F453B58A6}"/>
              </a:ext>
            </a:extLst>
          </p:cNvPr>
          <p:cNvSpPr/>
          <p:nvPr/>
        </p:nvSpPr>
        <p:spPr>
          <a:xfrm>
            <a:off x="7264323" y="4342665"/>
            <a:ext cx="2465767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Manufacturing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5FB49-7121-EC4D-B553-A24CFEB215A4}"/>
              </a:ext>
            </a:extLst>
          </p:cNvPr>
          <p:cNvSpPr txBox="1"/>
          <p:nvPr/>
        </p:nvSpPr>
        <p:spPr>
          <a:xfrm>
            <a:off x="7278601" y="4612393"/>
            <a:ext cx="3221215" cy="4675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Robotic Assembly Optimizes for Location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Raw Material Supply Chain (Li-on, Cobalt, …)</a:t>
            </a: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471BC814-927E-B848-A7A7-3419E6D6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38" y="5475481"/>
            <a:ext cx="272695" cy="354873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321726E8-9768-BD4C-A616-3E2E3458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023" y="4559096"/>
            <a:ext cx="358509" cy="341439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7" name="Freeform 127">
            <a:extLst>
              <a:ext uri="{FF2B5EF4-FFF2-40B4-BE49-F238E27FC236}">
                <a16:creationId xmlns:a16="http://schemas.microsoft.com/office/drawing/2014/main" id="{AA1EEABC-46B6-FC4D-BB8C-09DC90A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744" y="2811330"/>
            <a:ext cx="414209" cy="33356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sp>
        <p:nvSpPr>
          <p:cNvPr id="18" name="Freeform 75">
            <a:extLst>
              <a:ext uri="{FF2B5EF4-FFF2-40B4-BE49-F238E27FC236}">
                <a16:creationId xmlns:a16="http://schemas.microsoft.com/office/drawing/2014/main" id="{5739BEC4-E9CB-8443-A6E0-77A18B53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345" y="3726580"/>
            <a:ext cx="331434" cy="266907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29F216-E639-324E-A2AD-5CB033D7FDF6}"/>
              </a:ext>
            </a:extLst>
          </p:cNvPr>
          <p:cNvGrpSpPr/>
          <p:nvPr/>
        </p:nvGrpSpPr>
        <p:grpSpPr>
          <a:xfrm>
            <a:off x="2112218" y="5238718"/>
            <a:ext cx="337481" cy="448584"/>
            <a:chOff x="9916767" y="11659096"/>
            <a:chExt cx="1032769" cy="1372771"/>
          </a:xfrm>
          <a:solidFill>
            <a:schemeClr val="accent1"/>
          </a:solidFill>
        </p:grpSpPr>
        <p:sp>
          <p:nvSpPr>
            <p:cNvPr id="20" name="Freeform 1092">
              <a:extLst>
                <a:ext uri="{FF2B5EF4-FFF2-40B4-BE49-F238E27FC236}">
                  <a16:creationId xmlns:a16="http://schemas.microsoft.com/office/drawing/2014/main" id="{C09A6818-B9BC-7845-8EC3-277605E06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6767" y="12943702"/>
              <a:ext cx="75568" cy="88165"/>
            </a:xfrm>
            <a:custGeom>
              <a:avLst/>
              <a:gdLst>
                <a:gd name="T0" fmla="*/ 3 w 26"/>
                <a:gd name="T1" fmla="*/ 0 h 29"/>
                <a:gd name="T2" fmla="*/ 3 w 26"/>
                <a:gd name="T3" fmla="*/ 0 h 29"/>
                <a:gd name="T4" fmla="*/ 3 w 26"/>
                <a:gd name="T5" fmla="*/ 25 h 29"/>
                <a:gd name="T6" fmla="*/ 25 w 26"/>
                <a:gd name="T7" fmla="*/ 13 h 29"/>
                <a:gd name="T8" fmla="*/ 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3" y="0"/>
                  </a:moveTo>
                  <a:lnTo>
                    <a:pt x="3" y="0"/>
                  </a:lnTo>
                  <a:cubicBezTo>
                    <a:pt x="3" y="4"/>
                    <a:pt x="0" y="22"/>
                    <a:pt x="3" y="25"/>
                  </a:cubicBezTo>
                  <a:cubicBezTo>
                    <a:pt x="3" y="28"/>
                    <a:pt x="22" y="13"/>
                    <a:pt x="25" y="13"/>
                  </a:cubicBezTo>
                  <a:cubicBezTo>
                    <a:pt x="22" y="7"/>
                    <a:pt x="13" y="0"/>
                    <a:pt x="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1" name="Freeform 1093">
              <a:extLst>
                <a:ext uri="{FF2B5EF4-FFF2-40B4-BE49-F238E27FC236}">
                  <a16:creationId xmlns:a16="http://schemas.microsoft.com/office/drawing/2014/main" id="{35AF982C-EBAE-A142-BCDB-3D3D387F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144" y="11759852"/>
              <a:ext cx="692717" cy="944566"/>
            </a:xfrm>
            <a:custGeom>
              <a:avLst/>
              <a:gdLst>
                <a:gd name="T0" fmla="*/ 12 w 243"/>
                <a:gd name="T1" fmla="*/ 327 h 331"/>
                <a:gd name="T2" fmla="*/ 12 w 243"/>
                <a:gd name="T3" fmla="*/ 327 h 331"/>
                <a:gd name="T4" fmla="*/ 18 w 243"/>
                <a:gd name="T5" fmla="*/ 330 h 331"/>
                <a:gd name="T6" fmla="*/ 242 w 243"/>
                <a:gd name="T7" fmla="*/ 15 h 331"/>
                <a:gd name="T8" fmla="*/ 224 w 243"/>
                <a:gd name="T9" fmla="*/ 0 h 331"/>
                <a:gd name="T10" fmla="*/ 0 w 243"/>
                <a:gd name="T11" fmla="*/ 315 h 331"/>
                <a:gd name="T12" fmla="*/ 9 w 243"/>
                <a:gd name="T13" fmla="*/ 321 h 331"/>
                <a:gd name="T14" fmla="*/ 12 w 243"/>
                <a:gd name="T15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31">
                  <a:moveTo>
                    <a:pt x="12" y="327"/>
                  </a:moveTo>
                  <a:lnTo>
                    <a:pt x="12" y="327"/>
                  </a:lnTo>
                  <a:cubicBezTo>
                    <a:pt x="15" y="327"/>
                    <a:pt x="15" y="330"/>
                    <a:pt x="18" y="330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9" y="321"/>
                    <a:pt x="9" y="321"/>
                    <a:pt x="9" y="321"/>
                  </a:cubicBezTo>
                  <a:lnTo>
                    <a:pt x="12" y="3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2" name="Freeform 1094">
              <a:extLst>
                <a:ext uri="{FF2B5EF4-FFF2-40B4-BE49-F238E27FC236}">
                  <a16:creationId xmlns:a16="http://schemas.microsoft.com/office/drawing/2014/main" id="{327A0C34-6E28-D64B-A3BC-0EF8216FF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497" y="11848010"/>
              <a:ext cx="705308" cy="944560"/>
            </a:xfrm>
            <a:custGeom>
              <a:avLst/>
              <a:gdLst>
                <a:gd name="T0" fmla="*/ 6 w 246"/>
                <a:gd name="T1" fmla="*/ 318 h 331"/>
                <a:gd name="T2" fmla="*/ 6 w 246"/>
                <a:gd name="T3" fmla="*/ 318 h 331"/>
                <a:gd name="T4" fmla="*/ 18 w 246"/>
                <a:gd name="T5" fmla="*/ 327 h 331"/>
                <a:gd name="T6" fmla="*/ 21 w 246"/>
                <a:gd name="T7" fmla="*/ 330 h 331"/>
                <a:gd name="T8" fmla="*/ 245 w 246"/>
                <a:gd name="T9" fmla="*/ 12 h 331"/>
                <a:gd name="T10" fmla="*/ 224 w 246"/>
                <a:gd name="T11" fmla="*/ 0 h 331"/>
                <a:gd name="T12" fmla="*/ 0 w 246"/>
                <a:gd name="T13" fmla="*/ 315 h 331"/>
                <a:gd name="T14" fmla="*/ 3 w 246"/>
                <a:gd name="T15" fmla="*/ 315 h 331"/>
                <a:gd name="T16" fmla="*/ 6 w 246"/>
                <a:gd name="T17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31">
                  <a:moveTo>
                    <a:pt x="6" y="318"/>
                  </a:moveTo>
                  <a:lnTo>
                    <a:pt x="6" y="318"/>
                  </a:ln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8" y="327"/>
                    <a:pt x="21" y="330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0" y="315"/>
                    <a:pt x="0" y="315"/>
                    <a:pt x="0" y="315"/>
                  </a:cubicBezTo>
                  <a:lnTo>
                    <a:pt x="3" y="315"/>
                  </a:lnTo>
                  <a:lnTo>
                    <a:pt x="6" y="3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3" name="Freeform 1095">
              <a:extLst>
                <a:ext uri="{FF2B5EF4-FFF2-40B4-BE49-F238E27FC236}">
                  <a16:creationId xmlns:a16="http://schemas.microsoft.com/office/drawing/2014/main" id="{8F47FFE7-C3DE-304D-B934-76FA998F1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2451" y="11659096"/>
              <a:ext cx="277085" cy="239294"/>
            </a:xfrm>
            <a:custGeom>
              <a:avLst/>
              <a:gdLst>
                <a:gd name="T0" fmla="*/ 88 w 95"/>
                <a:gd name="T1" fmla="*/ 36 h 82"/>
                <a:gd name="T2" fmla="*/ 88 w 95"/>
                <a:gd name="T3" fmla="*/ 36 h 82"/>
                <a:gd name="T4" fmla="*/ 39 w 95"/>
                <a:gd name="T5" fmla="*/ 2 h 82"/>
                <a:gd name="T6" fmla="*/ 30 w 95"/>
                <a:gd name="T7" fmla="*/ 0 h 82"/>
                <a:gd name="T8" fmla="*/ 21 w 95"/>
                <a:gd name="T9" fmla="*/ 0 h 82"/>
                <a:gd name="T10" fmla="*/ 0 w 95"/>
                <a:gd name="T11" fmla="*/ 27 h 82"/>
                <a:gd name="T12" fmla="*/ 78 w 95"/>
                <a:gd name="T13" fmla="*/ 81 h 82"/>
                <a:gd name="T14" fmla="*/ 94 w 95"/>
                <a:gd name="T15" fmla="*/ 54 h 82"/>
                <a:gd name="T16" fmla="*/ 88 w 95"/>
                <a:gd name="T17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82">
                  <a:moveTo>
                    <a:pt x="88" y="36"/>
                  </a:moveTo>
                  <a:lnTo>
                    <a:pt x="88" y="36"/>
                  </a:lnTo>
                  <a:cubicBezTo>
                    <a:pt x="39" y="2"/>
                    <a:pt x="39" y="2"/>
                    <a:pt x="39" y="2"/>
                  </a:cubicBezTo>
                  <a:cubicBezTo>
                    <a:pt x="36" y="0"/>
                    <a:pt x="33" y="0"/>
                    <a:pt x="30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39"/>
                    <a:pt x="88" y="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4" name="Freeform 1096">
              <a:extLst>
                <a:ext uri="{FF2B5EF4-FFF2-40B4-BE49-F238E27FC236}">
                  <a16:creationId xmlns:a16="http://schemas.microsoft.com/office/drawing/2014/main" id="{1345D7E6-25BF-0944-99B8-E2385246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1258" y="11923578"/>
              <a:ext cx="692708" cy="931969"/>
            </a:xfrm>
            <a:custGeom>
              <a:avLst/>
              <a:gdLst>
                <a:gd name="T0" fmla="*/ 0 w 243"/>
                <a:gd name="T1" fmla="*/ 315 h 325"/>
                <a:gd name="T2" fmla="*/ 0 w 243"/>
                <a:gd name="T3" fmla="*/ 315 h 325"/>
                <a:gd name="T4" fmla="*/ 6 w 243"/>
                <a:gd name="T5" fmla="*/ 318 h 325"/>
                <a:gd name="T6" fmla="*/ 9 w 243"/>
                <a:gd name="T7" fmla="*/ 318 h 325"/>
                <a:gd name="T8" fmla="*/ 18 w 243"/>
                <a:gd name="T9" fmla="*/ 324 h 325"/>
                <a:gd name="T10" fmla="*/ 242 w 243"/>
                <a:gd name="T11" fmla="*/ 12 h 325"/>
                <a:gd name="T12" fmla="*/ 227 w 243"/>
                <a:gd name="T13" fmla="*/ 0 h 325"/>
                <a:gd name="T14" fmla="*/ 0 w 243"/>
                <a:gd name="T15" fmla="*/ 31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325">
                  <a:moveTo>
                    <a:pt x="0" y="315"/>
                  </a:moveTo>
                  <a:lnTo>
                    <a:pt x="0" y="315"/>
                  </a:lnTo>
                  <a:cubicBezTo>
                    <a:pt x="3" y="315"/>
                    <a:pt x="6" y="315"/>
                    <a:pt x="6" y="318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18" y="324"/>
                    <a:pt x="18" y="324"/>
                    <a:pt x="18" y="324"/>
                  </a:cubicBezTo>
                  <a:cubicBezTo>
                    <a:pt x="242" y="12"/>
                    <a:pt x="242" y="12"/>
                    <a:pt x="242" y="12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0" y="3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5" name="Freeform 1097">
              <a:extLst>
                <a:ext uri="{FF2B5EF4-FFF2-40B4-BE49-F238E27FC236}">
                  <a16:creationId xmlns:a16="http://schemas.microsoft.com/office/drawing/2014/main" id="{27A521DE-396F-2844-8A8A-20874572A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1956" y="12729603"/>
              <a:ext cx="239306" cy="239285"/>
            </a:xfrm>
            <a:custGeom>
              <a:avLst/>
              <a:gdLst>
                <a:gd name="T0" fmla="*/ 78 w 85"/>
                <a:gd name="T1" fmla="*/ 48 h 83"/>
                <a:gd name="T2" fmla="*/ 78 w 85"/>
                <a:gd name="T3" fmla="*/ 48 h 83"/>
                <a:gd name="T4" fmla="*/ 51 w 85"/>
                <a:gd name="T5" fmla="*/ 27 h 83"/>
                <a:gd name="T6" fmla="*/ 42 w 85"/>
                <a:gd name="T7" fmla="*/ 21 h 83"/>
                <a:gd name="T8" fmla="*/ 15 w 85"/>
                <a:gd name="T9" fmla="*/ 3 h 83"/>
                <a:gd name="T10" fmla="*/ 15 w 85"/>
                <a:gd name="T11" fmla="*/ 0 h 83"/>
                <a:gd name="T12" fmla="*/ 12 w 85"/>
                <a:gd name="T13" fmla="*/ 0 h 83"/>
                <a:gd name="T14" fmla="*/ 6 w 85"/>
                <a:gd name="T15" fmla="*/ 15 h 83"/>
                <a:gd name="T16" fmla="*/ 3 w 85"/>
                <a:gd name="T17" fmla="*/ 21 h 83"/>
                <a:gd name="T18" fmla="*/ 0 w 85"/>
                <a:gd name="T19" fmla="*/ 57 h 83"/>
                <a:gd name="T20" fmla="*/ 33 w 85"/>
                <a:gd name="T21" fmla="*/ 82 h 83"/>
                <a:gd name="T22" fmla="*/ 63 w 85"/>
                <a:gd name="T23" fmla="*/ 63 h 83"/>
                <a:gd name="T24" fmla="*/ 69 w 85"/>
                <a:gd name="T25" fmla="*/ 60 h 83"/>
                <a:gd name="T26" fmla="*/ 84 w 85"/>
                <a:gd name="T27" fmla="*/ 51 h 83"/>
                <a:gd name="T28" fmla="*/ 81 w 85"/>
                <a:gd name="T29" fmla="*/ 48 h 83"/>
                <a:gd name="T30" fmla="*/ 78 w 85"/>
                <a:gd name="T31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3">
                  <a:moveTo>
                    <a:pt x="78" y="48"/>
                  </a:moveTo>
                  <a:lnTo>
                    <a:pt x="78" y="48"/>
                  </a:lnTo>
                  <a:cubicBezTo>
                    <a:pt x="69" y="45"/>
                    <a:pt x="57" y="36"/>
                    <a:pt x="51" y="27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8"/>
                    <a:pt x="21" y="9"/>
                    <a:pt x="15" y="3"/>
                  </a:cubicBezTo>
                  <a:lnTo>
                    <a:pt x="15" y="0"/>
                  </a:ln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6"/>
                    <a:pt x="6" y="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9" y="60"/>
                    <a:pt x="24" y="66"/>
                    <a:pt x="33" y="8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8" y="57"/>
                    <a:pt x="81" y="54"/>
                    <a:pt x="84" y="5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78" y="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85" tIns="60943" rIns="121885" bIns="60943" anchor="ctr"/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5C41C9-7023-EE46-96A2-5DECA4155C45}"/>
              </a:ext>
            </a:extLst>
          </p:cNvPr>
          <p:cNvGrpSpPr/>
          <p:nvPr/>
        </p:nvGrpSpPr>
        <p:grpSpPr>
          <a:xfrm rot="19385170">
            <a:off x="2197277" y="3847869"/>
            <a:ext cx="374870" cy="538256"/>
            <a:chOff x="18561758" y="2385889"/>
            <a:chExt cx="2160750" cy="3102509"/>
          </a:xfrm>
        </p:grpSpPr>
        <p:sp>
          <p:nvSpPr>
            <p:cNvPr id="27" name="Freeform 277">
              <a:extLst>
                <a:ext uri="{FF2B5EF4-FFF2-40B4-BE49-F238E27FC236}">
                  <a16:creationId xmlns:a16="http://schemas.microsoft.com/office/drawing/2014/main" id="{BEA02953-B40F-474D-9A07-28D2D3F2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758" y="2385889"/>
              <a:ext cx="2160750" cy="3102509"/>
            </a:xfrm>
            <a:custGeom>
              <a:avLst/>
              <a:gdLst>
                <a:gd name="T0" fmla="*/ 0 w 366"/>
                <a:gd name="T1" fmla="*/ 494 h 527"/>
                <a:gd name="T2" fmla="*/ 34 w 366"/>
                <a:gd name="T3" fmla="*/ 527 h 527"/>
                <a:gd name="T4" fmla="*/ 333 w 366"/>
                <a:gd name="T5" fmla="*/ 527 h 527"/>
                <a:gd name="T6" fmla="*/ 366 w 366"/>
                <a:gd name="T7" fmla="*/ 494 h 527"/>
                <a:gd name="T8" fmla="*/ 366 w 366"/>
                <a:gd name="T9" fmla="*/ 34 h 527"/>
                <a:gd name="T10" fmla="*/ 333 w 366"/>
                <a:gd name="T11" fmla="*/ 0 h 527"/>
                <a:gd name="T12" fmla="*/ 34 w 366"/>
                <a:gd name="T13" fmla="*/ 0 h 527"/>
                <a:gd name="T14" fmla="*/ 0 w 366"/>
                <a:gd name="T15" fmla="*/ 34 h 527"/>
                <a:gd name="T16" fmla="*/ 0 w 366"/>
                <a:gd name="T17" fmla="*/ 49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527">
                  <a:moveTo>
                    <a:pt x="0" y="494"/>
                  </a:moveTo>
                  <a:cubicBezTo>
                    <a:pt x="0" y="512"/>
                    <a:pt x="15" y="527"/>
                    <a:pt x="34" y="527"/>
                  </a:cubicBezTo>
                  <a:cubicBezTo>
                    <a:pt x="333" y="527"/>
                    <a:pt x="333" y="527"/>
                    <a:pt x="333" y="527"/>
                  </a:cubicBezTo>
                  <a:cubicBezTo>
                    <a:pt x="351" y="527"/>
                    <a:pt x="366" y="512"/>
                    <a:pt x="366" y="49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15"/>
                    <a:pt x="351" y="0"/>
                    <a:pt x="3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2D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8" name="Rectangle 278">
              <a:extLst>
                <a:ext uri="{FF2B5EF4-FFF2-40B4-BE49-F238E27FC236}">
                  <a16:creationId xmlns:a16="http://schemas.microsoft.com/office/drawing/2014/main" id="{A68180A5-9FA9-5A42-B862-CD7B378F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1666" y="2532620"/>
              <a:ext cx="1842254" cy="2720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29" name="Freeform 281">
              <a:extLst>
                <a:ext uri="{FF2B5EF4-FFF2-40B4-BE49-F238E27FC236}">
                  <a16:creationId xmlns:a16="http://schemas.microsoft.com/office/drawing/2014/main" id="{6B8E69B3-77B5-224A-B2F5-72217AFF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5497" y="3457953"/>
              <a:ext cx="1671773" cy="1718475"/>
            </a:xfrm>
            <a:custGeom>
              <a:avLst/>
              <a:gdLst>
                <a:gd name="T0" fmla="*/ 278 w 283"/>
                <a:gd name="T1" fmla="*/ 292 h 292"/>
                <a:gd name="T2" fmla="*/ 5 w 283"/>
                <a:gd name="T3" fmla="*/ 292 h 292"/>
                <a:gd name="T4" fmla="*/ 0 w 283"/>
                <a:gd name="T5" fmla="*/ 287 h 292"/>
                <a:gd name="T6" fmla="*/ 5 w 283"/>
                <a:gd name="T7" fmla="*/ 283 h 292"/>
                <a:gd name="T8" fmla="*/ 274 w 283"/>
                <a:gd name="T9" fmla="*/ 283 h 292"/>
                <a:gd name="T10" fmla="*/ 274 w 283"/>
                <a:gd name="T11" fmla="*/ 5 h 292"/>
                <a:gd name="T12" fmla="*/ 278 w 283"/>
                <a:gd name="T13" fmla="*/ 0 h 292"/>
                <a:gd name="T14" fmla="*/ 283 w 283"/>
                <a:gd name="T15" fmla="*/ 5 h 292"/>
                <a:gd name="T16" fmla="*/ 283 w 283"/>
                <a:gd name="T17" fmla="*/ 287 h 292"/>
                <a:gd name="T18" fmla="*/ 278 w 283"/>
                <a:gd name="T1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292">
                  <a:moveTo>
                    <a:pt x="278" y="292"/>
                  </a:moveTo>
                  <a:cubicBezTo>
                    <a:pt x="5" y="292"/>
                    <a:pt x="5" y="292"/>
                    <a:pt x="5" y="292"/>
                  </a:cubicBezTo>
                  <a:cubicBezTo>
                    <a:pt x="2" y="292"/>
                    <a:pt x="0" y="290"/>
                    <a:pt x="0" y="287"/>
                  </a:cubicBezTo>
                  <a:cubicBezTo>
                    <a:pt x="0" y="285"/>
                    <a:pt x="2" y="283"/>
                    <a:pt x="5" y="283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4" y="2"/>
                    <a:pt x="276" y="0"/>
                    <a:pt x="278" y="0"/>
                  </a:cubicBezTo>
                  <a:cubicBezTo>
                    <a:pt x="281" y="0"/>
                    <a:pt x="283" y="2"/>
                    <a:pt x="283" y="5"/>
                  </a:cubicBezTo>
                  <a:cubicBezTo>
                    <a:pt x="283" y="287"/>
                    <a:pt x="283" y="287"/>
                    <a:pt x="283" y="287"/>
                  </a:cubicBezTo>
                  <a:cubicBezTo>
                    <a:pt x="283" y="290"/>
                    <a:pt x="281" y="292"/>
                    <a:pt x="278" y="292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0" name="Freeform 282">
              <a:extLst>
                <a:ext uri="{FF2B5EF4-FFF2-40B4-BE49-F238E27FC236}">
                  <a16:creationId xmlns:a16="http://schemas.microsoft.com/office/drawing/2014/main" id="{7B337542-9DED-FB46-AAC5-0538222E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7787" y="2822118"/>
              <a:ext cx="1433892" cy="70061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10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1" name="Freeform 283">
              <a:extLst>
                <a:ext uri="{FF2B5EF4-FFF2-40B4-BE49-F238E27FC236}">
                  <a16:creationId xmlns:a16="http://schemas.microsoft.com/office/drawing/2014/main" id="{4D63EE06-C258-2842-A2BC-E73B3A38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1179" y="2939767"/>
              <a:ext cx="796900" cy="70061"/>
            </a:xfrm>
            <a:custGeom>
              <a:avLst/>
              <a:gdLst>
                <a:gd name="T0" fmla="*/ 129 w 135"/>
                <a:gd name="T1" fmla="*/ 0 h 12"/>
                <a:gd name="T2" fmla="*/ 6 w 135"/>
                <a:gd name="T3" fmla="*/ 0 h 12"/>
                <a:gd name="T4" fmla="*/ 0 w 135"/>
                <a:gd name="T5" fmla="*/ 6 h 12"/>
                <a:gd name="T6" fmla="*/ 6 w 135"/>
                <a:gd name="T7" fmla="*/ 12 h 12"/>
                <a:gd name="T8" fmla="*/ 129 w 135"/>
                <a:gd name="T9" fmla="*/ 12 h 12"/>
                <a:gd name="T10" fmla="*/ 135 w 135"/>
                <a:gd name="T11" fmla="*/ 6 h 12"/>
                <a:gd name="T12" fmla="*/ 129 w 1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32" y="12"/>
                    <a:pt x="135" y="9"/>
                    <a:pt x="135" y="6"/>
                  </a:cubicBezTo>
                  <a:cubicBezTo>
                    <a:pt x="135" y="3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2" name="Freeform 284">
              <a:extLst>
                <a:ext uri="{FF2B5EF4-FFF2-40B4-BE49-F238E27FC236}">
                  <a16:creationId xmlns:a16="http://schemas.microsoft.com/office/drawing/2014/main" id="{CE7FAF70-650F-AB46-AB4C-20104FA0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2836" y="2945054"/>
              <a:ext cx="377966" cy="64773"/>
            </a:xfrm>
            <a:custGeom>
              <a:avLst/>
              <a:gdLst>
                <a:gd name="T0" fmla="*/ 59 w 64"/>
                <a:gd name="T1" fmla="*/ 0 h 11"/>
                <a:gd name="T2" fmla="*/ 6 w 64"/>
                <a:gd name="T3" fmla="*/ 0 h 11"/>
                <a:gd name="T4" fmla="*/ 0 w 64"/>
                <a:gd name="T5" fmla="*/ 5 h 11"/>
                <a:gd name="T6" fmla="*/ 6 w 64"/>
                <a:gd name="T7" fmla="*/ 11 h 11"/>
                <a:gd name="T8" fmla="*/ 59 w 64"/>
                <a:gd name="T9" fmla="*/ 11 h 11"/>
                <a:gd name="T10" fmla="*/ 64 w 64"/>
                <a:gd name="T11" fmla="*/ 5 h 11"/>
                <a:gd name="T12" fmla="*/ 59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2" y="11"/>
                    <a:pt x="64" y="8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3" name="Freeform 285">
              <a:extLst>
                <a:ext uri="{FF2B5EF4-FFF2-40B4-BE49-F238E27FC236}">
                  <a16:creationId xmlns:a16="http://schemas.microsoft.com/office/drawing/2014/main" id="{585A4B53-C4FD-D641-B3C8-FDD8754B8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7787" y="3057417"/>
              <a:ext cx="1433892" cy="70061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10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4" name="Freeform 286">
              <a:extLst>
                <a:ext uri="{FF2B5EF4-FFF2-40B4-BE49-F238E27FC236}">
                  <a16:creationId xmlns:a16="http://schemas.microsoft.com/office/drawing/2014/main" id="{390CFFB0-95D9-D04B-931C-A26431AA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2008" y="3192251"/>
              <a:ext cx="377966" cy="59485"/>
            </a:xfrm>
            <a:custGeom>
              <a:avLst/>
              <a:gdLst>
                <a:gd name="T0" fmla="*/ 64 w 64"/>
                <a:gd name="T1" fmla="*/ 5 h 10"/>
                <a:gd name="T2" fmla="*/ 58 w 64"/>
                <a:gd name="T3" fmla="*/ 10 h 10"/>
                <a:gd name="T4" fmla="*/ 6 w 64"/>
                <a:gd name="T5" fmla="*/ 10 h 10"/>
                <a:gd name="T6" fmla="*/ 0 w 64"/>
                <a:gd name="T7" fmla="*/ 5 h 10"/>
                <a:gd name="T8" fmla="*/ 0 w 64"/>
                <a:gd name="T9" fmla="*/ 5 h 10"/>
                <a:gd name="T10" fmla="*/ 6 w 64"/>
                <a:gd name="T11" fmla="*/ 0 h 10"/>
                <a:gd name="T12" fmla="*/ 58 w 64"/>
                <a:gd name="T13" fmla="*/ 0 h 10"/>
                <a:gd name="T14" fmla="*/ 64 w 64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0">
                  <a:moveTo>
                    <a:pt x="64" y="5"/>
                  </a:moveTo>
                  <a:cubicBezTo>
                    <a:pt x="64" y="8"/>
                    <a:pt x="61" y="10"/>
                    <a:pt x="5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2"/>
                    <a:pt x="64" y="5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5" name="Freeform 287">
              <a:extLst>
                <a:ext uri="{FF2B5EF4-FFF2-40B4-BE49-F238E27FC236}">
                  <a16:creationId xmlns:a16="http://schemas.microsoft.com/office/drawing/2014/main" id="{1BF8C3C3-4654-014C-BCD1-B70B18C3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7787" y="3192251"/>
              <a:ext cx="371358" cy="59485"/>
            </a:xfrm>
            <a:custGeom>
              <a:avLst/>
              <a:gdLst>
                <a:gd name="T0" fmla="*/ 58 w 63"/>
                <a:gd name="T1" fmla="*/ 0 h 10"/>
                <a:gd name="T2" fmla="*/ 5 w 63"/>
                <a:gd name="T3" fmla="*/ 0 h 10"/>
                <a:gd name="T4" fmla="*/ 0 w 63"/>
                <a:gd name="T5" fmla="*/ 5 h 10"/>
                <a:gd name="T6" fmla="*/ 5 w 63"/>
                <a:gd name="T7" fmla="*/ 10 h 10"/>
                <a:gd name="T8" fmla="*/ 58 w 63"/>
                <a:gd name="T9" fmla="*/ 10 h 10"/>
                <a:gd name="T10" fmla="*/ 63 w 63"/>
                <a:gd name="T11" fmla="*/ 5 h 10"/>
                <a:gd name="T12" fmla="*/ 58 w 6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6" name="Freeform 288">
              <a:extLst>
                <a:ext uri="{FF2B5EF4-FFF2-40B4-BE49-F238E27FC236}">
                  <a16:creationId xmlns:a16="http://schemas.microsoft.com/office/drawing/2014/main" id="{1F807769-0B4F-6C40-806D-AFBB09594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5893" y="3357488"/>
              <a:ext cx="1433892" cy="70061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7" name="Freeform 289">
              <a:extLst>
                <a:ext uri="{FF2B5EF4-FFF2-40B4-BE49-F238E27FC236}">
                  <a16:creationId xmlns:a16="http://schemas.microsoft.com/office/drawing/2014/main" id="{AFB9FC59-06D7-7240-B647-4833EE91B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286" y="3475138"/>
              <a:ext cx="796900" cy="64773"/>
            </a:xfrm>
            <a:custGeom>
              <a:avLst/>
              <a:gdLst>
                <a:gd name="T0" fmla="*/ 130 w 135"/>
                <a:gd name="T1" fmla="*/ 0 h 11"/>
                <a:gd name="T2" fmla="*/ 6 w 135"/>
                <a:gd name="T3" fmla="*/ 0 h 11"/>
                <a:gd name="T4" fmla="*/ 0 w 135"/>
                <a:gd name="T5" fmla="*/ 6 h 11"/>
                <a:gd name="T6" fmla="*/ 6 w 135"/>
                <a:gd name="T7" fmla="*/ 11 h 11"/>
                <a:gd name="T8" fmla="*/ 130 w 135"/>
                <a:gd name="T9" fmla="*/ 11 h 11"/>
                <a:gd name="T10" fmla="*/ 135 w 135"/>
                <a:gd name="T11" fmla="*/ 6 h 11"/>
                <a:gd name="T12" fmla="*/ 130 w 1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">
                  <a:moveTo>
                    <a:pt x="1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11"/>
                    <a:pt x="135" y="9"/>
                    <a:pt x="135" y="6"/>
                  </a:cubicBezTo>
                  <a:cubicBezTo>
                    <a:pt x="135" y="2"/>
                    <a:pt x="133" y="0"/>
                    <a:pt x="130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8" name="Freeform 290">
              <a:extLst>
                <a:ext uri="{FF2B5EF4-FFF2-40B4-BE49-F238E27FC236}">
                  <a16:creationId xmlns:a16="http://schemas.microsoft.com/office/drawing/2014/main" id="{AEB00A13-E13C-1D4D-A314-B9855DAB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550" y="3475138"/>
              <a:ext cx="371358" cy="64773"/>
            </a:xfrm>
            <a:custGeom>
              <a:avLst/>
              <a:gdLst>
                <a:gd name="T0" fmla="*/ 58 w 63"/>
                <a:gd name="T1" fmla="*/ 0 h 11"/>
                <a:gd name="T2" fmla="*/ 5 w 63"/>
                <a:gd name="T3" fmla="*/ 0 h 11"/>
                <a:gd name="T4" fmla="*/ 0 w 63"/>
                <a:gd name="T5" fmla="*/ 6 h 11"/>
                <a:gd name="T6" fmla="*/ 5 w 63"/>
                <a:gd name="T7" fmla="*/ 11 h 11"/>
                <a:gd name="T8" fmla="*/ 58 w 63"/>
                <a:gd name="T9" fmla="*/ 11 h 11"/>
                <a:gd name="T10" fmla="*/ 63 w 63"/>
                <a:gd name="T11" fmla="*/ 6 h 11"/>
                <a:gd name="T12" fmla="*/ 58 w 6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3" y="9"/>
                    <a:pt x="63" y="6"/>
                  </a:cubicBezTo>
                  <a:cubicBezTo>
                    <a:pt x="63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39" name="Freeform 291">
              <a:extLst>
                <a:ext uri="{FF2B5EF4-FFF2-40B4-BE49-F238E27FC236}">
                  <a16:creationId xmlns:a16="http://schemas.microsoft.com/office/drawing/2014/main" id="{C567198C-E755-FA4D-8AB6-D047F6D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1179" y="3592787"/>
              <a:ext cx="1435214" cy="71383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3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0" name="Freeform 292">
              <a:extLst>
                <a:ext uri="{FF2B5EF4-FFF2-40B4-BE49-F238E27FC236}">
                  <a16:creationId xmlns:a16="http://schemas.microsoft.com/office/drawing/2014/main" id="{72385EF7-28C8-8840-AAF8-5FCA67F9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6721" y="3722334"/>
              <a:ext cx="371358" cy="64773"/>
            </a:xfrm>
            <a:custGeom>
              <a:avLst/>
              <a:gdLst>
                <a:gd name="T0" fmla="*/ 63 w 63"/>
                <a:gd name="T1" fmla="*/ 6 h 11"/>
                <a:gd name="T2" fmla="*/ 58 w 63"/>
                <a:gd name="T3" fmla="*/ 11 h 11"/>
                <a:gd name="T4" fmla="*/ 5 w 63"/>
                <a:gd name="T5" fmla="*/ 11 h 11"/>
                <a:gd name="T6" fmla="*/ 0 w 63"/>
                <a:gd name="T7" fmla="*/ 6 h 11"/>
                <a:gd name="T8" fmla="*/ 0 w 63"/>
                <a:gd name="T9" fmla="*/ 6 h 11"/>
                <a:gd name="T10" fmla="*/ 5 w 63"/>
                <a:gd name="T11" fmla="*/ 0 h 11"/>
                <a:gd name="T12" fmla="*/ 58 w 63"/>
                <a:gd name="T13" fmla="*/ 0 h 11"/>
                <a:gd name="T14" fmla="*/ 63 w 6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1">
                  <a:moveTo>
                    <a:pt x="63" y="6"/>
                  </a:moveTo>
                  <a:cubicBezTo>
                    <a:pt x="63" y="9"/>
                    <a:pt x="61" y="11"/>
                    <a:pt x="58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3" y="3"/>
                    <a:pt x="6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1" name="Freeform 293">
              <a:extLst>
                <a:ext uri="{FF2B5EF4-FFF2-40B4-BE49-F238E27FC236}">
                  <a16:creationId xmlns:a16="http://schemas.microsoft.com/office/drawing/2014/main" id="{4F48E297-B4B8-DF4A-BC0B-BF4F52B4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5893" y="3722334"/>
              <a:ext cx="377966" cy="64773"/>
            </a:xfrm>
            <a:custGeom>
              <a:avLst/>
              <a:gdLst>
                <a:gd name="T0" fmla="*/ 58 w 64"/>
                <a:gd name="T1" fmla="*/ 0 h 11"/>
                <a:gd name="T2" fmla="*/ 5 w 64"/>
                <a:gd name="T3" fmla="*/ 0 h 11"/>
                <a:gd name="T4" fmla="*/ 0 w 64"/>
                <a:gd name="T5" fmla="*/ 6 h 11"/>
                <a:gd name="T6" fmla="*/ 5 w 64"/>
                <a:gd name="T7" fmla="*/ 11 h 11"/>
                <a:gd name="T8" fmla="*/ 58 w 64"/>
                <a:gd name="T9" fmla="*/ 11 h 11"/>
                <a:gd name="T10" fmla="*/ 64 w 64"/>
                <a:gd name="T11" fmla="*/ 6 h 11"/>
                <a:gd name="T12" fmla="*/ 58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4" y="9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2" name="Freeform 294">
              <a:extLst>
                <a:ext uri="{FF2B5EF4-FFF2-40B4-BE49-F238E27FC236}">
                  <a16:creationId xmlns:a16="http://schemas.microsoft.com/office/drawing/2014/main" id="{E31A99B5-6258-2345-A219-EBF36B1C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286" y="4576284"/>
              <a:ext cx="1435214" cy="70061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0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2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3" name="Freeform 295">
              <a:extLst>
                <a:ext uri="{FF2B5EF4-FFF2-40B4-BE49-F238E27FC236}">
                  <a16:creationId xmlns:a16="http://schemas.microsoft.com/office/drawing/2014/main" id="{E46334E7-DCAA-7446-8D2D-4C07C5867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3999" y="4693934"/>
              <a:ext cx="796900" cy="64773"/>
            </a:xfrm>
            <a:custGeom>
              <a:avLst/>
              <a:gdLst>
                <a:gd name="T0" fmla="*/ 129 w 135"/>
                <a:gd name="T1" fmla="*/ 0 h 11"/>
                <a:gd name="T2" fmla="*/ 6 w 135"/>
                <a:gd name="T3" fmla="*/ 0 h 11"/>
                <a:gd name="T4" fmla="*/ 0 w 135"/>
                <a:gd name="T5" fmla="*/ 5 h 11"/>
                <a:gd name="T6" fmla="*/ 6 w 135"/>
                <a:gd name="T7" fmla="*/ 11 h 11"/>
                <a:gd name="T8" fmla="*/ 129 w 135"/>
                <a:gd name="T9" fmla="*/ 11 h 11"/>
                <a:gd name="T10" fmla="*/ 135 w 135"/>
                <a:gd name="T11" fmla="*/ 5 h 11"/>
                <a:gd name="T12" fmla="*/ 129 w 13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">
                  <a:moveTo>
                    <a:pt x="1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32" y="11"/>
                    <a:pt x="135" y="9"/>
                    <a:pt x="135" y="5"/>
                  </a:cubicBezTo>
                  <a:cubicBezTo>
                    <a:pt x="135" y="2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4" name="Freeform 296">
              <a:extLst>
                <a:ext uri="{FF2B5EF4-FFF2-40B4-BE49-F238E27FC236}">
                  <a16:creationId xmlns:a16="http://schemas.microsoft.com/office/drawing/2014/main" id="{C729C066-0113-E041-97AA-87726D3B4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5656" y="4693934"/>
              <a:ext cx="377966" cy="64773"/>
            </a:xfrm>
            <a:custGeom>
              <a:avLst/>
              <a:gdLst>
                <a:gd name="T0" fmla="*/ 59 w 64"/>
                <a:gd name="T1" fmla="*/ 0 h 11"/>
                <a:gd name="T2" fmla="*/ 6 w 64"/>
                <a:gd name="T3" fmla="*/ 0 h 11"/>
                <a:gd name="T4" fmla="*/ 0 w 64"/>
                <a:gd name="T5" fmla="*/ 6 h 11"/>
                <a:gd name="T6" fmla="*/ 6 w 64"/>
                <a:gd name="T7" fmla="*/ 11 h 11"/>
                <a:gd name="T8" fmla="*/ 59 w 64"/>
                <a:gd name="T9" fmla="*/ 11 h 11"/>
                <a:gd name="T10" fmla="*/ 64 w 64"/>
                <a:gd name="T11" fmla="*/ 6 h 11"/>
                <a:gd name="T12" fmla="*/ 59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5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2" y="11"/>
                    <a:pt x="64" y="9"/>
                    <a:pt x="64" y="6"/>
                  </a:cubicBezTo>
                  <a:cubicBezTo>
                    <a:pt x="64" y="3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5" name="Freeform 297">
              <a:extLst>
                <a:ext uri="{FF2B5EF4-FFF2-40B4-BE49-F238E27FC236}">
                  <a16:creationId xmlns:a16="http://schemas.microsoft.com/office/drawing/2014/main" id="{B8EDBEF2-0FE8-574F-BF11-D15F79BF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286" y="4811583"/>
              <a:ext cx="1435214" cy="71383"/>
            </a:xfrm>
            <a:custGeom>
              <a:avLst/>
              <a:gdLst>
                <a:gd name="T0" fmla="*/ 243 w 243"/>
                <a:gd name="T1" fmla="*/ 6 h 12"/>
                <a:gd name="T2" fmla="*/ 237 w 243"/>
                <a:gd name="T3" fmla="*/ 12 h 12"/>
                <a:gd name="T4" fmla="*/ 6 w 243"/>
                <a:gd name="T5" fmla="*/ 12 h 12"/>
                <a:gd name="T6" fmla="*/ 0 w 243"/>
                <a:gd name="T7" fmla="*/ 6 h 12"/>
                <a:gd name="T8" fmla="*/ 0 w 243"/>
                <a:gd name="T9" fmla="*/ 6 h 12"/>
                <a:gd name="T10" fmla="*/ 6 w 243"/>
                <a:gd name="T11" fmla="*/ 0 h 12"/>
                <a:gd name="T12" fmla="*/ 237 w 243"/>
                <a:gd name="T13" fmla="*/ 0 h 12"/>
                <a:gd name="T14" fmla="*/ 243 w 24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12">
                  <a:moveTo>
                    <a:pt x="243" y="6"/>
                  </a:moveTo>
                  <a:cubicBezTo>
                    <a:pt x="243" y="9"/>
                    <a:pt x="241" y="12"/>
                    <a:pt x="23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1" y="0"/>
                    <a:pt x="243" y="2"/>
                    <a:pt x="243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6" name="Freeform 298">
              <a:extLst>
                <a:ext uri="{FF2B5EF4-FFF2-40B4-BE49-F238E27FC236}">
                  <a16:creationId xmlns:a16="http://schemas.microsoft.com/office/drawing/2014/main" id="{5CDDCE50-AD40-624F-B1CB-3995F4B9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4828" y="4941130"/>
              <a:ext cx="377966" cy="64773"/>
            </a:xfrm>
            <a:custGeom>
              <a:avLst/>
              <a:gdLst>
                <a:gd name="T0" fmla="*/ 64 w 64"/>
                <a:gd name="T1" fmla="*/ 6 h 11"/>
                <a:gd name="T2" fmla="*/ 58 w 64"/>
                <a:gd name="T3" fmla="*/ 11 h 11"/>
                <a:gd name="T4" fmla="*/ 6 w 64"/>
                <a:gd name="T5" fmla="*/ 11 h 11"/>
                <a:gd name="T6" fmla="*/ 0 w 64"/>
                <a:gd name="T7" fmla="*/ 6 h 11"/>
                <a:gd name="T8" fmla="*/ 0 w 64"/>
                <a:gd name="T9" fmla="*/ 6 h 11"/>
                <a:gd name="T10" fmla="*/ 6 w 64"/>
                <a:gd name="T11" fmla="*/ 0 h 11"/>
                <a:gd name="T12" fmla="*/ 58 w 64"/>
                <a:gd name="T13" fmla="*/ 0 h 11"/>
                <a:gd name="T14" fmla="*/ 64 w 64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1">
                  <a:moveTo>
                    <a:pt x="64" y="6"/>
                  </a:moveTo>
                  <a:cubicBezTo>
                    <a:pt x="64" y="9"/>
                    <a:pt x="61" y="11"/>
                    <a:pt x="5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7" name="Freeform 299">
              <a:extLst>
                <a:ext uri="{FF2B5EF4-FFF2-40B4-BE49-F238E27FC236}">
                  <a16:creationId xmlns:a16="http://schemas.microsoft.com/office/drawing/2014/main" id="{6992BF0C-9D69-5347-93D4-12A60F5D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286" y="4941130"/>
              <a:ext cx="372680" cy="64773"/>
            </a:xfrm>
            <a:custGeom>
              <a:avLst/>
              <a:gdLst>
                <a:gd name="T0" fmla="*/ 58 w 63"/>
                <a:gd name="T1" fmla="*/ 0 h 11"/>
                <a:gd name="T2" fmla="*/ 5 w 63"/>
                <a:gd name="T3" fmla="*/ 0 h 11"/>
                <a:gd name="T4" fmla="*/ 0 w 63"/>
                <a:gd name="T5" fmla="*/ 6 h 11"/>
                <a:gd name="T6" fmla="*/ 5 w 63"/>
                <a:gd name="T7" fmla="*/ 11 h 11"/>
                <a:gd name="T8" fmla="*/ 58 w 63"/>
                <a:gd name="T9" fmla="*/ 11 h 11"/>
                <a:gd name="T10" fmla="*/ 63 w 63"/>
                <a:gd name="T11" fmla="*/ 6 h 11"/>
                <a:gd name="T12" fmla="*/ 58 w 6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1">
                  <a:moveTo>
                    <a:pt x="5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1" y="11"/>
                    <a:pt x="63" y="9"/>
                    <a:pt x="63" y="6"/>
                  </a:cubicBezTo>
                  <a:cubicBezTo>
                    <a:pt x="63" y="3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8" name="Freeform 300">
              <a:extLst>
                <a:ext uri="{FF2B5EF4-FFF2-40B4-BE49-F238E27FC236}">
                  <a16:creationId xmlns:a16="http://schemas.microsoft.com/office/drawing/2014/main" id="{B29BB521-125A-D546-B81E-F1F0ADB1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9681" y="3875675"/>
              <a:ext cx="1392924" cy="606754"/>
            </a:xfrm>
            <a:custGeom>
              <a:avLst/>
              <a:gdLst>
                <a:gd name="T0" fmla="*/ 5 w 236"/>
                <a:gd name="T1" fmla="*/ 103 h 103"/>
                <a:gd name="T2" fmla="*/ 2 w 236"/>
                <a:gd name="T3" fmla="*/ 102 h 103"/>
                <a:gd name="T4" fmla="*/ 2 w 236"/>
                <a:gd name="T5" fmla="*/ 95 h 103"/>
                <a:gd name="T6" fmla="*/ 63 w 236"/>
                <a:gd name="T7" fmla="*/ 29 h 103"/>
                <a:gd name="T8" fmla="*/ 69 w 236"/>
                <a:gd name="T9" fmla="*/ 28 h 103"/>
                <a:gd name="T10" fmla="*/ 145 w 236"/>
                <a:gd name="T11" fmla="*/ 80 h 103"/>
                <a:gd name="T12" fmla="*/ 228 w 236"/>
                <a:gd name="T13" fmla="*/ 1 h 103"/>
                <a:gd name="T14" fmla="*/ 235 w 236"/>
                <a:gd name="T15" fmla="*/ 2 h 103"/>
                <a:gd name="T16" fmla="*/ 235 w 236"/>
                <a:gd name="T17" fmla="*/ 8 h 103"/>
                <a:gd name="T18" fmla="*/ 148 w 236"/>
                <a:gd name="T19" fmla="*/ 90 h 103"/>
                <a:gd name="T20" fmla="*/ 143 w 236"/>
                <a:gd name="T21" fmla="*/ 90 h 103"/>
                <a:gd name="T22" fmla="*/ 67 w 236"/>
                <a:gd name="T23" fmla="*/ 38 h 103"/>
                <a:gd name="T24" fmla="*/ 8 w 236"/>
                <a:gd name="T25" fmla="*/ 101 h 103"/>
                <a:gd name="T26" fmla="*/ 5 w 236"/>
                <a:gd name="T2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103">
                  <a:moveTo>
                    <a:pt x="5" y="103"/>
                  </a:moveTo>
                  <a:cubicBezTo>
                    <a:pt x="4" y="103"/>
                    <a:pt x="3" y="102"/>
                    <a:pt x="2" y="102"/>
                  </a:cubicBezTo>
                  <a:cubicBezTo>
                    <a:pt x="0" y="100"/>
                    <a:pt x="0" y="97"/>
                    <a:pt x="2" y="95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5" y="27"/>
                    <a:pt x="68" y="27"/>
                    <a:pt x="69" y="28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30" y="0"/>
                    <a:pt x="233" y="0"/>
                    <a:pt x="235" y="2"/>
                  </a:cubicBezTo>
                  <a:cubicBezTo>
                    <a:pt x="236" y="3"/>
                    <a:pt x="236" y="6"/>
                    <a:pt x="235" y="8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7" y="91"/>
                    <a:pt x="145" y="91"/>
                    <a:pt x="143" y="9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7" y="102"/>
                    <a:pt x="6" y="103"/>
                    <a:pt x="5" y="103"/>
                  </a:cubicBez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49" name="Oval 301">
              <a:extLst>
                <a:ext uri="{FF2B5EF4-FFF2-40B4-BE49-F238E27FC236}">
                  <a16:creationId xmlns:a16="http://schemas.microsoft.com/office/drawing/2014/main" id="{86D42ACA-ACBB-E54E-89E1-772EE6F23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1569" y="3993325"/>
              <a:ext cx="171803" cy="165238"/>
            </a:xfrm>
            <a:prstGeom prst="ellipse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0" name="Oval 302">
              <a:extLst>
                <a:ext uri="{FF2B5EF4-FFF2-40B4-BE49-F238E27FC236}">
                  <a16:creationId xmlns:a16="http://schemas.microsoft.com/office/drawing/2014/main" id="{E11AAED4-A4F4-B440-A8B8-99049FE6E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9974" y="4276212"/>
              <a:ext cx="171803" cy="163916"/>
            </a:xfrm>
            <a:prstGeom prst="ellipse">
              <a:avLst/>
            </a:pr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F9121A2-15EA-4A4A-9BFE-A0E5DC51195A}"/>
              </a:ext>
            </a:extLst>
          </p:cNvPr>
          <p:cNvGrpSpPr/>
          <p:nvPr/>
        </p:nvGrpSpPr>
        <p:grpSpPr>
          <a:xfrm>
            <a:off x="2403906" y="1825755"/>
            <a:ext cx="869097" cy="866420"/>
            <a:chOff x="131763" y="111125"/>
            <a:chExt cx="3802063" cy="3789363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7657E29-A91A-2E43-A935-FF269804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1930400"/>
              <a:ext cx="447675" cy="460375"/>
            </a:xfrm>
            <a:custGeom>
              <a:avLst/>
              <a:gdLst>
                <a:gd name="T0" fmla="*/ 11 w 65"/>
                <a:gd name="T1" fmla="*/ 0 h 67"/>
                <a:gd name="T2" fmla="*/ 2 w 65"/>
                <a:gd name="T3" fmla="*/ 8 h 67"/>
                <a:gd name="T4" fmla="*/ 2 w 65"/>
                <a:gd name="T5" fmla="*/ 18 h 67"/>
                <a:gd name="T6" fmla="*/ 52 w 65"/>
                <a:gd name="T7" fmla="*/ 67 h 67"/>
                <a:gd name="T8" fmla="*/ 65 w 65"/>
                <a:gd name="T9" fmla="*/ 54 h 67"/>
                <a:gd name="T10" fmla="*/ 11 w 65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7">
                  <a:moveTo>
                    <a:pt x="11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5"/>
                    <a:pt x="2" y="1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7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DB41C965-0B9A-5D4F-B890-807F89CAE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2301875"/>
              <a:ext cx="1597025" cy="1598613"/>
            </a:xfrm>
            <a:custGeom>
              <a:avLst/>
              <a:gdLst>
                <a:gd name="T0" fmla="*/ 17 w 232"/>
                <a:gd name="T1" fmla="*/ 13 h 232"/>
                <a:gd name="T2" fmla="*/ 2 w 232"/>
                <a:gd name="T3" fmla="*/ 28 h 232"/>
                <a:gd name="T4" fmla="*/ 2 w 232"/>
                <a:gd name="T5" fmla="*/ 37 h 232"/>
                <a:gd name="T6" fmla="*/ 194 w 232"/>
                <a:gd name="T7" fmla="*/ 229 h 232"/>
                <a:gd name="T8" fmla="*/ 204 w 232"/>
                <a:gd name="T9" fmla="*/ 229 h 232"/>
                <a:gd name="T10" fmla="*/ 232 w 232"/>
                <a:gd name="T11" fmla="*/ 201 h 232"/>
                <a:gd name="T12" fmla="*/ 38 w 232"/>
                <a:gd name="T13" fmla="*/ 8 h 232"/>
                <a:gd name="T14" fmla="*/ 30 w 232"/>
                <a:gd name="T15" fmla="*/ 0 h 232"/>
                <a:gd name="T16" fmla="*/ 17 w 232"/>
                <a:gd name="T17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7" y="13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0" y="31"/>
                    <a:pt x="0" y="35"/>
                    <a:pt x="2" y="37"/>
                  </a:cubicBezTo>
                  <a:cubicBezTo>
                    <a:pt x="194" y="229"/>
                    <a:pt x="194" y="229"/>
                    <a:pt x="194" y="229"/>
                  </a:cubicBezTo>
                  <a:cubicBezTo>
                    <a:pt x="197" y="232"/>
                    <a:pt x="201" y="232"/>
                    <a:pt x="204" y="229"/>
                  </a:cubicBezTo>
                  <a:cubicBezTo>
                    <a:pt x="232" y="201"/>
                    <a:pt x="232" y="201"/>
                    <a:pt x="232" y="201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6B7F6015-0F8E-E647-90E8-4B5D7C51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1839913"/>
              <a:ext cx="474663" cy="461963"/>
            </a:xfrm>
            <a:custGeom>
              <a:avLst/>
              <a:gdLst>
                <a:gd name="T0" fmla="*/ 69 w 69"/>
                <a:gd name="T1" fmla="*/ 52 h 67"/>
                <a:gd name="T2" fmla="*/ 20 w 69"/>
                <a:gd name="T3" fmla="*/ 2 h 67"/>
                <a:gd name="T4" fmla="*/ 10 w 69"/>
                <a:gd name="T5" fmla="*/ 2 h 67"/>
                <a:gd name="T6" fmla="*/ 0 w 69"/>
                <a:gd name="T7" fmla="*/ 13 h 67"/>
                <a:gd name="T8" fmla="*/ 54 w 69"/>
                <a:gd name="T9" fmla="*/ 67 h 67"/>
                <a:gd name="T10" fmla="*/ 69 w 69"/>
                <a:gd name="T11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69" y="5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3" y="0"/>
                    <a:pt x="1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4" y="67"/>
                    <a:pt x="54" y="67"/>
                    <a:pt x="54" y="67"/>
                  </a:cubicBezTo>
                  <a:lnTo>
                    <a:pt x="69" y="52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31F2582-9A21-8441-BCFB-C4A410E1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2074863"/>
              <a:ext cx="1611313" cy="1611313"/>
            </a:xfrm>
            <a:custGeom>
              <a:avLst/>
              <a:gdLst>
                <a:gd name="T0" fmla="*/ 30 w 234"/>
                <a:gd name="T1" fmla="*/ 3 h 234"/>
                <a:gd name="T2" fmla="*/ 15 w 234"/>
                <a:gd name="T3" fmla="*/ 18 h 234"/>
                <a:gd name="T4" fmla="*/ 0 w 234"/>
                <a:gd name="T5" fmla="*/ 33 h 234"/>
                <a:gd name="T6" fmla="*/ 8 w 234"/>
                <a:gd name="T7" fmla="*/ 41 h 234"/>
                <a:gd name="T8" fmla="*/ 202 w 234"/>
                <a:gd name="T9" fmla="*/ 234 h 234"/>
                <a:gd name="T10" fmla="*/ 232 w 234"/>
                <a:gd name="T11" fmla="*/ 204 h 234"/>
                <a:gd name="T12" fmla="*/ 232 w 234"/>
                <a:gd name="T13" fmla="*/ 195 h 234"/>
                <a:gd name="T14" fmla="*/ 40 w 234"/>
                <a:gd name="T15" fmla="*/ 3 h 234"/>
                <a:gd name="T16" fmla="*/ 30 w 234"/>
                <a:gd name="T1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34">
                  <a:moveTo>
                    <a:pt x="30" y="3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02" y="234"/>
                    <a:pt x="202" y="234"/>
                    <a:pt x="202" y="234"/>
                  </a:cubicBezTo>
                  <a:cubicBezTo>
                    <a:pt x="232" y="204"/>
                    <a:pt x="232" y="204"/>
                    <a:pt x="232" y="204"/>
                  </a:cubicBezTo>
                  <a:cubicBezTo>
                    <a:pt x="234" y="202"/>
                    <a:pt x="234" y="197"/>
                    <a:pt x="232" y="19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7" y="0"/>
                    <a:pt x="33" y="0"/>
                    <a:pt x="30" y="3"/>
                  </a:cubicBezTo>
                  <a:close/>
                </a:path>
              </a:pathLst>
            </a:custGeom>
            <a:solidFill>
              <a:srgbClr val="33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91F3C674-0F7C-A442-82D8-0760166C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3" y="111125"/>
              <a:ext cx="2355850" cy="2355850"/>
            </a:xfrm>
            <a:custGeom>
              <a:avLst/>
              <a:gdLst>
                <a:gd name="T0" fmla="*/ 281 w 342"/>
                <a:gd name="T1" fmla="*/ 61 h 342"/>
                <a:gd name="T2" fmla="*/ 281 w 342"/>
                <a:gd name="T3" fmla="*/ 282 h 342"/>
                <a:gd name="T4" fmla="*/ 61 w 342"/>
                <a:gd name="T5" fmla="*/ 282 h 342"/>
                <a:gd name="T6" fmla="*/ 61 w 342"/>
                <a:gd name="T7" fmla="*/ 61 h 342"/>
                <a:gd name="T8" fmla="*/ 281 w 342"/>
                <a:gd name="T9" fmla="*/ 6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281" y="61"/>
                  </a:moveTo>
                  <a:cubicBezTo>
                    <a:pt x="342" y="122"/>
                    <a:pt x="342" y="221"/>
                    <a:pt x="281" y="282"/>
                  </a:cubicBezTo>
                  <a:cubicBezTo>
                    <a:pt x="220" y="342"/>
                    <a:pt x="122" y="342"/>
                    <a:pt x="61" y="282"/>
                  </a:cubicBezTo>
                  <a:cubicBezTo>
                    <a:pt x="0" y="221"/>
                    <a:pt x="0" y="122"/>
                    <a:pt x="61" y="61"/>
                  </a:cubicBezTo>
                  <a:cubicBezTo>
                    <a:pt x="122" y="0"/>
                    <a:pt x="220" y="0"/>
                    <a:pt x="281" y="61"/>
                  </a:cubicBezTo>
                  <a:close/>
                </a:path>
              </a:pathLst>
            </a:cu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71BA3874-94C5-C440-8CAB-B79B1050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379413"/>
              <a:ext cx="1831975" cy="1825625"/>
            </a:xfrm>
            <a:custGeom>
              <a:avLst/>
              <a:gdLst>
                <a:gd name="T0" fmla="*/ 218 w 266"/>
                <a:gd name="T1" fmla="*/ 47 h 265"/>
                <a:gd name="T2" fmla="*/ 218 w 266"/>
                <a:gd name="T3" fmla="*/ 218 h 265"/>
                <a:gd name="T4" fmla="*/ 48 w 266"/>
                <a:gd name="T5" fmla="*/ 218 h 265"/>
                <a:gd name="T6" fmla="*/ 48 w 266"/>
                <a:gd name="T7" fmla="*/ 47 h 265"/>
                <a:gd name="T8" fmla="*/ 218 w 266"/>
                <a:gd name="T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5">
                  <a:moveTo>
                    <a:pt x="218" y="47"/>
                  </a:moveTo>
                  <a:cubicBezTo>
                    <a:pt x="266" y="94"/>
                    <a:pt x="266" y="171"/>
                    <a:pt x="218" y="218"/>
                  </a:cubicBezTo>
                  <a:cubicBezTo>
                    <a:pt x="171" y="265"/>
                    <a:pt x="95" y="265"/>
                    <a:pt x="48" y="218"/>
                  </a:cubicBezTo>
                  <a:cubicBezTo>
                    <a:pt x="0" y="171"/>
                    <a:pt x="0" y="94"/>
                    <a:pt x="48" y="47"/>
                  </a:cubicBezTo>
                  <a:cubicBezTo>
                    <a:pt x="95" y="0"/>
                    <a:pt x="171" y="0"/>
                    <a:pt x="218" y="47"/>
                  </a:cubicBezTo>
                  <a:close/>
                </a:path>
              </a:pathLst>
            </a:custGeom>
            <a:solidFill>
              <a:srgbClr val="8FD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3760C901-8993-8A4A-B1A0-0828D5AA8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" y="758825"/>
              <a:ext cx="371475" cy="1033463"/>
            </a:xfrm>
            <a:custGeom>
              <a:avLst/>
              <a:gdLst>
                <a:gd name="T0" fmla="*/ 51 w 54"/>
                <a:gd name="T1" fmla="*/ 147 h 150"/>
                <a:gd name="T2" fmla="*/ 40 w 54"/>
                <a:gd name="T3" fmla="*/ 147 h 150"/>
                <a:gd name="T4" fmla="*/ 40 w 54"/>
                <a:gd name="T5" fmla="*/ 3 h 150"/>
                <a:gd name="T6" fmla="*/ 51 w 54"/>
                <a:gd name="T7" fmla="*/ 3 h 150"/>
                <a:gd name="T8" fmla="*/ 51 w 54"/>
                <a:gd name="T9" fmla="*/ 14 h 150"/>
                <a:gd name="T10" fmla="*/ 51 w 54"/>
                <a:gd name="T11" fmla="*/ 136 h 150"/>
                <a:gd name="T12" fmla="*/ 51 w 54"/>
                <a:gd name="T13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50">
                  <a:moveTo>
                    <a:pt x="51" y="147"/>
                  </a:moveTo>
                  <a:cubicBezTo>
                    <a:pt x="48" y="150"/>
                    <a:pt x="43" y="150"/>
                    <a:pt x="40" y="147"/>
                  </a:cubicBezTo>
                  <a:cubicBezTo>
                    <a:pt x="0" y="107"/>
                    <a:pt x="0" y="43"/>
                    <a:pt x="40" y="3"/>
                  </a:cubicBezTo>
                  <a:cubicBezTo>
                    <a:pt x="43" y="0"/>
                    <a:pt x="48" y="0"/>
                    <a:pt x="51" y="3"/>
                  </a:cubicBezTo>
                  <a:cubicBezTo>
                    <a:pt x="54" y="6"/>
                    <a:pt x="54" y="11"/>
                    <a:pt x="51" y="14"/>
                  </a:cubicBezTo>
                  <a:cubicBezTo>
                    <a:pt x="17" y="47"/>
                    <a:pt x="17" y="102"/>
                    <a:pt x="51" y="136"/>
                  </a:cubicBezTo>
                  <a:cubicBezTo>
                    <a:pt x="54" y="139"/>
                    <a:pt x="54" y="144"/>
                    <a:pt x="51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A1FB293B-72EF-9549-89CC-D361F3C3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819275"/>
              <a:ext cx="412750" cy="165100"/>
            </a:xfrm>
            <a:custGeom>
              <a:avLst/>
              <a:gdLst>
                <a:gd name="T0" fmla="*/ 58 w 60"/>
                <a:gd name="T1" fmla="*/ 20 h 24"/>
                <a:gd name="T2" fmla="*/ 53 w 60"/>
                <a:gd name="T3" fmla="*/ 22 h 24"/>
                <a:gd name="T4" fmla="*/ 6 w 60"/>
                <a:gd name="T5" fmla="*/ 16 h 24"/>
                <a:gd name="T6" fmla="*/ 2 w 60"/>
                <a:gd name="T7" fmla="*/ 6 h 24"/>
                <a:gd name="T8" fmla="*/ 12 w 60"/>
                <a:gd name="T9" fmla="*/ 1 h 24"/>
                <a:gd name="T10" fmla="*/ 51 w 60"/>
                <a:gd name="T11" fmla="*/ 6 h 24"/>
                <a:gd name="T12" fmla="*/ 60 w 60"/>
                <a:gd name="T13" fmla="*/ 13 h 24"/>
                <a:gd name="T14" fmla="*/ 58 w 60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4">
                  <a:moveTo>
                    <a:pt x="58" y="20"/>
                  </a:moveTo>
                  <a:cubicBezTo>
                    <a:pt x="57" y="21"/>
                    <a:pt x="55" y="22"/>
                    <a:pt x="53" y="22"/>
                  </a:cubicBezTo>
                  <a:cubicBezTo>
                    <a:pt x="37" y="24"/>
                    <a:pt x="21" y="22"/>
                    <a:pt x="6" y="16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3" y="2"/>
                    <a:pt x="8" y="0"/>
                    <a:pt x="12" y="1"/>
                  </a:cubicBezTo>
                  <a:cubicBezTo>
                    <a:pt x="24" y="6"/>
                    <a:pt x="38" y="8"/>
                    <a:pt x="51" y="6"/>
                  </a:cubicBezTo>
                  <a:cubicBezTo>
                    <a:pt x="56" y="6"/>
                    <a:pt x="60" y="9"/>
                    <a:pt x="60" y="13"/>
                  </a:cubicBezTo>
                  <a:cubicBezTo>
                    <a:pt x="60" y="16"/>
                    <a:pt x="59" y="18"/>
                    <a:pt x="5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A8C420-5E0B-814E-B16D-06C5F2F63B2C}"/>
              </a:ext>
            </a:extLst>
          </p:cNvPr>
          <p:cNvGrpSpPr/>
          <p:nvPr/>
        </p:nvGrpSpPr>
        <p:grpSpPr>
          <a:xfrm>
            <a:off x="2668761" y="2411379"/>
            <a:ext cx="2821711" cy="3699449"/>
            <a:chOff x="12795250" y="366713"/>
            <a:chExt cx="2738438" cy="3589337"/>
          </a:xfrm>
        </p:grpSpPr>
        <p:sp>
          <p:nvSpPr>
            <p:cNvPr id="61" name="Freeform 129">
              <a:extLst>
                <a:ext uri="{FF2B5EF4-FFF2-40B4-BE49-F238E27FC236}">
                  <a16:creationId xmlns:a16="http://schemas.microsoft.com/office/drawing/2014/main" id="{BD357DEE-71FE-124B-9A19-FD108654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250" y="561975"/>
              <a:ext cx="2687638" cy="3394075"/>
            </a:xfrm>
            <a:custGeom>
              <a:avLst/>
              <a:gdLst>
                <a:gd name="T0" fmla="*/ 9 w 424"/>
                <a:gd name="T1" fmla="*/ 0 h 536"/>
                <a:gd name="T2" fmla="*/ 0 w 424"/>
                <a:gd name="T3" fmla="*/ 25 h 536"/>
                <a:gd name="T4" fmla="*/ 0 w 424"/>
                <a:gd name="T5" fmla="*/ 497 h 536"/>
                <a:gd name="T6" fmla="*/ 39 w 424"/>
                <a:gd name="T7" fmla="*/ 536 h 536"/>
                <a:gd name="T8" fmla="*/ 391 w 424"/>
                <a:gd name="T9" fmla="*/ 536 h 536"/>
                <a:gd name="T10" fmla="*/ 424 w 424"/>
                <a:gd name="T11" fmla="*/ 519 h 536"/>
                <a:gd name="T12" fmla="*/ 393 w 424"/>
                <a:gd name="T13" fmla="*/ 534 h 536"/>
                <a:gd name="T14" fmla="*/ 42 w 424"/>
                <a:gd name="T15" fmla="*/ 534 h 536"/>
                <a:gd name="T16" fmla="*/ 2 w 424"/>
                <a:gd name="T17" fmla="*/ 494 h 536"/>
                <a:gd name="T18" fmla="*/ 2 w 424"/>
                <a:gd name="T19" fmla="*/ 22 h 536"/>
                <a:gd name="T20" fmla="*/ 9 w 424"/>
                <a:gd name="T2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536">
                  <a:moveTo>
                    <a:pt x="9" y="0"/>
                  </a:moveTo>
                  <a:cubicBezTo>
                    <a:pt x="3" y="6"/>
                    <a:pt x="0" y="15"/>
                    <a:pt x="0" y="25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19"/>
                    <a:pt x="18" y="536"/>
                    <a:pt x="39" y="536"/>
                  </a:cubicBezTo>
                  <a:cubicBezTo>
                    <a:pt x="391" y="536"/>
                    <a:pt x="391" y="536"/>
                    <a:pt x="391" y="536"/>
                  </a:cubicBezTo>
                  <a:cubicBezTo>
                    <a:pt x="405" y="536"/>
                    <a:pt x="416" y="530"/>
                    <a:pt x="424" y="519"/>
                  </a:cubicBezTo>
                  <a:cubicBezTo>
                    <a:pt x="416" y="528"/>
                    <a:pt x="405" y="534"/>
                    <a:pt x="393" y="534"/>
                  </a:cubicBezTo>
                  <a:cubicBezTo>
                    <a:pt x="42" y="534"/>
                    <a:pt x="42" y="534"/>
                    <a:pt x="42" y="534"/>
                  </a:cubicBezTo>
                  <a:cubicBezTo>
                    <a:pt x="20" y="534"/>
                    <a:pt x="2" y="516"/>
                    <a:pt x="2" y="49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14"/>
                    <a:pt x="5" y="6"/>
                    <a:pt x="9" y="0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2" name="Freeform 130">
              <a:extLst>
                <a:ext uri="{FF2B5EF4-FFF2-40B4-BE49-F238E27FC236}">
                  <a16:creationId xmlns:a16="http://schemas.microsoft.com/office/drawing/2014/main" id="{F5EE01DB-3586-6446-91BF-E520862F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7950" y="455613"/>
              <a:ext cx="2725738" cy="3487737"/>
            </a:xfrm>
            <a:custGeom>
              <a:avLst/>
              <a:gdLst>
                <a:gd name="T0" fmla="*/ 430 w 430"/>
                <a:gd name="T1" fmla="*/ 511 h 551"/>
                <a:gd name="T2" fmla="*/ 391 w 430"/>
                <a:gd name="T3" fmla="*/ 551 h 551"/>
                <a:gd name="T4" fmla="*/ 40 w 430"/>
                <a:gd name="T5" fmla="*/ 551 h 551"/>
                <a:gd name="T6" fmla="*/ 0 w 430"/>
                <a:gd name="T7" fmla="*/ 511 h 551"/>
                <a:gd name="T8" fmla="*/ 0 w 430"/>
                <a:gd name="T9" fmla="*/ 39 h 551"/>
                <a:gd name="T10" fmla="*/ 40 w 430"/>
                <a:gd name="T11" fmla="*/ 0 h 551"/>
                <a:gd name="T12" fmla="*/ 391 w 430"/>
                <a:gd name="T13" fmla="*/ 0 h 551"/>
                <a:gd name="T14" fmla="*/ 430 w 430"/>
                <a:gd name="T15" fmla="*/ 39 h 551"/>
                <a:gd name="T16" fmla="*/ 430 w 430"/>
                <a:gd name="T17" fmla="*/ 51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51">
                  <a:moveTo>
                    <a:pt x="430" y="511"/>
                  </a:moveTo>
                  <a:cubicBezTo>
                    <a:pt x="430" y="533"/>
                    <a:pt x="413" y="551"/>
                    <a:pt x="391" y="551"/>
                  </a:cubicBezTo>
                  <a:cubicBezTo>
                    <a:pt x="40" y="551"/>
                    <a:pt x="40" y="551"/>
                    <a:pt x="40" y="551"/>
                  </a:cubicBezTo>
                  <a:cubicBezTo>
                    <a:pt x="18" y="551"/>
                    <a:pt x="0" y="533"/>
                    <a:pt x="0" y="5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3" y="0"/>
                    <a:pt x="430" y="17"/>
                    <a:pt x="430" y="39"/>
                  </a:cubicBezTo>
                  <a:cubicBezTo>
                    <a:pt x="430" y="511"/>
                    <a:pt x="430" y="511"/>
                    <a:pt x="430" y="511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3" name="Freeform 131">
              <a:extLst>
                <a:ext uri="{FF2B5EF4-FFF2-40B4-BE49-F238E27FC236}">
                  <a16:creationId xmlns:a16="http://schemas.microsoft.com/office/drawing/2014/main" id="{FE7C3648-0AFA-5A40-86AA-E49565E6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950" y="657225"/>
              <a:ext cx="2459038" cy="3133725"/>
            </a:xfrm>
            <a:custGeom>
              <a:avLst/>
              <a:gdLst>
                <a:gd name="T0" fmla="*/ 1549 w 1549"/>
                <a:gd name="T1" fmla="*/ 0 h 1974"/>
                <a:gd name="T2" fmla="*/ 1541 w 1549"/>
                <a:gd name="T3" fmla="*/ 0 h 1974"/>
                <a:gd name="T4" fmla="*/ 1541 w 1549"/>
                <a:gd name="T5" fmla="*/ 1962 h 1974"/>
                <a:gd name="T6" fmla="*/ 355 w 1549"/>
                <a:gd name="T7" fmla="*/ 1962 h 1974"/>
                <a:gd name="T8" fmla="*/ 0 w 1549"/>
                <a:gd name="T9" fmla="*/ 1619 h 1974"/>
                <a:gd name="T10" fmla="*/ 0 w 1549"/>
                <a:gd name="T11" fmla="*/ 1619 h 1974"/>
                <a:gd name="T12" fmla="*/ 363 w 1549"/>
                <a:gd name="T13" fmla="*/ 1974 h 1974"/>
                <a:gd name="T14" fmla="*/ 1549 w 1549"/>
                <a:gd name="T15" fmla="*/ 1974 h 1974"/>
                <a:gd name="T16" fmla="*/ 1549 w 1549"/>
                <a:gd name="T17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9" h="1974">
                  <a:moveTo>
                    <a:pt x="1549" y="0"/>
                  </a:moveTo>
                  <a:lnTo>
                    <a:pt x="1541" y="0"/>
                  </a:lnTo>
                  <a:lnTo>
                    <a:pt x="1541" y="1962"/>
                  </a:lnTo>
                  <a:lnTo>
                    <a:pt x="355" y="1962"/>
                  </a:lnTo>
                  <a:lnTo>
                    <a:pt x="0" y="1619"/>
                  </a:lnTo>
                  <a:lnTo>
                    <a:pt x="0" y="1619"/>
                  </a:lnTo>
                  <a:lnTo>
                    <a:pt x="363" y="1974"/>
                  </a:lnTo>
                  <a:lnTo>
                    <a:pt x="1549" y="197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1C1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4" name="Freeform 132">
              <a:extLst>
                <a:ext uri="{FF2B5EF4-FFF2-40B4-BE49-F238E27FC236}">
                  <a16:creationId xmlns:a16="http://schemas.microsoft.com/office/drawing/2014/main" id="{F8A8B601-CDF1-C54F-B217-B51A3073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950" y="657225"/>
              <a:ext cx="2459038" cy="3133725"/>
            </a:xfrm>
            <a:custGeom>
              <a:avLst/>
              <a:gdLst>
                <a:gd name="T0" fmla="*/ 1549 w 1549"/>
                <a:gd name="T1" fmla="*/ 0 h 1974"/>
                <a:gd name="T2" fmla="*/ 1541 w 1549"/>
                <a:gd name="T3" fmla="*/ 0 h 1974"/>
                <a:gd name="T4" fmla="*/ 1541 w 1549"/>
                <a:gd name="T5" fmla="*/ 1962 h 1974"/>
                <a:gd name="T6" fmla="*/ 355 w 1549"/>
                <a:gd name="T7" fmla="*/ 1962 h 1974"/>
                <a:gd name="T8" fmla="*/ 0 w 1549"/>
                <a:gd name="T9" fmla="*/ 1619 h 1974"/>
                <a:gd name="T10" fmla="*/ 0 w 1549"/>
                <a:gd name="T11" fmla="*/ 1619 h 1974"/>
                <a:gd name="T12" fmla="*/ 363 w 1549"/>
                <a:gd name="T13" fmla="*/ 1974 h 1974"/>
                <a:gd name="T14" fmla="*/ 1549 w 1549"/>
                <a:gd name="T15" fmla="*/ 1974 h 1974"/>
                <a:gd name="T16" fmla="*/ 1549 w 1549"/>
                <a:gd name="T17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9" h="1974">
                  <a:moveTo>
                    <a:pt x="1549" y="0"/>
                  </a:moveTo>
                  <a:lnTo>
                    <a:pt x="1541" y="0"/>
                  </a:lnTo>
                  <a:lnTo>
                    <a:pt x="1541" y="1962"/>
                  </a:lnTo>
                  <a:lnTo>
                    <a:pt x="355" y="1962"/>
                  </a:lnTo>
                  <a:lnTo>
                    <a:pt x="0" y="1619"/>
                  </a:lnTo>
                  <a:lnTo>
                    <a:pt x="0" y="1619"/>
                  </a:lnTo>
                  <a:lnTo>
                    <a:pt x="363" y="1974"/>
                  </a:lnTo>
                  <a:lnTo>
                    <a:pt x="1549" y="1974"/>
                  </a:lnTo>
                  <a:lnTo>
                    <a:pt x="15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5" name="Freeform 133">
              <a:extLst>
                <a:ext uri="{FF2B5EF4-FFF2-40B4-BE49-F238E27FC236}">
                  <a16:creationId xmlns:a16="http://schemas.microsoft.com/office/drawing/2014/main" id="{A9B81A28-A405-C043-BAF0-582F7FD9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900" y="644525"/>
              <a:ext cx="2465388" cy="3127375"/>
            </a:xfrm>
            <a:custGeom>
              <a:avLst/>
              <a:gdLst>
                <a:gd name="T0" fmla="*/ 367 w 1553"/>
                <a:gd name="T1" fmla="*/ 1970 h 1970"/>
                <a:gd name="T2" fmla="*/ 1553 w 1553"/>
                <a:gd name="T3" fmla="*/ 1970 h 1970"/>
                <a:gd name="T4" fmla="*/ 1553 w 1553"/>
                <a:gd name="T5" fmla="*/ 0 h 1970"/>
                <a:gd name="T6" fmla="*/ 0 w 1553"/>
                <a:gd name="T7" fmla="*/ 0 h 1970"/>
                <a:gd name="T8" fmla="*/ 0 w 1553"/>
                <a:gd name="T9" fmla="*/ 1619 h 1970"/>
                <a:gd name="T10" fmla="*/ 367 w 1553"/>
                <a:gd name="T11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3" h="1970">
                  <a:moveTo>
                    <a:pt x="367" y="1970"/>
                  </a:moveTo>
                  <a:lnTo>
                    <a:pt x="1553" y="1970"/>
                  </a:lnTo>
                  <a:lnTo>
                    <a:pt x="1553" y="0"/>
                  </a:lnTo>
                  <a:lnTo>
                    <a:pt x="0" y="0"/>
                  </a:lnTo>
                  <a:lnTo>
                    <a:pt x="0" y="1619"/>
                  </a:lnTo>
                  <a:lnTo>
                    <a:pt x="367" y="1970"/>
                  </a:ln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6" name="Freeform 134">
              <a:extLst>
                <a:ext uri="{FF2B5EF4-FFF2-40B4-BE49-F238E27FC236}">
                  <a16:creationId xmlns:a16="http://schemas.microsoft.com/office/drawing/2014/main" id="{085FF2F5-06BD-4042-889A-780D2E09E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900" y="644525"/>
              <a:ext cx="2465388" cy="3127375"/>
            </a:xfrm>
            <a:custGeom>
              <a:avLst/>
              <a:gdLst>
                <a:gd name="T0" fmla="*/ 367 w 1553"/>
                <a:gd name="T1" fmla="*/ 1970 h 1970"/>
                <a:gd name="T2" fmla="*/ 1553 w 1553"/>
                <a:gd name="T3" fmla="*/ 1970 h 1970"/>
                <a:gd name="T4" fmla="*/ 1553 w 1553"/>
                <a:gd name="T5" fmla="*/ 0 h 1970"/>
                <a:gd name="T6" fmla="*/ 0 w 1553"/>
                <a:gd name="T7" fmla="*/ 0 h 1970"/>
                <a:gd name="T8" fmla="*/ 0 w 1553"/>
                <a:gd name="T9" fmla="*/ 1619 h 1970"/>
                <a:gd name="T10" fmla="*/ 367 w 1553"/>
                <a:gd name="T11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3" h="1970">
                  <a:moveTo>
                    <a:pt x="367" y="1970"/>
                  </a:moveTo>
                  <a:lnTo>
                    <a:pt x="1553" y="1970"/>
                  </a:lnTo>
                  <a:lnTo>
                    <a:pt x="1553" y="0"/>
                  </a:lnTo>
                  <a:lnTo>
                    <a:pt x="0" y="0"/>
                  </a:lnTo>
                  <a:lnTo>
                    <a:pt x="0" y="1619"/>
                  </a:lnTo>
                  <a:lnTo>
                    <a:pt x="367" y="19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7" name="Rectangle 135">
              <a:extLst>
                <a:ext uri="{FF2B5EF4-FFF2-40B4-BE49-F238E27FC236}">
                  <a16:creationId xmlns:a16="http://schemas.microsoft.com/office/drawing/2014/main" id="{73BF7393-6F30-F74D-B1D4-879250F27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8763" y="3360738"/>
              <a:ext cx="868363" cy="107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8" name="Rectangle 136">
              <a:extLst>
                <a:ext uri="{FF2B5EF4-FFF2-40B4-BE49-F238E27FC236}">
                  <a16:creationId xmlns:a16="http://schemas.microsoft.com/office/drawing/2014/main" id="{2CA6687C-E33A-494E-A842-E7230C31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1423988"/>
              <a:ext cx="1882775" cy="5080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69" name="Rectangle 137">
              <a:extLst>
                <a:ext uri="{FF2B5EF4-FFF2-40B4-BE49-F238E27FC236}">
                  <a16:creationId xmlns:a16="http://schemas.microsoft.com/office/drawing/2014/main" id="{AC4018AC-FC8C-E949-BBA3-AAA7F341E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1619250"/>
              <a:ext cx="1882775" cy="5715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0" name="Rectangle 138">
              <a:extLst>
                <a:ext uri="{FF2B5EF4-FFF2-40B4-BE49-F238E27FC236}">
                  <a16:creationId xmlns:a16="http://schemas.microsoft.com/office/drawing/2014/main" id="{C351C4E0-FD67-B445-9023-031AA2AFA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1822450"/>
              <a:ext cx="1882775" cy="5080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1" name="Rectangle 139">
              <a:extLst>
                <a:ext uri="{FF2B5EF4-FFF2-40B4-BE49-F238E27FC236}">
                  <a16:creationId xmlns:a16="http://schemas.microsoft.com/office/drawing/2014/main" id="{E6C44FB1-4754-FB47-87BB-363E59513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2019300"/>
              <a:ext cx="1882775" cy="5715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2" name="Rectangle 140">
              <a:extLst>
                <a:ext uri="{FF2B5EF4-FFF2-40B4-BE49-F238E27FC236}">
                  <a16:creationId xmlns:a16="http://schemas.microsoft.com/office/drawing/2014/main" id="{B1DEBB36-97EF-F545-88A1-9341B6663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2220913"/>
              <a:ext cx="1882775" cy="5715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3" name="Rectangle 141">
              <a:extLst>
                <a:ext uri="{FF2B5EF4-FFF2-40B4-BE49-F238E27FC236}">
                  <a16:creationId xmlns:a16="http://schemas.microsoft.com/office/drawing/2014/main" id="{82AC4EC1-53D2-B74E-820B-6569E110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2424113"/>
              <a:ext cx="1882775" cy="5080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4" name="Rectangle 142">
              <a:extLst>
                <a:ext uri="{FF2B5EF4-FFF2-40B4-BE49-F238E27FC236}">
                  <a16:creationId xmlns:a16="http://schemas.microsoft.com/office/drawing/2014/main" id="{330D075D-502A-274F-9E2A-180C7717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2619375"/>
              <a:ext cx="1882775" cy="5715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5" name="Rectangle 143">
              <a:extLst>
                <a:ext uri="{FF2B5EF4-FFF2-40B4-BE49-F238E27FC236}">
                  <a16:creationId xmlns:a16="http://schemas.microsoft.com/office/drawing/2014/main" id="{80165FB2-90D6-B94C-8B49-19F67302B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2822575"/>
              <a:ext cx="1882775" cy="5080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6" name="Rectangle 144">
              <a:extLst>
                <a:ext uri="{FF2B5EF4-FFF2-40B4-BE49-F238E27FC236}">
                  <a16:creationId xmlns:a16="http://schemas.microsoft.com/office/drawing/2014/main" id="{F1951FC6-5429-D642-A8A7-7A1FD26EA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350" y="3025775"/>
              <a:ext cx="1882775" cy="50800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7" name="Rectangle 145">
              <a:extLst>
                <a:ext uri="{FF2B5EF4-FFF2-40B4-BE49-F238E27FC236}">
                  <a16:creationId xmlns:a16="http://schemas.microsoft.com/office/drawing/2014/main" id="{4C63772B-4C50-9446-B01A-F9B02CAA6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1213" y="1006475"/>
              <a:ext cx="1325563" cy="106362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8" name="Freeform 146">
              <a:extLst>
                <a:ext uri="{FF2B5EF4-FFF2-40B4-BE49-F238E27FC236}">
                  <a16:creationId xmlns:a16="http://schemas.microsoft.com/office/drawing/2014/main" id="{2A2A79A3-4094-3D4C-9DC5-AACBA643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900" y="3214688"/>
              <a:ext cx="595313" cy="557212"/>
            </a:xfrm>
            <a:custGeom>
              <a:avLst/>
              <a:gdLst>
                <a:gd name="T0" fmla="*/ 375 w 375"/>
                <a:gd name="T1" fmla="*/ 0 h 351"/>
                <a:gd name="T2" fmla="*/ 0 w 375"/>
                <a:gd name="T3" fmla="*/ 0 h 351"/>
                <a:gd name="T4" fmla="*/ 367 w 375"/>
                <a:gd name="T5" fmla="*/ 351 h 351"/>
                <a:gd name="T6" fmla="*/ 375 w 375"/>
                <a:gd name="T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1">
                  <a:moveTo>
                    <a:pt x="375" y="0"/>
                  </a:moveTo>
                  <a:lnTo>
                    <a:pt x="0" y="0"/>
                  </a:lnTo>
                  <a:lnTo>
                    <a:pt x="367" y="351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BC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79" name="Freeform 147">
              <a:extLst>
                <a:ext uri="{FF2B5EF4-FFF2-40B4-BE49-F238E27FC236}">
                  <a16:creationId xmlns:a16="http://schemas.microsoft.com/office/drawing/2014/main" id="{2AB9BC25-A5AF-3140-8FE5-5E80A08A8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900" y="3214688"/>
              <a:ext cx="595313" cy="557212"/>
            </a:xfrm>
            <a:custGeom>
              <a:avLst/>
              <a:gdLst>
                <a:gd name="T0" fmla="*/ 375 w 375"/>
                <a:gd name="T1" fmla="*/ 0 h 351"/>
                <a:gd name="T2" fmla="*/ 0 w 375"/>
                <a:gd name="T3" fmla="*/ 0 h 351"/>
                <a:gd name="T4" fmla="*/ 367 w 375"/>
                <a:gd name="T5" fmla="*/ 351 h 351"/>
                <a:gd name="T6" fmla="*/ 375 w 375"/>
                <a:gd name="T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1">
                  <a:moveTo>
                    <a:pt x="375" y="0"/>
                  </a:moveTo>
                  <a:lnTo>
                    <a:pt x="0" y="0"/>
                  </a:lnTo>
                  <a:lnTo>
                    <a:pt x="367" y="351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C0EB711E-F4A0-6149-830E-44631901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900" y="3214688"/>
              <a:ext cx="582613" cy="557212"/>
            </a:xfrm>
            <a:custGeom>
              <a:avLst/>
              <a:gdLst>
                <a:gd name="T0" fmla="*/ 351 w 367"/>
                <a:gd name="T1" fmla="*/ 20 h 351"/>
                <a:gd name="T2" fmla="*/ 0 w 367"/>
                <a:gd name="T3" fmla="*/ 0 h 351"/>
                <a:gd name="T4" fmla="*/ 367 w 367"/>
                <a:gd name="T5" fmla="*/ 351 h 351"/>
                <a:gd name="T6" fmla="*/ 351 w 367"/>
                <a:gd name="T7" fmla="*/ 2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7" h="351">
                  <a:moveTo>
                    <a:pt x="351" y="20"/>
                  </a:moveTo>
                  <a:lnTo>
                    <a:pt x="0" y="0"/>
                  </a:lnTo>
                  <a:lnTo>
                    <a:pt x="367" y="351"/>
                  </a:lnTo>
                  <a:lnTo>
                    <a:pt x="351" y="20"/>
                  </a:lnTo>
                  <a:close/>
                </a:path>
              </a:pathLst>
            </a:custGeom>
            <a:solidFill>
              <a:srgbClr val="F2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1" name="Rectangle 149">
              <a:extLst>
                <a:ext uri="{FF2B5EF4-FFF2-40B4-BE49-F238E27FC236}">
                  <a16:creationId xmlns:a16="http://schemas.microsoft.com/office/drawing/2014/main" id="{B950DAB3-868D-004A-9F20-9A6C3EAC5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2663" y="366713"/>
              <a:ext cx="944563" cy="290512"/>
            </a:xfrm>
            <a:prstGeom prst="rect">
              <a:avLst/>
            </a:prstGeom>
            <a:solidFill>
              <a:srgbClr val="1E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2E54CEA-FEEB-ED42-B000-10BB51FA3B48}"/>
              </a:ext>
            </a:extLst>
          </p:cNvPr>
          <p:cNvGrpSpPr/>
          <p:nvPr/>
        </p:nvGrpSpPr>
        <p:grpSpPr>
          <a:xfrm>
            <a:off x="3568158" y="2151665"/>
            <a:ext cx="990116" cy="536098"/>
            <a:chOff x="17801829" y="5891398"/>
            <a:chExt cx="954592" cy="516864"/>
          </a:xfrm>
        </p:grpSpPr>
        <p:sp>
          <p:nvSpPr>
            <p:cNvPr id="83" name="Freeform 279">
              <a:extLst>
                <a:ext uri="{FF2B5EF4-FFF2-40B4-BE49-F238E27FC236}">
                  <a16:creationId xmlns:a16="http://schemas.microsoft.com/office/drawing/2014/main" id="{A4B7724E-9275-BB46-826B-C8F58152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1829" y="5891398"/>
              <a:ext cx="954592" cy="516864"/>
            </a:xfrm>
            <a:custGeom>
              <a:avLst/>
              <a:gdLst>
                <a:gd name="T0" fmla="*/ 115 w 167"/>
                <a:gd name="T1" fmla="*/ 42 h 88"/>
                <a:gd name="T2" fmla="*/ 117 w 167"/>
                <a:gd name="T3" fmla="*/ 33 h 88"/>
                <a:gd name="T4" fmla="*/ 83 w 167"/>
                <a:gd name="T5" fmla="*/ 0 h 88"/>
                <a:gd name="T6" fmla="*/ 50 w 167"/>
                <a:gd name="T7" fmla="*/ 33 h 88"/>
                <a:gd name="T8" fmla="*/ 51 w 167"/>
                <a:gd name="T9" fmla="*/ 42 h 88"/>
                <a:gd name="T10" fmla="*/ 0 w 167"/>
                <a:gd name="T11" fmla="*/ 42 h 88"/>
                <a:gd name="T12" fmla="*/ 0 w 167"/>
                <a:gd name="T13" fmla="*/ 88 h 88"/>
                <a:gd name="T14" fmla="*/ 167 w 167"/>
                <a:gd name="T15" fmla="*/ 88 h 88"/>
                <a:gd name="T16" fmla="*/ 167 w 167"/>
                <a:gd name="T17" fmla="*/ 42 h 88"/>
                <a:gd name="T18" fmla="*/ 115 w 167"/>
                <a:gd name="T1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88">
                  <a:moveTo>
                    <a:pt x="115" y="42"/>
                  </a:moveTo>
                  <a:cubicBezTo>
                    <a:pt x="116" y="39"/>
                    <a:pt x="117" y="36"/>
                    <a:pt x="117" y="33"/>
                  </a:cubicBezTo>
                  <a:cubicBezTo>
                    <a:pt x="117" y="15"/>
                    <a:pt x="102" y="0"/>
                    <a:pt x="83" y="0"/>
                  </a:cubicBezTo>
                  <a:cubicBezTo>
                    <a:pt x="65" y="0"/>
                    <a:pt x="50" y="15"/>
                    <a:pt x="50" y="33"/>
                  </a:cubicBezTo>
                  <a:cubicBezTo>
                    <a:pt x="50" y="36"/>
                    <a:pt x="51" y="39"/>
                    <a:pt x="5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42"/>
                    <a:pt x="167" y="42"/>
                    <a:pt x="167" y="42"/>
                  </a:cubicBezTo>
                  <a:lnTo>
                    <a:pt x="115" y="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4" name="Oval 280">
              <a:extLst>
                <a:ext uri="{FF2B5EF4-FFF2-40B4-BE49-F238E27FC236}">
                  <a16:creationId xmlns:a16="http://schemas.microsoft.com/office/drawing/2014/main" id="{F448A711-D6BA-6148-9296-97EBA34F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7266" y="5973356"/>
              <a:ext cx="229951" cy="230011"/>
            </a:xfrm>
            <a:prstGeom prst="ellipse">
              <a:avLst/>
            </a:prstGeom>
            <a:solidFill>
              <a:srgbClr val="000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E723C9B-3D3E-2442-B6DD-743B0FB0BDFD}"/>
              </a:ext>
            </a:extLst>
          </p:cNvPr>
          <p:cNvGrpSpPr/>
          <p:nvPr/>
        </p:nvGrpSpPr>
        <p:grpSpPr>
          <a:xfrm rot="1080935">
            <a:off x="1534819" y="3056721"/>
            <a:ext cx="2659343" cy="947941"/>
            <a:chOff x="485775" y="495300"/>
            <a:chExt cx="5238750" cy="1866901"/>
          </a:xfrm>
        </p:grpSpPr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ACE6B79D-5A24-EA46-B179-66A2E1A3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1674813"/>
              <a:ext cx="1120775" cy="687388"/>
            </a:xfrm>
            <a:custGeom>
              <a:avLst/>
              <a:gdLst>
                <a:gd name="T0" fmla="*/ 6 w 117"/>
                <a:gd name="T1" fmla="*/ 29 h 71"/>
                <a:gd name="T2" fmla="*/ 0 w 117"/>
                <a:gd name="T3" fmla="*/ 58 h 71"/>
                <a:gd name="T4" fmla="*/ 63 w 117"/>
                <a:gd name="T5" fmla="*/ 71 h 71"/>
                <a:gd name="T6" fmla="*/ 115 w 117"/>
                <a:gd name="T7" fmla="*/ 55 h 71"/>
                <a:gd name="T8" fmla="*/ 115 w 117"/>
                <a:gd name="T9" fmla="*/ 55 h 71"/>
                <a:gd name="T10" fmla="*/ 115 w 117"/>
                <a:gd name="T11" fmla="*/ 53 h 71"/>
                <a:gd name="T12" fmla="*/ 68 w 117"/>
                <a:gd name="T13" fmla="*/ 43 h 71"/>
                <a:gd name="T14" fmla="*/ 62 w 117"/>
                <a:gd name="T15" fmla="*/ 46 h 71"/>
                <a:gd name="T16" fmla="*/ 57 w 117"/>
                <a:gd name="T17" fmla="*/ 39 h 71"/>
                <a:gd name="T18" fmla="*/ 64 w 117"/>
                <a:gd name="T19" fmla="*/ 35 h 71"/>
                <a:gd name="T20" fmla="*/ 68 w 117"/>
                <a:gd name="T21" fmla="*/ 40 h 71"/>
                <a:gd name="T22" fmla="*/ 116 w 117"/>
                <a:gd name="T23" fmla="*/ 50 h 71"/>
                <a:gd name="T24" fmla="*/ 117 w 117"/>
                <a:gd name="T25" fmla="*/ 48 h 71"/>
                <a:gd name="T26" fmla="*/ 117 w 117"/>
                <a:gd name="T27" fmla="*/ 48 h 71"/>
                <a:gd name="T28" fmla="*/ 75 w 117"/>
                <a:gd name="T29" fmla="*/ 13 h 71"/>
                <a:gd name="T30" fmla="*/ 12 w 117"/>
                <a:gd name="T31" fmla="*/ 0 h 71"/>
                <a:gd name="T32" fmla="*/ 6 w 117"/>
                <a:gd name="T33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71">
                  <a:moveTo>
                    <a:pt x="6" y="2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6" y="58"/>
                    <a:pt x="95" y="51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7" y="45"/>
                    <a:pt x="64" y="47"/>
                    <a:pt x="62" y="46"/>
                  </a:cubicBezTo>
                  <a:cubicBezTo>
                    <a:pt x="59" y="45"/>
                    <a:pt x="57" y="42"/>
                    <a:pt x="57" y="39"/>
                  </a:cubicBezTo>
                  <a:cubicBezTo>
                    <a:pt x="58" y="36"/>
                    <a:pt x="61" y="34"/>
                    <a:pt x="64" y="35"/>
                  </a:cubicBezTo>
                  <a:cubicBezTo>
                    <a:pt x="67" y="36"/>
                    <a:pt x="68" y="38"/>
                    <a:pt x="68" y="4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97" y="44"/>
                    <a:pt x="82" y="30"/>
                    <a:pt x="75" y="13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rgbClr val="1D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D02FE1B1-7918-7C46-B90C-15014CE2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989013"/>
              <a:ext cx="3351213" cy="1335088"/>
            </a:xfrm>
            <a:custGeom>
              <a:avLst/>
              <a:gdLst>
                <a:gd name="T0" fmla="*/ 2111 w 2111"/>
                <a:gd name="T1" fmla="*/ 420 h 841"/>
                <a:gd name="T2" fmla="*/ 2027 w 2111"/>
                <a:gd name="T3" fmla="*/ 841 h 841"/>
                <a:gd name="T4" fmla="*/ 0 w 2111"/>
                <a:gd name="T5" fmla="*/ 426 h 841"/>
                <a:gd name="T6" fmla="*/ 84 w 2111"/>
                <a:gd name="T7" fmla="*/ 0 h 841"/>
                <a:gd name="T8" fmla="*/ 2111 w 2111"/>
                <a:gd name="T9" fmla="*/ 42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1" h="841">
                  <a:moveTo>
                    <a:pt x="2111" y="420"/>
                  </a:moveTo>
                  <a:lnTo>
                    <a:pt x="2027" y="841"/>
                  </a:lnTo>
                  <a:lnTo>
                    <a:pt x="0" y="426"/>
                  </a:lnTo>
                  <a:lnTo>
                    <a:pt x="84" y="0"/>
                  </a:lnTo>
                  <a:lnTo>
                    <a:pt x="2111" y="420"/>
                  </a:lnTo>
                  <a:close/>
                </a:path>
              </a:pathLst>
            </a:custGeom>
            <a:solidFill>
              <a:srgbClr val="0E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6269BE70-C8BD-C546-9B91-6BC69E05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958850"/>
              <a:ext cx="3352800" cy="1344613"/>
            </a:xfrm>
            <a:custGeom>
              <a:avLst/>
              <a:gdLst>
                <a:gd name="T0" fmla="*/ 2112 w 2112"/>
                <a:gd name="T1" fmla="*/ 421 h 847"/>
                <a:gd name="T2" fmla="*/ 2027 w 2112"/>
                <a:gd name="T3" fmla="*/ 847 h 847"/>
                <a:gd name="T4" fmla="*/ 0 w 2112"/>
                <a:gd name="T5" fmla="*/ 427 h 847"/>
                <a:gd name="T6" fmla="*/ 85 w 2112"/>
                <a:gd name="T7" fmla="*/ 0 h 847"/>
                <a:gd name="T8" fmla="*/ 2112 w 2112"/>
                <a:gd name="T9" fmla="*/ 4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2" h="847">
                  <a:moveTo>
                    <a:pt x="2112" y="421"/>
                  </a:moveTo>
                  <a:lnTo>
                    <a:pt x="2027" y="847"/>
                  </a:lnTo>
                  <a:lnTo>
                    <a:pt x="0" y="427"/>
                  </a:lnTo>
                  <a:lnTo>
                    <a:pt x="85" y="0"/>
                  </a:lnTo>
                  <a:lnTo>
                    <a:pt x="2112" y="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756A825-41B8-9A4B-9C59-1A129E5B3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" y="736600"/>
              <a:ext cx="536575" cy="862013"/>
            </a:xfrm>
            <a:custGeom>
              <a:avLst/>
              <a:gdLst>
                <a:gd name="T0" fmla="*/ 37 w 56"/>
                <a:gd name="T1" fmla="*/ 88 h 89"/>
                <a:gd name="T2" fmla="*/ 39 w 56"/>
                <a:gd name="T3" fmla="*/ 89 h 89"/>
                <a:gd name="T4" fmla="*/ 56 w 56"/>
                <a:gd name="T5" fmla="*/ 5 h 89"/>
                <a:gd name="T6" fmla="*/ 54 w 56"/>
                <a:gd name="T7" fmla="*/ 4 h 89"/>
                <a:gd name="T8" fmla="*/ 5 w 56"/>
                <a:gd name="T9" fmla="*/ 38 h 89"/>
                <a:gd name="T10" fmla="*/ 37 w 56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9">
                  <a:moveTo>
                    <a:pt x="37" y="88"/>
                  </a:moveTo>
                  <a:cubicBezTo>
                    <a:pt x="39" y="89"/>
                    <a:pt x="39" y="89"/>
                    <a:pt x="39" y="8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2" y="0"/>
                    <a:pt x="10" y="15"/>
                    <a:pt x="5" y="38"/>
                  </a:cubicBezTo>
                  <a:cubicBezTo>
                    <a:pt x="0" y="61"/>
                    <a:pt x="15" y="83"/>
                    <a:pt x="37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C116C930-5253-B84F-8E25-CE73984DA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8" y="495300"/>
              <a:ext cx="2087563" cy="1373188"/>
            </a:xfrm>
            <a:custGeom>
              <a:avLst/>
              <a:gdLst>
                <a:gd name="T0" fmla="*/ 17 w 218"/>
                <a:gd name="T1" fmla="*/ 30 h 142"/>
                <a:gd name="T2" fmla="*/ 0 w 218"/>
                <a:gd name="T3" fmla="*/ 114 h 142"/>
                <a:gd name="T4" fmla="*/ 137 w 218"/>
                <a:gd name="T5" fmla="*/ 142 h 142"/>
                <a:gd name="T6" fmla="*/ 145 w 218"/>
                <a:gd name="T7" fmla="*/ 136 h 142"/>
                <a:gd name="T8" fmla="*/ 159 w 218"/>
                <a:gd name="T9" fmla="*/ 65 h 142"/>
                <a:gd name="T10" fmla="*/ 154 w 218"/>
                <a:gd name="T11" fmla="*/ 58 h 142"/>
                <a:gd name="T12" fmla="*/ 31 w 218"/>
                <a:gd name="T13" fmla="*/ 32 h 142"/>
                <a:gd name="T14" fmla="*/ 54 w 218"/>
                <a:gd name="T15" fmla="*/ 18 h 142"/>
                <a:gd name="T16" fmla="*/ 206 w 218"/>
                <a:gd name="T17" fmla="*/ 49 h 142"/>
                <a:gd name="T18" fmla="*/ 206 w 218"/>
                <a:gd name="T19" fmla="*/ 49 h 142"/>
                <a:gd name="T20" fmla="*/ 216 w 218"/>
                <a:gd name="T21" fmla="*/ 44 h 142"/>
                <a:gd name="T22" fmla="*/ 216 w 218"/>
                <a:gd name="T23" fmla="*/ 44 h 142"/>
                <a:gd name="T24" fmla="*/ 218 w 218"/>
                <a:gd name="T25" fmla="*/ 36 h 142"/>
                <a:gd name="T26" fmla="*/ 57 w 218"/>
                <a:gd name="T27" fmla="*/ 3 h 142"/>
                <a:gd name="T28" fmla="*/ 17 w 218"/>
                <a:gd name="T29" fmla="*/ 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42">
                  <a:moveTo>
                    <a:pt x="17" y="3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40" y="142"/>
                    <a:pt x="144" y="140"/>
                    <a:pt x="145" y="136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0" y="62"/>
                    <a:pt x="158" y="58"/>
                    <a:pt x="154" y="5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22"/>
                    <a:pt x="44" y="15"/>
                    <a:pt x="54" y="18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10" y="49"/>
                    <a:pt x="215" y="47"/>
                    <a:pt x="216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39" y="0"/>
                    <a:pt x="21" y="11"/>
                    <a:pt x="17" y="30"/>
                  </a:cubicBezTo>
                  <a:close/>
                </a:path>
              </a:pathLst>
            </a:custGeom>
            <a:solidFill>
              <a:srgbClr val="1D8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35FF510D-963D-8E49-8C53-0F115814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804863"/>
              <a:ext cx="344488" cy="850900"/>
            </a:xfrm>
            <a:custGeom>
              <a:avLst/>
              <a:gdLst>
                <a:gd name="T0" fmla="*/ 114 w 217"/>
                <a:gd name="T1" fmla="*/ 536 h 536"/>
                <a:gd name="T2" fmla="*/ 217 w 217"/>
                <a:gd name="T3" fmla="*/ 24 h 536"/>
                <a:gd name="T4" fmla="*/ 102 w 217"/>
                <a:gd name="T5" fmla="*/ 0 h 536"/>
                <a:gd name="T6" fmla="*/ 0 w 217"/>
                <a:gd name="T7" fmla="*/ 512 h 536"/>
                <a:gd name="T8" fmla="*/ 114 w 217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536">
                  <a:moveTo>
                    <a:pt x="114" y="536"/>
                  </a:moveTo>
                  <a:lnTo>
                    <a:pt x="217" y="24"/>
                  </a:lnTo>
                  <a:lnTo>
                    <a:pt x="102" y="0"/>
                  </a:lnTo>
                  <a:lnTo>
                    <a:pt x="0" y="512"/>
                  </a:lnTo>
                  <a:lnTo>
                    <a:pt x="114" y="5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528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000413" y="737495"/>
            <a:ext cx="8132328" cy="1414034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Supply chain evolution</a:t>
            </a:r>
          </a:p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from horseless buggies</a:t>
            </a:r>
          </a:p>
          <a:p>
            <a:pPr algn="ctr" fontAlgn="ctr"/>
            <a:r>
              <a:rPr lang="en-US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to driverless cars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0D50CF58-182D-0C48-A121-87DAD0DDB251}"/>
              </a:ext>
            </a:extLst>
          </p:cNvPr>
          <p:cNvSpPr txBox="1">
            <a:spLocks/>
          </p:cNvSpPr>
          <p:nvPr/>
        </p:nvSpPr>
        <p:spPr>
          <a:xfrm>
            <a:off x="1618503" y="5085149"/>
            <a:ext cx="2835409" cy="1023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Val Bercovici</a:t>
            </a:r>
            <a:b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Founder &amp; CEO</a:t>
            </a:r>
            <a:endParaRPr lang="en-US" b="1" dirty="0"/>
          </a:p>
        </p:txBody>
      </p:sp>
      <p:pic>
        <p:nvPicPr>
          <p:cNvPr id="90" name="Shape 17">
            <a:extLst>
              <a:ext uri="{FF2B5EF4-FFF2-40B4-BE49-F238E27FC236}">
                <a16:creationId xmlns:a16="http://schemas.microsoft.com/office/drawing/2014/main" id="{E51EDC90-FF21-7742-B523-08A0BD992AB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5430" y="4985257"/>
            <a:ext cx="4019567" cy="11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ubtitle 2">
            <a:extLst>
              <a:ext uri="{FF2B5EF4-FFF2-40B4-BE49-F238E27FC236}">
                <a16:creationId xmlns:a16="http://schemas.microsoft.com/office/drawing/2014/main" id="{2DC6F64C-5AFA-6E48-99FA-C7A33E747412}"/>
              </a:ext>
            </a:extLst>
          </p:cNvPr>
          <p:cNvSpPr txBox="1">
            <a:spLocks/>
          </p:cNvSpPr>
          <p:nvPr/>
        </p:nvSpPr>
        <p:spPr>
          <a:xfrm>
            <a:off x="8021811" y="5085149"/>
            <a:ext cx="2835409" cy="1023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@valb00</a:t>
            </a:r>
            <a:b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b="1" dirty="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@Pencil_DATA</a:t>
            </a:r>
            <a:endParaRPr lang="en-US" b="1" dirty="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32F21-823A-AD44-80FC-AB67928992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413" y="2441293"/>
            <a:ext cx="8229600" cy="25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5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15">
            <a:extLst>
              <a:ext uri="{FF2B5EF4-FFF2-40B4-BE49-F238E27FC236}">
                <a16:creationId xmlns:a16="http://schemas.microsoft.com/office/drawing/2014/main" id="{7A5A8353-463B-214E-8E4E-8B022B57DC33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Context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91F23-BE4F-124B-B8B5-8F7F325E47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11" y="1883439"/>
            <a:ext cx="6523651" cy="4429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C67AF0-1A8C-6544-AA1C-354EF07E30D9}"/>
              </a:ext>
            </a:extLst>
          </p:cNvPr>
          <p:cNvSpPr/>
          <p:nvPr/>
        </p:nvSpPr>
        <p:spPr>
          <a:xfrm>
            <a:off x="1528482" y="631339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http://www.scotsusa.com/heritage/on-this-day-100-years-ago-henry-t-ford-installed-the-first-moving-assembly-line/</a:t>
            </a:r>
            <a:r>
              <a:rPr lang="en-US" sz="800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2C4A62-9122-0043-AE55-90ABB68FADC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21071" y="1883439"/>
            <a:ext cx="4443879" cy="4429955"/>
          </a:xfrm>
        </p:spPr>
        <p:txBody>
          <a:bodyPr/>
          <a:lstStyle/>
          <a:p>
            <a:r>
              <a:rPr lang="en-US" dirty="0"/>
              <a:t>105 years old</a:t>
            </a:r>
          </a:p>
          <a:p>
            <a:r>
              <a:rPr lang="en-US" dirty="0"/>
              <a:t>Global manufacturing</a:t>
            </a:r>
          </a:p>
          <a:p>
            <a:r>
              <a:rPr lang="en-US" dirty="0"/>
              <a:t>Broad supply chains</a:t>
            </a:r>
          </a:p>
          <a:p>
            <a:r>
              <a:rPr lang="en-US" dirty="0"/>
              <a:t>Highly regulated</a:t>
            </a:r>
          </a:p>
          <a:p>
            <a:r>
              <a:rPr lang="en-US" dirty="0"/>
              <a:t>~ 100M Cars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soon never be same</a:t>
            </a:r>
          </a:p>
        </p:txBody>
      </p:sp>
    </p:spTree>
    <p:extLst>
      <p:ext uri="{BB962C8B-B14F-4D97-AF65-F5344CB8AC3E}">
        <p14:creationId xmlns:p14="http://schemas.microsoft.com/office/powerpoint/2010/main" val="33385301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15">
            <a:extLst>
              <a:ext uri="{FF2B5EF4-FFF2-40B4-BE49-F238E27FC236}">
                <a16:creationId xmlns:a16="http://schemas.microsoft.com/office/drawing/2014/main" id="{7A5A8353-463B-214E-8E4E-8B022B57DC33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Complexity to Date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7634F-A141-BE48-B71F-50805D953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790" y="1519428"/>
            <a:ext cx="8009813" cy="53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71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15">
            <a:extLst>
              <a:ext uri="{FF2B5EF4-FFF2-40B4-BE49-F238E27FC236}">
                <a16:creationId xmlns:a16="http://schemas.microsoft.com/office/drawing/2014/main" id="{7A5A8353-463B-214E-8E4E-8B022B57DC33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IoT Fatigue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CC77F-C123-4D4A-8D3B-2479951D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711" y="2065089"/>
            <a:ext cx="7139972" cy="4212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90F4F5-EB1D-6141-B409-08BA2A9A9565}"/>
              </a:ext>
            </a:extLst>
          </p:cNvPr>
          <p:cNvSpPr/>
          <p:nvPr/>
        </p:nvSpPr>
        <p:spPr>
          <a:xfrm>
            <a:off x="4715436" y="6277673"/>
            <a:ext cx="5067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https://www.yaabot.com/31856/iot-fatigue-real-thing-happens-avoid/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9449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Tectonic Auto Industry Shifts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793E42FE-865E-7344-9159-330E3C711E4E}"/>
              </a:ext>
            </a:extLst>
          </p:cNvPr>
          <p:cNvSpPr>
            <a:spLocks/>
          </p:cNvSpPr>
          <p:nvPr/>
        </p:nvSpPr>
        <p:spPr bwMode="auto">
          <a:xfrm>
            <a:off x="4070796" y="3679379"/>
            <a:ext cx="2155356" cy="2562045"/>
          </a:xfrm>
          <a:custGeom>
            <a:avLst/>
            <a:gdLst>
              <a:gd name="T0" fmla="*/ 16896 w 21600"/>
              <a:gd name="T1" fmla="*/ 10532 h 21600"/>
              <a:gd name="T2" fmla="*/ 17435 w 21600"/>
              <a:gd name="T3" fmla="*/ 7389 h 21600"/>
              <a:gd name="T4" fmla="*/ 9099 w 21600"/>
              <a:gd name="T5" fmla="*/ 0 h 21600"/>
              <a:gd name="T6" fmla="*/ 0 w 21600"/>
              <a:gd name="T7" fmla="*/ 10532 h 21600"/>
              <a:gd name="T8" fmla="*/ 13152 w 21600"/>
              <a:gd name="T9" fmla="*/ 21600 h 21600"/>
              <a:gd name="T10" fmla="*/ 21600 w 21600"/>
              <a:gd name="T11" fmla="*/ 19014 h 21600"/>
              <a:gd name="T12" fmla="*/ 16896 w 21600"/>
              <a:gd name="T13" fmla="*/ 10532 h 21600"/>
              <a:gd name="T14" fmla="*/ 16896 w 21600"/>
              <a:gd name="T15" fmla="*/ 105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16896" y="10532"/>
                </a:moveTo>
                <a:cubicBezTo>
                  <a:pt x="16896" y="9440"/>
                  <a:pt x="17085" y="8385"/>
                  <a:pt x="17435" y="7389"/>
                </a:cubicBezTo>
                <a:cubicBezTo>
                  <a:pt x="13418" y="6219"/>
                  <a:pt x="10284" y="3458"/>
                  <a:pt x="9099" y="0"/>
                </a:cubicBezTo>
                <a:cubicBezTo>
                  <a:pt x="3819" y="1438"/>
                  <a:pt x="0" y="5609"/>
                  <a:pt x="0" y="10532"/>
                </a:cubicBezTo>
                <a:cubicBezTo>
                  <a:pt x="0" y="16645"/>
                  <a:pt x="5888" y="21600"/>
                  <a:pt x="13152" y="21600"/>
                </a:cubicBezTo>
                <a:cubicBezTo>
                  <a:pt x="16368" y="21600"/>
                  <a:pt x="19315" y="20628"/>
                  <a:pt x="21600" y="19014"/>
                </a:cubicBezTo>
                <a:cubicBezTo>
                  <a:pt x="18725" y="16984"/>
                  <a:pt x="16896" y="13938"/>
                  <a:pt x="16896" y="10532"/>
                </a:cubicBezTo>
                <a:close/>
                <a:moveTo>
                  <a:pt x="16896" y="10532"/>
                </a:move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83CFBAC9-F4A5-0C46-BF43-1ED561FE744F}"/>
              </a:ext>
            </a:extLst>
          </p:cNvPr>
          <p:cNvSpPr>
            <a:spLocks/>
          </p:cNvSpPr>
          <p:nvPr/>
        </p:nvSpPr>
        <p:spPr bwMode="auto">
          <a:xfrm>
            <a:off x="6222872" y="3679379"/>
            <a:ext cx="2156012" cy="2553516"/>
          </a:xfrm>
          <a:custGeom>
            <a:avLst/>
            <a:gdLst>
              <a:gd name="T0" fmla="*/ 12750 w 21600"/>
              <a:gd name="T1" fmla="*/ 0 h 21600"/>
              <a:gd name="T2" fmla="*/ 4190 w 21600"/>
              <a:gd name="T3" fmla="*/ 7413 h 21600"/>
              <a:gd name="T4" fmla="*/ 4704 w 21600"/>
              <a:gd name="T5" fmla="*/ 10496 h 21600"/>
              <a:gd name="T6" fmla="*/ 0 w 21600"/>
              <a:gd name="T7" fmla="*/ 19005 h 21600"/>
              <a:gd name="T8" fmla="*/ 8448 w 21600"/>
              <a:gd name="T9" fmla="*/ 21600 h 21600"/>
              <a:gd name="T10" fmla="*/ 21600 w 21600"/>
              <a:gd name="T11" fmla="*/ 10496 h 21600"/>
              <a:gd name="T12" fmla="*/ 12750 w 21600"/>
              <a:gd name="T13" fmla="*/ 0 h 21600"/>
              <a:gd name="T14" fmla="*/ 12750 w 21600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12750" y="0"/>
                </a:moveTo>
                <a:cubicBezTo>
                  <a:pt x="11522" y="3507"/>
                  <a:pt x="8299" y="6290"/>
                  <a:pt x="4190" y="7413"/>
                </a:cubicBezTo>
                <a:cubicBezTo>
                  <a:pt x="4524" y="8392"/>
                  <a:pt x="4704" y="9426"/>
                  <a:pt x="4704" y="10496"/>
                </a:cubicBezTo>
                <a:cubicBezTo>
                  <a:pt x="4704" y="13913"/>
                  <a:pt x="2875" y="16969"/>
                  <a:pt x="0" y="19005"/>
                </a:cubicBezTo>
                <a:cubicBezTo>
                  <a:pt x="2285" y="20624"/>
                  <a:pt x="5232" y="21600"/>
                  <a:pt x="8448" y="21600"/>
                </a:cubicBezTo>
                <a:cubicBezTo>
                  <a:pt x="15712" y="21600"/>
                  <a:pt x="21600" y="16628"/>
                  <a:pt x="21600" y="10496"/>
                </a:cubicBezTo>
                <a:cubicBezTo>
                  <a:pt x="21600" y="5635"/>
                  <a:pt x="17901" y="1505"/>
                  <a:pt x="12750" y="0"/>
                </a:cubicBezTo>
                <a:close/>
                <a:moveTo>
                  <a:pt x="12750" y="0"/>
                </a:move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CE0E77B-3139-3B4E-8CDE-11AE6E45030D}"/>
              </a:ext>
            </a:extLst>
          </p:cNvPr>
          <p:cNvSpPr>
            <a:spLocks/>
          </p:cNvSpPr>
          <p:nvPr/>
        </p:nvSpPr>
        <p:spPr bwMode="auto">
          <a:xfrm>
            <a:off x="5755201" y="4558544"/>
            <a:ext cx="939279" cy="1379109"/>
          </a:xfrm>
          <a:custGeom>
            <a:avLst/>
            <a:gdLst>
              <a:gd name="T0" fmla="*/ 21600 w 21600"/>
              <a:gd name="T1" fmla="*/ 5840 h 21600"/>
              <a:gd name="T2" fmla="*/ 20420 w 21600"/>
              <a:gd name="T3" fmla="*/ 130 h 21600"/>
              <a:gd name="T4" fmla="*/ 11114 w 21600"/>
              <a:gd name="T5" fmla="*/ 1127 h 21600"/>
              <a:gd name="T6" fmla="*/ 1237 w 21600"/>
              <a:gd name="T7" fmla="*/ 0 h 21600"/>
              <a:gd name="T8" fmla="*/ 0 w 21600"/>
              <a:gd name="T9" fmla="*/ 5840 h 21600"/>
              <a:gd name="T10" fmla="*/ 10800 w 21600"/>
              <a:gd name="T11" fmla="*/ 21600 h 21600"/>
              <a:gd name="T12" fmla="*/ 21600 w 21600"/>
              <a:gd name="T13" fmla="*/ 5840 h 21600"/>
              <a:gd name="T14" fmla="*/ 21600 w 21600"/>
              <a:gd name="T15" fmla="*/ 58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21600">
                <a:moveTo>
                  <a:pt x="21600" y="5840"/>
                </a:moveTo>
                <a:cubicBezTo>
                  <a:pt x="21600" y="3858"/>
                  <a:pt x="21187" y="1943"/>
                  <a:pt x="20420" y="130"/>
                </a:cubicBezTo>
                <a:cubicBezTo>
                  <a:pt x="17488" y="776"/>
                  <a:pt x="14362" y="1127"/>
                  <a:pt x="11114" y="1127"/>
                </a:cubicBezTo>
                <a:cubicBezTo>
                  <a:pt x="7655" y="1127"/>
                  <a:pt x="4332" y="729"/>
                  <a:pt x="1237" y="0"/>
                </a:cubicBezTo>
                <a:cubicBezTo>
                  <a:pt x="433" y="1851"/>
                  <a:pt x="0" y="3811"/>
                  <a:pt x="0" y="5840"/>
                </a:cubicBezTo>
                <a:cubicBezTo>
                  <a:pt x="0" y="12168"/>
                  <a:pt x="4198" y="17828"/>
                  <a:pt x="10800" y="21600"/>
                </a:cubicBezTo>
                <a:cubicBezTo>
                  <a:pt x="17402" y="17828"/>
                  <a:pt x="21600" y="12168"/>
                  <a:pt x="21600" y="5840"/>
                </a:cubicBezTo>
                <a:close/>
                <a:moveTo>
                  <a:pt x="21600" y="5840"/>
                </a:move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7304E3CC-F66B-824F-BCAF-360221E0AE73}"/>
              </a:ext>
            </a:extLst>
          </p:cNvPr>
          <p:cNvSpPr>
            <a:spLocks/>
          </p:cNvSpPr>
          <p:nvPr/>
        </p:nvSpPr>
        <p:spPr bwMode="auto">
          <a:xfrm>
            <a:off x="4927429" y="2010934"/>
            <a:ext cx="2624995" cy="1919730"/>
          </a:xfrm>
          <a:custGeom>
            <a:avLst/>
            <a:gdLst>
              <a:gd name="T0" fmla="*/ 10687 w 21600"/>
              <a:gd name="T1" fmla="*/ 21600 h 21600"/>
              <a:gd name="T2" fmla="*/ 17625 w 21600"/>
              <a:gd name="T3" fmla="*/ 18150 h 21600"/>
              <a:gd name="T4" fmla="*/ 21158 w 21600"/>
              <a:gd name="T5" fmla="*/ 18959 h 21600"/>
              <a:gd name="T6" fmla="*/ 21600 w 21600"/>
              <a:gd name="T7" fmla="*/ 14766 h 21600"/>
              <a:gd name="T8" fmla="*/ 10800 w 21600"/>
              <a:gd name="T9" fmla="*/ 0 h 21600"/>
              <a:gd name="T10" fmla="*/ 0 w 21600"/>
              <a:gd name="T11" fmla="*/ 14766 h 21600"/>
              <a:gd name="T12" fmla="*/ 422 w 21600"/>
              <a:gd name="T13" fmla="*/ 18865 h 21600"/>
              <a:gd name="T14" fmla="*/ 3750 w 21600"/>
              <a:gd name="T15" fmla="*/ 18150 h 21600"/>
              <a:gd name="T16" fmla="*/ 10687 w 21600"/>
              <a:gd name="T17" fmla="*/ 21600 h 21600"/>
              <a:gd name="T18" fmla="*/ 10687 w 21600"/>
              <a:gd name="T19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0687" y="21600"/>
                </a:moveTo>
                <a:cubicBezTo>
                  <a:pt x="12564" y="19447"/>
                  <a:pt x="14984" y="18150"/>
                  <a:pt x="17625" y="18150"/>
                </a:cubicBezTo>
                <a:cubicBezTo>
                  <a:pt x="18862" y="18150"/>
                  <a:pt x="20051" y="18435"/>
                  <a:pt x="21158" y="18959"/>
                </a:cubicBezTo>
                <a:cubicBezTo>
                  <a:pt x="21445" y="17630"/>
                  <a:pt x="21600" y="16223"/>
                  <a:pt x="21600" y="14766"/>
                </a:cubicBezTo>
                <a:cubicBezTo>
                  <a:pt x="21600" y="6611"/>
                  <a:pt x="16765" y="0"/>
                  <a:pt x="10800" y="0"/>
                </a:cubicBezTo>
                <a:cubicBezTo>
                  <a:pt x="4835" y="0"/>
                  <a:pt x="0" y="6611"/>
                  <a:pt x="0" y="14766"/>
                </a:cubicBezTo>
                <a:cubicBezTo>
                  <a:pt x="0" y="16189"/>
                  <a:pt x="147" y="17564"/>
                  <a:pt x="422" y="18865"/>
                </a:cubicBezTo>
                <a:cubicBezTo>
                  <a:pt x="1470" y="18402"/>
                  <a:pt x="2589" y="18150"/>
                  <a:pt x="3750" y="18150"/>
                </a:cubicBezTo>
                <a:cubicBezTo>
                  <a:pt x="6391" y="18150"/>
                  <a:pt x="8811" y="19447"/>
                  <a:pt x="10687" y="21600"/>
                </a:cubicBezTo>
                <a:close/>
                <a:moveTo>
                  <a:pt x="10687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B2DE2637-D418-A643-ABF0-2518065F5F83}"/>
              </a:ext>
            </a:extLst>
          </p:cNvPr>
          <p:cNvSpPr>
            <a:spLocks/>
          </p:cNvSpPr>
          <p:nvPr/>
        </p:nvSpPr>
        <p:spPr bwMode="auto">
          <a:xfrm>
            <a:off x="4983182" y="3623611"/>
            <a:ext cx="1247562" cy="940182"/>
          </a:xfrm>
          <a:custGeom>
            <a:avLst/>
            <a:gdLst>
              <a:gd name="T0" fmla="*/ 14404 w 21600"/>
              <a:gd name="T1" fmla="*/ 21600 h 21600"/>
              <a:gd name="T2" fmla="*/ 21600 w 21600"/>
              <a:gd name="T3" fmla="*/ 7048 h 21600"/>
              <a:gd name="T4" fmla="*/ 7002 w 21600"/>
              <a:gd name="T5" fmla="*/ 0 h 21600"/>
              <a:gd name="T6" fmla="*/ 0 w 21600"/>
              <a:gd name="T7" fmla="*/ 1462 h 21600"/>
              <a:gd name="T8" fmla="*/ 14404 w 21600"/>
              <a:gd name="T9" fmla="*/ 21600 h 21600"/>
              <a:gd name="T10" fmla="*/ 14404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4404" y="21600"/>
                </a:moveTo>
                <a:cubicBezTo>
                  <a:pt x="15685" y="15845"/>
                  <a:pt x="18225" y="10808"/>
                  <a:pt x="21600" y="7048"/>
                </a:cubicBezTo>
                <a:cubicBezTo>
                  <a:pt x="17651" y="2650"/>
                  <a:pt x="12560" y="0"/>
                  <a:pt x="7002" y="0"/>
                </a:cubicBezTo>
                <a:cubicBezTo>
                  <a:pt x="4559" y="0"/>
                  <a:pt x="2206" y="514"/>
                  <a:pt x="0" y="1462"/>
                </a:cubicBezTo>
                <a:cubicBezTo>
                  <a:pt x="2047" y="10885"/>
                  <a:pt x="7462" y="18412"/>
                  <a:pt x="14404" y="21600"/>
                </a:cubicBezTo>
                <a:close/>
                <a:moveTo>
                  <a:pt x="14404" y="2160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05BA5403-01E9-CB40-B5AD-A769CBAA6EAD}"/>
              </a:ext>
            </a:extLst>
          </p:cNvPr>
          <p:cNvSpPr>
            <a:spLocks/>
          </p:cNvSpPr>
          <p:nvPr/>
        </p:nvSpPr>
        <p:spPr bwMode="auto">
          <a:xfrm>
            <a:off x="6228776" y="3617706"/>
            <a:ext cx="1272486" cy="948055"/>
          </a:xfrm>
          <a:custGeom>
            <a:avLst/>
            <a:gdLst>
              <a:gd name="T0" fmla="*/ 0 w 21600"/>
              <a:gd name="T1" fmla="*/ 6987 h 21600"/>
              <a:gd name="T2" fmla="*/ 7098 w 21600"/>
              <a:gd name="T3" fmla="*/ 21600 h 21600"/>
              <a:gd name="T4" fmla="*/ 21600 w 21600"/>
              <a:gd name="T5" fmla="*/ 1638 h 21600"/>
              <a:gd name="T6" fmla="*/ 14312 w 21600"/>
              <a:gd name="T7" fmla="*/ 0 h 21600"/>
              <a:gd name="T8" fmla="*/ 0 w 21600"/>
              <a:gd name="T9" fmla="*/ 6987 h 21600"/>
              <a:gd name="T10" fmla="*/ 0 w 21600"/>
              <a:gd name="T11" fmla="*/ 69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6987"/>
                </a:moveTo>
                <a:cubicBezTo>
                  <a:pt x="3346" y="10754"/>
                  <a:pt x="5855" y="15817"/>
                  <a:pt x="7098" y="21600"/>
                </a:cubicBezTo>
                <a:cubicBezTo>
                  <a:pt x="14059" y="18577"/>
                  <a:pt x="19520" y="11082"/>
                  <a:pt x="21600" y="1638"/>
                </a:cubicBezTo>
                <a:cubicBezTo>
                  <a:pt x="19316" y="578"/>
                  <a:pt x="16865" y="0"/>
                  <a:pt x="14312" y="0"/>
                </a:cubicBezTo>
                <a:cubicBezTo>
                  <a:pt x="8863" y="0"/>
                  <a:pt x="3871" y="2627"/>
                  <a:pt x="0" y="6987"/>
                </a:cubicBezTo>
                <a:close/>
                <a:moveTo>
                  <a:pt x="0" y="6987"/>
                </a:move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0A84DA04-326E-7243-8DA0-63DE365CF3AE}"/>
              </a:ext>
            </a:extLst>
          </p:cNvPr>
          <p:cNvSpPr>
            <a:spLocks/>
          </p:cNvSpPr>
          <p:nvPr/>
        </p:nvSpPr>
        <p:spPr bwMode="auto">
          <a:xfrm>
            <a:off x="5816857" y="3927383"/>
            <a:ext cx="833675" cy="705301"/>
          </a:xfrm>
          <a:custGeom>
            <a:avLst/>
            <a:gdLst>
              <a:gd name="T0" fmla="*/ 10768 w 21600"/>
              <a:gd name="T1" fmla="*/ 0 h 21600"/>
              <a:gd name="T2" fmla="*/ 0 w 21600"/>
              <a:gd name="T3" fmla="*/ 19397 h 21600"/>
              <a:gd name="T4" fmla="*/ 11122 w 21600"/>
              <a:gd name="T5" fmla="*/ 21600 h 21600"/>
              <a:gd name="T6" fmla="*/ 21600 w 21600"/>
              <a:gd name="T7" fmla="*/ 19652 h 21600"/>
              <a:gd name="T8" fmla="*/ 10768 w 21600"/>
              <a:gd name="T9" fmla="*/ 0 h 21600"/>
              <a:gd name="T10" fmla="*/ 10768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0768" y="0"/>
                </a:moveTo>
                <a:cubicBezTo>
                  <a:pt x="5717" y="5011"/>
                  <a:pt x="1918" y="11726"/>
                  <a:pt x="0" y="19397"/>
                </a:cubicBezTo>
                <a:cubicBezTo>
                  <a:pt x="3485" y="20823"/>
                  <a:pt x="7227" y="21600"/>
                  <a:pt x="11122" y="21600"/>
                </a:cubicBezTo>
                <a:cubicBezTo>
                  <a:pt x="14779" y="21600"/>
                  <a:pt x="18299" y="20915"/>
                  <a:pt x="21600" y="19652"/>
                </a:cubicBezTo>
                <a:cubicBezTo>
                  <a:pt x="19703" y="11874"/>
                  <a:pt x="15874" y="5067"/>
                  <a:pt x="10768" y="0"/>
                </a:cubicBezTo>
                <a:close/>
                <a:moveTo>
                  <a:pt x="10768" y="0"/>
                </a:moveTo>
              </a:path>
            </a:pathLst>
          </a:custGeom>
          <a:solidFill>
            <a:srgbClr val="1624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EA7682B-0CC2-CC45-9048-1BC536A162F9}"/>
              </a:ext>
            </a:extLst>
          </p:cNvPr>
          <p:cNvSpPr>
            <a:spLocks/>
          </p:cNvSpPr>
          <p:nvPr/>
        </p:nvSpPr>
        <p:spPr bwMode="auto">
          <a:xfrm>
            <a:off x="5756513" y="4870190"/>
            <a:ext cx="936000" cy="3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  <a:ea typeface="Lato Light"/>
              <a:cs typeface="Lato Light"/>
              <a:sym typeface="Nexa Bold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0B4F0ED-E0BD-9745-B79C-326F161710E1}"/>
              </a:ext>
            </a:extLst>
          </p:cNvPr>
          <p:cNvSpPr>
            <a:spLocks/>
          </p:cNvSpPr>
          <p:nvPr/>
        </p:nvSpPr>
        <p:spPr bwMode="auto">
          <a:xfrm>
            <a:off x="6396036" y="3858493"/>
            <a:ext cx="881558" cy="28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+mj-lt"/>
              <a:ea typeface="Lato Light"/>
              <a:cs typeface="Lato Regular"/>
              <a:sym typeface="Nexa Bold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DFE15E9-00CF-194B-8129-AD0E645C21E6}"/>
              </a:ext>
            </a:extLst>
          </p:cNvPr>
          <p:cNvSpPr>
            <a:spLocks/>
          </p:cNvSpPr>
          <p:nvPr/>
        </p:nvSpPr>
        <p:spPr bwMode="auto">
          <a:xfrm>
            <a:off x="5150442" y="3840778"/>
            <a:ext cx="936000" cy="3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+mj-lt"/>
              <a:ea typeface="Lato Light"/>
              <a:cs typeface="Lato Regular"/>
              <a:sym typeface="Nexa Bold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4F19E58-801A-2B4E-AD56-0FD0DE3E65F6}"/>
              </a:ext>
            </a:extLst>
          </p:cNvPr>
          <p:cNvSpPr>
            <a:spLocks/>
          </p:cNvSpPr>
          <p:nvPr/>
        </p:nvSpPr>
        <p:spPr bwMode="auto">
          <a:xfrm>
            <a:off x="5756513" y="4194726"/>
            <a:ext cx="936000" cy="3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+mj-lt"/>
              <a:ea typeface="Lato Light"/>
              <a:cs typeface="Lato Regular"/>
              <a:sym typeface="Nexa Bold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F192AB85-9DB7-544B-935B-C2AAF85E9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2133" y="5065887"/>
            <a:ext cx="760753" cy="0"/>
          </a:xfrm>
          <a:prstGeom prst="line">
            <a:avLst/>
          </a:prstGeom>
          <a:noFill/>
          <a:ln w="25400">
            <a:solidFill>
              <a:srgbClr val="6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2648B96-245C-474D-9846-B93908240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534" y="5107870"/>
            <a:ext cx="859126" cy="0"/>
          </a:xfrm>
          <a:prstGeom prst="line">
            <a:avLst/>
          </a:prstGeom>
          <a:noFill/>
          <a:ln w="25400">
            <a:solidFill>
              <a:srgbClr val="6767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dirty="0">
              <a:latin typeface="+mj-lt"/>
              <a:cs typeface="Lato Light"/>
            </a:endParaRP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876944E0-7618-2046-AD71-B112C6133B1E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394211" y="1546903"/>
            <a:ext cx="646048" cy="28664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19400 h 21600"/>
              <a:gd name="T4" fmla="*/ 1955800 w 21600"/>
              <a:gd name="T5" fmla="*/ 2819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 dirty="0">
              <a:latin typeface="+mj-lt"/>
              <a:cs typeface="Lato Light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C4CFAC4-9FEA-804C-8CD6-7D7E9FD21D18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8456019" y="1725172"/>
            <a:ext cx="473368" cy="276266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819400 h 21600"/>
              <a:gd name="T4" fmla="*/ 1955800 w 21600"/>
              <a:gd name="T5" fmla="*/ 28194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900" dirty="0">
              <a:latin typeface="+mj-lt"/>
              <a:cs typeface="Lato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6218A8-29FA-5E48-88CD-D8FA42BCE1CA}"/>
              </a:ext>
            </a:extLst>
          </p:cNvPr>
          <p:cNvSpPr txBox="1"/>
          <p:nvPr/>
        </p:nvSpPr>
        <p:spPr>
          <a:xfrm>
            <a:off x="1142527" y="2304657"/>
            <a:ext cx="2290147" cy="4999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 horseless to Driverless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3DDC0E-F62E-7A43-816C-A68F47E33F1A}"/>
              </a:ext>
            </a:extLst>
          </p:cNvPr>
          <p:cNvSpPr txBox="1"/>
          <p:nvPr/>
        </p:nvSpPr>
        <p:spPr>
          <a:xfrm>
            <a:off x="1968646" y="2056977"/>
            <a:ext cx="1434973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Autonomous</a:t>
            </a:r>
            <a:endParaRPr lang="id-ID" sz="1600" b="1" dirty="0">
              <a:solidFill>
                <a:schemeClr val="accent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B9A9BD-BE9C-0745-9FC7-E2C8E17B6FEA}"/>
              </a:ext>
            </a:extLst>
          </p:cNvPr>
          <p:cNvSpPr txBox="1"/>
          <p:nvPr/>
        </p:nvSpPr>
        <p:spPr>
          <a:xfrm>
            <a:off x="8933816" y="2325393"/>
            <a:ext cx="2290147" cy="4999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Captive Audience = Unprecedented Marketing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F15E76-4E50-E947-A64F-DB0D516F79EF}"/>
              </a:ext>
            </a:extLst>
          </p:cNvPr>
          <p:cNvSpPr txBox="1"/>
          <p:nvPr/>
        </p:nvSpPr>
        <p:spPr>
          <a:xfrm>
            <a:off x="8940251" y="2077713"/>
            <a:ext cx="198069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DATA, DATA, DATA</a:t>
            </a:r>
            <a:endParaRPr lang="id-ID"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472F04-797B-2849-8CD0-A1F6042C0689}"/>
              </a:ext>
            </a:extLst>
          </p:cNvPr>
          <p:cNvSpPr txBox="1"/>
          <p:nvPr/>
        </p:nvSpPr>
        <p:spPr>
          <a:xfrm>
            <a:off x="8837746" y="5017014"/>
            <a:ext cx="2290147" cy="4999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Disrupts massive Oil Industrial Complex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8A9E31-1703-CC47-A147-69CF43FA9D48}"/>
              </a:ext>
            </a:extLst>
          </p:cNvPr>
          <p:cNvSpPr txBox="1"/>
          <p:nvPr/>
        </p:nvSpPr>
        <p:spPr>
          <a:xfrm>
            <a:off x="8844181" y="4769334"/>
            <a:ext cx="1548786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Electrification</a:t>
            </a:r>
            <a:endParaRPr lang="id-ID" sz="1600" b="1" dirty="0">
              <a:solidFill>
                <a:schemeClr val="accent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F33803-3417-1945-A542-2896B4AF00B3}"/>
              </a:ext>
            </a:extLst>
          </p:cNvPr>
          <p:cNvSpPr txBox="1"/>
          <p:nvPr/>
        </p:nvSpPr>
        <p:spPr>
          <a:xfrm>
            <a:off x="1201428" y="5055125"/>
            <a:ext cx="2290147" cy="4999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5G enables peer to peer communications at scale</a:t>
            </a: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0EB93F-089F-F045-85BB-CB28B98277E9}"/>
              </a:ext>
            </a:extLst>
          </p:cNvPr>
          <p:cNvSpPr txBox="1"/>
          <p:nvPr/>
        </p:nvSpPr>
        <p:spPr>
          <a:xfrm>
            <a:off x="2208687" y="4807445"/>
            <a:ext cx="1253833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/>
            <a:r>
              <a:rPr lang="en-US" sz="1600" b="1" dirty="0">
                <a:solidFill>
                  <a:srgbClr val="ECB43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Connected</a:t>
            </a:r>
            <a:endParaRPr lang="id-ID" sz="1600" b="1" dirty="0">
              <a:solidFill>
                <a:srgbClr val="ECB43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359BFE-F932-0948-B34B-282AACEBB551}"/>
              </a:ext>
            </a:extLst>
          </p:cNvPr>
          <p:cNvGrpSpPr/>
          <p:nvPr/>
        </p:nvGrpSpPr>
        <p:grpSpPr>
          <a:xfrm>
            <a:off x="5577183" y="2476439"/>
            <a:ext cx="1291378" cy="952969"/>
            <a:chOff x="4797437" y="1593375"/>
            <a:chExt cx="1922542" cy="1590092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CFB72EF5-5CDA-A849-B390-110F38994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407" y="2379359"/>
              <a:ext cx="504715" cy="324314"/>
            </a:xfrm>
            <a:custGeom>
              <a:avLst/>
              <a:gdLst>
                <a:gd name="T0" fmla="*/ 1514 w 2315"/>
                <a:gd name="T1" fmla="*/ 1502 h 1503"/>
                <a:gd name="T2" fmla="*/ 1514 w 2315"/>
                <a:gd name="T3" fmla="*/ 1502 h 1503"/>
                <a:gd name="T4" fmla="*/ 543 w 2315"/>
                <a:gd name="T5" fmla="*/ 1189 h 1503"/>
                <a:gd name="T6" fmla="*/ 15 w 2315"/>
                <a:gd name="T7" fmla="*/ 472 h 1503"/>
                <a:gd name="T8" fmla="*/ 50 w 2315"/>
                <a:gd name="T9" fmla="*/ 353 h 1503"/>
                <a:gd name="T10" fmla="*/ 1024 w 2315"/>
                <a:gd name="T11" fmla="*/ 0 h 1503"/>
                <a:gd name="T12" fmla="*/ 1093 w 2315"/>
                <a:gd name="T13" fmla="*/ 0 h 1503"/>
                <a:gd name="T14" fmla="*/ 2277 w 2315"/>
                <a:gd name="T15" fmla="*/ 572 h 1503"/>
                <a:gd name="T16" fmla="*/ 2295 w 2315"/>
                <a:gd name="T17" fmla="*/ 689 h 1503"/>
                <a:gd name="T18" fmla="*/ 2142 w 2315"/>
                <a:gd name="T19" fmla="*/ 1338 h 1503"/>
                <a:gd name="T20" fmla="*/ 2062 w 2315"/>
                <a:gd name="T21" fmla="*/ 1433 h 1503"/>
                <a:gd name="T22" fmla="*/ 1514 w 2315"/>
                <a:gd name="T23" fmla="*/ 1502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5" h="1503">
                  <a:moveTo>
                    <a:pt x="1514" y="1502"/>
                  </a:moveTo>
                  <a:lnTo>
                    <a:pt x="1514" y="1502"/>
                  </a:lnTo>
                  <a:cubicBezTo>
                    <a:pt x="1141" y="1502"/>
                    <a:pt x="812" y="1396"/>
                    <a:pt x="543" y="1189"/>
                  </a:cubicBezTo>
                  <a:cubicBezTo>
                    <a:pt x="312" y="1012"/>
                    <a:pt x="129" y="766"/>
                    <a:pt x="15" y="472"/>
                  </a:cubicBezTo>
                  <a:cubicBezTo>
                    <a:pt x="0" y="430"/>
                    <a:pt x="13" y="379"/>
                    <a:pt x="50" y="353"/>
                  </a:cubicBezTo>
                  <a:cubicBezTo>
                    <a:pt x="365" y="117"/>
                    <a:pt x="693" y="0"/>
                    <a:pt x="1024" y="0"/>
                  </a:cubicBezTo>
                  <a:cubicBezTo>
                    <a:pt x="1048" y="0"/>
                    <a:pt x="1072" y="0"/>
                    <a:pt x="1093" y="0"/>
                  </a:cubicBezTo>
                  <a:cubicBezTo>
                    <a:pt x="1729" y="32"/>
                    <a:pt x="2192" y="482"/>
                    <a:pt x="2277" y="572"/>
                  </a:cubicBezTo>
                  <a:cubicBezTo>
                    <a:pt x="2309" y="604"/>
                    <a:pt x="2314" y="649"/>
                    <a:pt x="2295" y="689"/>
                  </a:cubicBezTo>
                  <a:cubicBezTo>
                    <a:pt x="2182" y="922"/>
                    <a:pt x="2150" y="1168"/>
                    <a:pt x="2142" y="1338"/>
                  </a:cubicBezTo>
                  <a:cubicBezTo>
                    <a:pt x="2142" y="1383"/>
                    <a:pt x="2107" y="1423"/>
                    <a:pt x="2062" y="1433"/>
                  </a:cubicBezTo>
                  <a:cubicBezTo>
                    <a:pt x="1872" y="1478"/>
                    <a:pt x="1689" y="1502"/>
                    <a:pt x="1514" y="150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22B5DC2F-E585-2241-A45B-BA1D8812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363" y="2356467"/>
              <a:ext cx="554802" cy="369145"/>
            </a:xfrm>
            <a:custGeom>
              <a:avLst/>
              <a:gdLst>
                <a:gd name="T0" fmla="*/ 1139 w 2544"/>
                <a:gd name="T1" fmla="*/ 207 h 1709"/>
                <a:gd name="T2" fmla="*/ 1139 w 2544"/>
                <a:gd name="T3" fmla="*/ 207 h 1709"/>
                <a:gd name="T4" fmla="*/ 1203 w 2544"/>
                <a:gd name="T5" fmla="*/ 207 h 1709"/>
                <a:gd name="T6" fmla="*/ 2318 w 2544"/>
                <a:gd name="T7" fmla="*/ 747 h 1709"/>
                <a:gd name="T8" fmla="*/ 2153 w 2544"/>
                <a:gd name="T9" fmla="*/ 1436 h 1709"/>
                <a:gd name="T10" fmla="*/ 1629 w 2544"/>
                <a:gd name="T11" fmla="*/ 1501 h 1709"/>
                <a:gd name="T12" fmla="*/ 228 w 2544"/>
                <a:gd name="T13" fmla="*/ 538 h 1709"/>
                <a:gd name="T14" fmla="*/ 1139 w 2544"/>
                <a:gd name="T15" fmla="*/ 207 h 1709"/>
                <a:gd name="T16" fmla="*/ 1139 w 2544"/>
                <a:gd name="T17" fmla="*/ 0 h 1709"/>
                <a:gd name="T18" fmla="*/ 1139 w 2544"/>
                <a:gd name="T19" fmla="*/ 0 h 1709"/>
                <a:gd name="T20" fmla="*/ 104 w 2544"/>
                <a:gd name="T21" fmla="*/ 371 h 1709"/>
                <a:gd name="T22" fmla="*/ 35 w 2544"/>
                <a:gd name="T23" fmla="*/ 612 h 1709"/>
                <a:gd name="T24" fmla="*/ 594 w 2544"/>
                <a:gd name="T25" fmla="*/ 1375 h 1709"/>
                <a:gd name="T26" fmla="*/ 1629 w 2544"/>
                <a:gd name="T27" fmla="*/ 1708 h 1709"/>
                <a:gd name="T28" fmla="*/ 2204 w 2544"/>
                <a:gd name="T29" fmla="*/ 1637 h 1709"/>
                <a:gd name="T30" fmla="*/ 2360 w 2544"/>
                <a:gd name="T31" fmla="*/ 1444 h 1709"/>
                <a:gd name="T32" fmla="*/ 2503 w 2544"/>
                <a:gd name="T33" fmla="*/ 837 h 1709"/>
                <a:gd name="T34" fmla="*/ 2469 w 2544"/>
                <a:gd name="T35" fmla="*/ 604 h 1709"/>
                <a:gd name="T36" fmla="*/ 1214 w 2544"/>
                <a:gd name="T37" fmla="*/ 0 h 1709"/>
                <a:gd name="T38" fmla="*/ 1139 w 2544"/>
                <a:gd name="T39" fmla="*/ 0 h 1709"/>
                <a:gd name="T40" fmla="*/ 1139 w 2544"/>
                <a:gd name="T41" fmla="*/ 20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44" h="1709">
                  <a:moveTo>
                    <a:pt x="1139" y="207"/>
                  </a:moveTo>
                  <a:lnTo>
                    <a:pt x="1139" y="207"/>
                  </a:lnTo>
                  <a:cubicBezTo>
                    <a:pt x="1160" y="207"/>
                    <a:pt x="1181" y="207"/>
                    <a:pt x="1203" y="207"/>
                  </a:cubicBezTo>
                  <a:cubicBezTo>
                    <a:pt x="1804" y="236"/>
                    <a:pt x="2246" y="673"/>
                    <a:pt x="2318" y="747"/>
                  </a:cubicBezTo>
                  <a:cubicBezTo>
                    <a:pt x="2196" y="993"/>
                    <a:pt x="2161" y="1258"/>
                    <a:pt x="2153" y="1436"/>
                  </a:cubicBezTo>
                  <a:cubicBezTo>
                    <a:pt x="1965" y="1480"/>
                    <a:pt x="1791" y="1501"/>
                    <a:pt x="1629" y="1501"/>
                  </a:cubicBezTo>
                  <a:cubicBezTo>
                    <a:pt x="877" y="1501"/>
                    <a:pt x="427" y="1046"/>
                    <a:pt x="228" y="538"/>
                  </a:cubicBezTo>
                  <a:cubicBezTo>
                    <a:pt x="522" y="318"/>
                    <a:pt x="829" y="207"/>
                    <a:pt x="1139" y="207"/>
                  </a:cubicBezTo>
                  <a:lnTo>
                    <a:pt x="1139" y="0"/>
                  </a:lnTo>
                  <a:lnTo>
                    <a:pt x="1139" y="0"/>
                  </a:lnTo>
                  <a:cubicBezTo>
                    <a:pt x="784" y="0"/>
                    <a:pt x="435" y="125"/>
                    <a:pt x="104" y="371"/>
                  </a:cubicBezTo>
                  <a:cubicBezTo>
                    <a:pt x="30" y="426"/>
                    <a:pt x="0" y="527"/>
                    <a:pt x="35" y="612"/>
                  </a:cubicBezTo>
                  <a:cubicBezTo>
                    <a:pt x="157" y="924"/>
                    <a:pt x="350" y="1187"/>
                    <a:pt x="594" y="1375"/>
                  </a:cubicBezTo>
                  <a:cubicBezTo>
                    <a:pt x="885" y="1597"/>
                    <a:pt x="1232" y="1708"/>
                    <a:pt x="1629" y="1708"/>
                  </a:cubicBezTo>
                  <a:cubicBezTo>
                    <a:pt x="1812" y="1708"/>
                    <a:pt x="2002" y="1684"/>
                    <a:pt x="2204" y="1637"/>
                  </a:cubicBezTo>
                  <a:cubicBezTo>
                    <a:pt x="2294" y="1616"/>
                    <a:pt x="2357" y="1536"/>
                    <a:pt x="2360" y="1444"/>
                  </a:cubicBezTo>
                  <a:cubicBezTo>
                    <a:pt x="2368" y="1287"/>
                    <a:pt x="2397" y="1054"/>
                    <a:pt x="2503" y="837"/>
                  </a:cubicBezTo>
                  <a:cubicBezTo>
                    <a:pt x="2543" y="760"/>
                    <a:pt x="2527" y="665"/>
                    <a:pt x="2469" y="604"/>
                  </a:cubicBezTo>
                  <a:cubicBezTo>
                    <a:pt x="2376" y="508"/>
                    <a:pt x="1889" y="32"/>
                    <a:pt x="1214" y="0"/>
                  </a:cubicBezTo>
                  <a:cubicBezTo>
                    <a:pt x="1189" y="0"/>
                    <a:pt x="1166" y="0"/>
                    <a:pt x="1139" y="0"/>
                  </a:cubicBezTo>
                  <a:lnTo>
                    <a:pt x="1139" y="20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9ABB0450-5704-4843-87BA-9BE731D9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37" y="1752670"/>
              <a:ext cx="1144279" cy="744014"/>
            </a:xfrm>
            <a:custGeom>
              <a:avLst/>
              <a:gdLst>
                <a:gd name="T0" fmla="*/ 2449 w 5244"/>
                <a:gd name="T1" fmla="*/ 3443 h 3444"/>
                <a:gd name="T2" fmla="*/ 2449 w 5244"/>
                <a:gd name="T3" fmla="*/ 3443 h 3444"/>
                <a:gd name="T4" fmla="*/ 2378 w 5244"/>
                <a:gd name="T5" fmla="*/ 3414 h 3444"/>
                <a:gd name="T6" fmla="*/ 1221 w 5244"/>
                <a:gd name="T7" fmla="*/ 2876 h 3444"/>
                <a:gd name="T8" fmla="*/ 1149 w 5244"/>
                <a:gd name="T9" fmla="*/ 2876 h 3444"/>
                <a:gd name="T10" fmla="*/ 225 w 5244"/>
                <a:gd name="T11" fmla="*/ 3188 h 3444"/>
                <a:gd name="T12" fmla="*/ 167 w 5244"/>
                <a:gd name="T13" fmla="*/ 3207 h 3444"/>
                <a:gd name="T14" fmla="*/ 129 w 5244"/>
                <a:gd name="T15" fmla="*/ 3199 h 3444"/>
                <a:gd name="T16" fmla="*/ 66 w 5244"/>
                <a:gd name="T17" fmla="*/ 3128 h 3444"/>
                <a:gd name="T18" fmla="*/ 24 w 5244"/>
                <a:gd name="T19" fmla="*/ 2524 h 3444"/>
                <a:gd name="T20" fmla="*/ 678 w 5244"/>
                <a:gd name="T21" fmla="*/ 1366 h 3444"/>
                <a:gd name="T22" fmla="*/ 1194 w 5244"/>
                <a:gd name="T23" fmla="*/ 474 h 3444"/>
                <a:gd name="T24" fmla="*/ 2333 w 5244"/>
                <a:gd name="T25" fmla="*/ 0 h 3444"/>
                <a:gd name="T26" fmla="*/ 2336 w 5244"/>
                <a:gd name="T27" fmla="*/ 0 h 3444"/>
                <a:gd name="T28" fmla="*/ 2362 w 5244"/>
                <a:gd name="T29" fmla="*/ 5 h 3444"/>
                <a:gd name="T30" fmla="*/ 3377 w 5244"/>
                <a:gd name="T31" fmla="*/ 628 h 3444"/>
                <a:gd name="T32" fmla="*/ 3753 w 5244"/>
                <a:gd name="T33" fmla="*/ 1150 h 3444"/>
                <a:gd name="T34" fmla="*/ 3755 w 5244"/>
                <a:gd name="T35" fmla="*/ 1152 h 3444"/>
                <a:gd name="T36" fmla="*/ 3763 w 5244"/>
                <a:gd name="T37" fmla="*/ 1157 h 3444"/>
                <a:gd name="T38" fmla="*/ 3766 w 5244"/>
                <a:gd name="T39" fmla="*/ 1155 h 3444"/>
                <a:gd name="T40" fmla="*/ 4248 w 5244"/>
                <a:gd name="T41" fmla="*/ 1057 h 3444"/>
                <a:gd name="T42" fmla="*/ 4918 w 5244"/>
                <a:gd name="T43" fmla="*/ 1269 h 3444"/>
                <a:gd name="T44" fmla="*/ 5151 w 5244"/>
                <a:gd name="T45" fmla="*/ 2055 h 3444"/>
                <a:gd name="T46" fmla="*/ 4311 w 5244"/>
                <a:gd name="T47" fmla="*/ 2860 h 3444"/>
                <a:gd name="T48" fmla="*/ 3638 w 5244"/>
                <a:gd name="T49" fmla="*/ 2958 h 3444"/>
                <a:gd name="T50" fmla="*/ 3615 w 5244"/>
                <a:gd name="T51" fmla="*/ 2958 h 3444"/>
                <a:gd name="T52" fmla="*/ 3615 w 5244"/>
                <a:gd name="T53" fmla="*/ 2958 h 3444"/>
                <a:gd name="T54" fmla="*/ 3612 w 5244"/>
                <a:gd name="T55" fmla="*/ 2958 h 3444"/>
                <a:gd name="T56" fmla="*/ 3601 w 5244"/>
                <a:gd name="T57" fmla="*/ 2958 h 3444"/>
                <a:gd name="T58" fmla="*/ 3591 w 5244"/>
                <a:gd name="T59" fmla="*/ 2958 h 3444"/>
                <a:gd name="T60" fmla="*/ 3363 w 5244"/>
                <a:gd name="T61" fmla="*/ 2979 h 3444"/>
                <a:gd name="T62" fmla="*/ 3358 w 5244"/>
                <a:gd name="T63" fmla="*/ 2979 h 3444"/>
                <a:gd name="T64" fmla="*/ 2555 w 5244"/>
                <a:gd name="T65" fmla="*/ 3371 h 3444"/>
                <a:gd name="T66" fmla="*/ 2532 w 5244"/>
                <a:gd name="T67" fmla="*/ 3403 h 3444"/>
                <a:gd name="T68" fmla="*/ 2457 w 5244"/>
                <a:gd name="T69" fmla="*/ 3443 h 3444"/>
                <a:gd name="T70" fmla="*/ 2449 w 5244"/>
                <a:gd name="T71" fmla="*/ 344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44" h="3444">
                  <a:moveTo>
                    <a:pt x="2449" y="3443"/>
                  </a:moveTo>
                  <a:lnTo>
                    <a:pt x="2449" y="3443"/>
                  </a:lnTo>
                  <a:cubicBezTo>
                    <a:pt x="2423" y="3443"/>
                    <a:pt x="2397" y="3432"/>
                    <a:pt x="2378" y="3414"/>
                  </a:cubicBezTo>
                  <a:cubicBezTo>
                    <a:pt x="2222" y="3263"/>
                    <a:pt x="1795" y="2905"/>
                    <a:pt x="1221" y="2876"/>
                  </a:cubicBezTo>
                  <a:cubicBezTo>
                    <a:pt x="1197" y="2876"/>
                    <a:pt x="1173" y="2876"/>
                    <a:pt x="1149" y="2876"/>
                  </a:cubicBezTo>
                  <a:cubicBezTo>
                    <a:pt x="834" y="2876"/>
                    <a:pt x="522" y="2979"/>
                    <a:pt x="225" y="3188"/>
                  </a:cubicBezTo>
                  <a:cubicBezTo>
                    <a:pt x="206" y="3199"/>
                    <a:pt x="188" y="3207"/>
                    <a:pt x="167" y="3207"/>
                  </a:cubicBezTo>
                  <a:cubicBezTo>
                    <a:pt x="154" y="3207"/>
                    <a:pt x="140" y="3204"/>
                    <a:pt x="129" y="3199"/>
                  </a:cubicBezTo>
                  <a:cubicBezTo>
                    <a:pt x="98" y="3186"/>
                    <a:pt x="74" y="3159"/>
                    <a:pt x="66" y="3128"/>
                  </a:cubicBezTo>
                  <a:cubicBezTo>
                    <a:pt x="16" y="2921"/>
                    <a:pt x="0" y="2712"/>
                    <a:pt x="24" y="2524"/>
                  </a:cubicBezTo>
                  <a:cubicBezTo>
                    <a:pt x="111" y="1817"/>
                    <a:pt x="522" y="1472"/>
                    <a:pt x="678" y="1366"/>
                  </a:cubicBezTo>
                  <a:cubicBezTo>
                    <a:pt x="678" y="1224"/>
                    <a:pt x="739" y="906"/>
                    <a:pt x="1194" y="474"/>
                  </a:cubicBezTo>
                  <a:cubicBezTo>
                    <a:pt x="1610" y="82"/>
                    <a:pt x="2087" y="11"/>
                    <a:pt x="2333" y="0"/>
                  </a:cubicBezTo>
                  <a:cubicBezTo>
                    <a:pt x="2333" y="0"/>
                    <a:pt x="2333" y="0"/>
                    <a:pt x="2336" y="0"/>
                  </a:cubicBezTo>
                  <a:cubicBezTo>
                    <a:pt x="2344" y="0"/>
                    <a:pt x="2354" y="3"/>
                    <a:pt x="2362" y="5"/>
                  </a:cubicBezTo>
                  <a:cubicBezTo>
                    <a:pt x="2741" y="103"/>
                    <a:pt x="3082" y="313"/>
                    <a:pt x="3377" y="628"/>
                  </a:cubicBezTo>
                  <a:cubicBezTo>
                    <a:pt x="3609" y="877"/>
                    <a:pt x="3731" y="1104"/>
                    <a:pt x="3753" y="1150"/>
                  </a:cubicBezTo>
                  <a:cubicBezTo>
                    <a:pt x="3753" y="1150"/>
                    <a:pt x="3755" y="1150"/>
                    <a:pt x="3755" y="1152"/>
                  </a:cubicBezTo>
                  <a:cubicBezTo>
                    <a:pt x="3758" y="1157"/>
                    <a:pt x="3760" y="1157"/>
                    <a:pt x="3763" y="1157"/>
                  </a:cubicBezTo>
                  <a:cubicBezTo>
                    <a:pt x="3763" y="1157"/>
                    <a:pt x="3766" y="1157"/>
                    <a:pt x="3766" y="1155"/>
                  </a:cubicBezTo>
                  <a:cubicBezTo>
                    <a:pt x="3901" y="1091"/>
                    <a:pt x="4070" y="1057"/>
                    <a:pt x="4248" y="1057"/>
                  </a:cubicBezTo>
                  <a:cubicBezTo>
                    <a:pt x="4510" y="1057"/>
                    <a:pt x="4748" y="1134"/>
                    <a:pt x="4918" y="1269"/>
                  </a:cubicBezTo>
                  <a:cubicBezTo>
                    <a:pt x="5076" y="1393"/>
                    <a:pt x="5243" y="1631"/>
                    <a:pt x="5151" y="2055"/>
                  </a:cubicBezTo>
                  <a:cubicBezTo>
                    <a:pt x="5063" y="2444"/>
                    <a:pt x="4780" y="2714"/>
                    <a:pt x="4311" y="2860"/>
                  </a:cubicBezTo>
                  <a:cubicBezTo>
                    <a:pt x="4007" y="2950"/>
                    <a:pt x="3720" y="2958"/>
                    <a:pt x="3638" y="2958"/>
                  </a:cubicBezTo>
                  <a:cubicBezTo>
                    <a:pt x="3628" y="2958"/>
                    <a:pt x="3620" y="2958"/>
                    <a:pt x="3615" y="2958"/>
                  </a:cubicBezTo>
                  <a:lnTo>
                    <a:pt x="3615" y="2958"/>
                  </a:lnTo>
                  <a:lnTo>
                    <a:pt x="3612" y="2958"/>
                  </a:lnTo>
                  <a:cubicBezTo>
                    <a:pt x="3609" y="2958"/>
                    <a:pt x="3604" y="2958"/>
                    <a:pt x="3601" y="2958"/>
                  </a:cubicBezTo>
                  <a:cubicBezTo>
                    <a:pt x="3596" y="2958"/>
                    <a:pt x="3594" y="2958"/>
                    <a:pt x="3591" y="2958"/>
                  </a:cubicBezTo>
                  <a:cubicBezTo>
                    <a:pt x="3488" y="2961"/>
                    <a:pt x="3366" y="2979"/>
                    <a:pt x="3363" y="2979"/>
                  </a:cubicBezTo>
                  <a:cubicBezTo>
                    <a:pt x="3360" y="2979"/>
                    <a:pt x="3360" y="2979"/>
                    <a:pt x="3358" y="2979"/>
                  </a:cubicBezTo>
                  <a:cubicBezTo>
                    <a:pt x="3011" y="3011"/>
                    <a:pt x="2744" y="3144"/>
                    <a:pt x="2555" y="3371"/>
                  </a:cubicBezTo>
                  <a:cubicBezTo>
                    <a:pt x="2547" y="3382"/>
                    <a:pt x="2539" y="3392"/>
                    <a:pt x="2532" y="3403"/>
                  </a:cubicBezTo>
                  <a:cubicBezTo>
                    <a:pt x="2513" y="3427"/>
                    <a:pt x="2487" y="3440"/>
                    <a:pt x="2457" y="3443"/>
                  </a:cubicBezTo>
                  <a:cubicBezTo>
                    <a:pt x="2455" y="3443"/>
                    <a:pt x="2452" y="3443"/>
                    <a:pt x="2449" y="3443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3BD070F-34C6-2641-99CC-6651FAF6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337" y="2156155"/>
              <a:ext cx="1302243" cy="1005373"/>
            </a:xfrm>
            <a:custGeom>
              <a:avLst/>
              <a:gdLst>
                <a:gd name="T0" fmla="*/ 4388 w 5967"/>
                <a:gd name="T1" fmla="*/ 4650 h 4651"/>
                <a:gd name="T2" fmla="*/ 4388 w 5967"/>
                <a:gd name="T3" fmla="*/ 4650 h 4651"/>
                <a:gd name="T4" fmla="*/ 4364 w 5967"/>
                <a:gd name="T5" fmla="*/ 4647 h 4651"/>
                <a:gd name="T6" fmla="*/ 2979 w 5967"/>
                <a:gd name="T7" fmla="*/ 3702 h 4651"/>
                <a:gd name="T8" fmla="*/ 2780 w 5967"/>
                <a:gd name="T9" fmla="*/ 3167 h 4651"/>
                <a:gd name="T10" fmla="*/ 2460 w 5967"/>
                <a:gd name="T11" fmla="*/ 3212 h 4651"/>
                <a:gd name="T12" fmla="*/ 1960 w 5967"/>
                <a:gd name="T13" fmla="*/ 3082 h 4651"/>
                <a:gd name="T14" fmla="*/ 1279 w 5967"/>
                <a:gd name="T15" fmla="*/ 3262 h 4651"/>
                <a:gd name="T16" fmla="*/ 392 w 5967"/>
                <a:gd name="T17" fmla="*/ 2883 h 4651"/>
                <a:gd name="T18" fmla="*/ 13 w 5967"/>
                <a:gd name="T19" fmla="*/ 2388 h 4651"/>
                <a:gd name="T20" fmla="*/ 0 w 5967"/>
                <a:gd name="T21" fmla="*/ 2333 h 4651"/>
                <a:gd name="T22" fmla="*/ 283 w 5967"/>
                <a:gd name="T23" fmla="*/ 1520 h 4651"/>
                <a:gd name="T24" fmla="*/ 1070 w 5967"/>
                <a:gd name="T25" fmla="*/ 1136 h 4651"/>
                <a:gd name="T26" fmla="*/ 1311 w 5967"/>
                <a:gd name="T27" fmla="*/ 1115 h 4651"/>
                <a:gd name="T28" fmla="*/ 1321 w 5967"/>
                <a:gd name="T29" fmla="*/ 1115 h 4651"/>
                <a:gd name="T30" fmla="*/ 1329 w 5967"/>
                <a:gd name="T31" fmla="*/ 1115 h 4651"/>
                <a:gd name="T32" fmla="*/ 1353 w 5967"/>
                <a:gd name="T33" fmla="*/ 1115 h 4651"/>
                <a:gd name="T34" fmla="*/ 2023 w 5967"/>
                <a:gd name="T35" fmla="*/ 1017 h 4651"/>
                <a:gd name="T36" fmla="*/ 2881 w 5967"/>
                <a:gd name="T37" fmla="*/ 198 h 4651"/>
                <a:gd name="T38" fmla="*/ 2892 w 5967"/>
                <a:gd name="T39" fmla="*/ 145 h 4651"/>
                <a:gd name="T40" fmla="*/ 2971 w 5967"/>
                <a:gd name="T41" fmla="*/ 61 h 4651"/>
                <a:gd name="T42" fmla="*/ 3501 w 5967"/>
                <a:gd name="T43" fmla="*/ 0 h 4651"/>
                <a:gd name="T44" fmla="*/ 4333 w 5967"/>
                <a:gd name="T45" fmla="*/ 254 h 4651"/>
                <a:gd name="T46" fmla="*/ 4860 w 5967"/>
                <a:gd name="T47" fmla="*/ 1271 h 4651"/>
                <a:gd name="T48" fmla="*/ 4788 w 5967"/>
                <a:gd name="T49" fmla="*/ 1382 h 4651"/>
                <a:gd name="T50" fmla="*/ 4441 w 5967"/>
                <a:gd name="T51" fmla="*/ 1625 h 4651"/>
                <a:gd name="T52" fmla="*/ 4359 w 5967"/>
                <a:gd name="T53" fmla="*/ 2235 h 4651"/>
                <a:gd name="T54" fmla="*/ 4367 w 5967"/>
                <a:gd name="T55" fmla="*/ 2240 h 4651"/>
                <a:gd name="T56" fmla="*/ 4372 w 5967"/>
                <a:gd name="T57" fmla="*/ 2240 h 4651"/>
                <a:gd name="T58" fmla="*/ 4375 w 5967"/>
                <a:gd name="T59" fmla="*/ 2227 h 4651"/>
                <a:gd name="T60" fmla="*/ 4454 w 5967"/>
                <a:gd name="T61" fmla="*/ 1636 h 4651"/>
                <a:gd name="T62" fmla="*/ 5034 w 5967"/>
                <a:gd name="T63" fmla="*/ 1364 h 4651"/>
                <a:gd name="T64" fmla="*/ 5108 w 5967"/>
                <a:gd name="T65" fmla="*/ 1366 h 4651"/>
                <a:gd name="T66" fmla="*/ 5884 w 5967"/>
                <a:gd name="T67" fmla="*/ 1753 h 4651"/>
                <a:gd name="T68" fmla="*/ 5911 w 5967"/>
                <a:gd name="T69" fmla="*/ 1814 h 4651"/>
                <a:gd name="T70" fmla="*/ 5132 w 5967"/>
                <a:gd name="T71" fmla="*/ 3246 h 4651"/>
                <a:gd name="T72" fmla="*/ 4333 w 5967"/>
                <a:gd name="T73" fmla="*/ 3585 h 4651"/>
                <a:gd name="T74" fmla="*/ 4356 w 5967"/>
                <a:gd name="T75" fmla="*/ 3948 h 4651"/>
                <a:gd name="T76" fmla="*/ 4714 w 5967"/>
                <a:gd name="T77" fmla="*/ 4247 h 4651"/>
                <a:gd name="T78" fmla="*/ 4783 w 5967"/>
                <a:gd name="T79" fmla="*/ 4332 h 4651"/>
                <a:gd name="T80" fmla="*/ 4740 w 5967"/>
                <a:gd name="T81" fmla="*/ 4430 h 4651"/>
                <a:gd name="T82" fmla="*/ 4446 w 5967"/>
                <a:gd name="T83" fmla="*/ 4631 h 4651"/>
                <a:gd name="T84" fmla="*/ 4388 w 5967"/>
                <a:gd name="T85" fmla="*/ 4650 h 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67" h="4651">
                  <a:moveTo>
                    <a:pt x="4388" y="4650"/>
                  </a:moveTo>
                  <a:lnTo>
                    <a:pt x="4388" y="4650"/>
                  </a:lnTo>
                  <a:cubicBezTo>
                    <a:pt x="4380" y="4650"/>
                    <a:pt x="4372" y="4647"/>
                    <a:pt x="4364" y="4647"/>
                  </a:cubicBezTo>
                  <a:cubicBezTo>
                    <a:pt x="3556" y="4446"/>
                    <a:pt x="3167" y="4022"/>
                    <a:pt x="2979" y="3702"/>
                  </a:cubicBezTo>
                  <a:cubicBezTo>
                    <a:pt x="2855" y="3487"/>
                    <a:pt x="2805" y="3291"/>
                    <a:pt x="2780" y="3167"/>
                  </a:cubicBezTo>
                  <a:cubicBezTo>
                    <a:pt x="2672" y="3196"/>
                    <a:pt x="2563" y="3212"/>
                    <a:pt x="2460" y="3212"/>
                  </a:cubicBezTo>
                  <a:cubicBezTo>
                    <a:pt x="2216" y="3212"/>
                    <a:pt x="2044" y="3132"/>
                    <a:pt x="1960" y="3082"/>
                  </a:cubicBezTo>
                  <a:cubicBezTo>
                    <a:pt x="1729" y="3201"/>
                    <a:pt x="1499" y="3262"/>
                    <a:pt x="1279" y="3262"/>
                  </a:cubicBezTo>
                  <a:cubicBezTo>
                    <a:pt x="956" y="3262"/>
                    <a:pt x="659" y="3135"/>
                    <a:pt x="392" y="2883"/>
                  </a:cubicBezTo>
                  <a:cubicBezTo>
                    <a:pt x="186" y="2690"/>
                    <a:pt x="58" y="2473"/>
                    <a:pt x="13" y="2388"/>
                  </a:cubicBezTo>
                  <a:cubicBezTo>
                    <a:pt x="3" y="2373"/>
                    <a:pt x="0" y="2354"/>
                    <a:pt x="0" y="2333"/>
                  </a:cubicBezTo>
                  <a:cubicBezTo>
                    <a:pt x="13" y="2105"/>
                    <a:pt x="74" y="1776"/>
                    <a:pt x="283" y="1520"/>
                  </a:cubicBezTo>
                  <a:cubicBezTo>
                    <a:pt x="466" y="1297"/>
                    <a:pt x="731" y="1167"/>
                    <a:pt x="1070" y="1136"/>
                  </a:cubicBezTo>
                  <a:cubicBezTo>
                    <a:pt x="1311" y="1115"/>
                    <a:pt x="1311" y="1115"/>
                    <a:pt x="1311" y="1115"/>
                  </a:cubicBezTo>
                  <a:cubicBezTo>
                    <a:pt x="1313" y="1115"/>
                    <a:pt x="1316" y="1115"/>
                    <a:pt x="1321" y="1115"/>
                  </a:cubicBezTo>
                  <a:cubicBezTo>
                    <a:pt x="1321" y="1115"/>
                    <a:pt x="1327" y="1115"/>
                    <a:pt x="1329" y="1115"/>
                  </a:cubicBezTo>
                  <a:cubicBezTo>
                    <a:pt x="1332" y="1115"/>
                    <a:pt x="1340" y="1115"/>
                    <a:pt x="1353" y="1115"/>
                  </a:cubicBezTo>
                  <a:cubicBezTo>
                    <a:pt x="1432" y="1115"/>
                    <a:pt x="1719" y="1107"/>
                    <a:pt x="2023" y="1017"/>
                  </a:cubicBezTo>
                  <a:cubicBezTo>
                    <a:pt x="2497" y="873"/>
                    <a:pt x="2794" y="590"/>
                    <a:pt x="2881" y="198"/>
                  </a:cubicBezTo>
                  <a:cubicBezTo>
                    <a:pt x="2884" y="180"/>
                    <a:pt x="2887" y="164"/>
                    <a:pt x="2892" y="145"/>
                  </a:cubicBezTo>
                  <a:cubicBezTo>
                    <a:pt x="2897" y="103"/>
                    <a:pt x="2929" y="71"/>
                    <a:pt x="2971" y="61"/>
                  </a:cubicBezTo>
                  <a:cubicBezTo>
                    <a:pt x="3159" y="21"/>
                    <a:pt x="3340" y="0"/>
                    <a:pt x="3501" y="0"/>
                  </a:cubicBezTo>
                  <a:cubicBezTo>
                    <a:pt x="3832" y="0"/>
                    <a:pt x="4113" y="84"/>
                    <a:pt x="4333" y="254"/>
                  </a:cubicBezTo>
                  <a:cubicBezTo>
                    <a:pt x="4735" y="561"/>
                    <a:pt x="4835" y="1067"/>
                    <a:pt x="4860" y="1271"/>
                  </a:cubicBezTo>
                  <a:cubicBezTo>
                    <a:pt x="4865" y="1318"/>
                    <a:pt x="4835" y="1366"/>
                    <a:pt x="4788" y="1382"/>
                  </a:cubicBezTo>
                  <a:cubicBezTo>
                    <a:pt x="4645" y="1424"/>
                    <a:pt x="4523" y="1509"/>
                    <a:pt x="4441" y="1625"/>
                  </a:cubicBezTo>
                  <a:cubicBezTo>
                    <a:pt x="4308" y="1803"/>
                    <a:pt x="4279" y="2036"/>
                    <a:pt x="4359" y="2235"/>
                  </a:cubicBezTo>
                  <a:cubicBezTo>
                    <a:pt x="4359" y="2240"/>
                    <a:pt x="4364" y="2240"/>
                    <a:pt x="4367" y="2240"/>
                  </a:cubicBezTo>
                  <a:cubicBezTo>
                    <a:pt x="4367" y="2240"/>
                    <a:pt x="4369" y="2240"/>
                    <a:pt x="4372" y="2240"/>
                  </a:cubicBezTo>
                  <a:cubicBezTo>
                    <a:pt x="4375" y="2237"/>
                    <a:pt x="4377" y="2232"/>
                    <a:pt x="4375" y="2227"/>
                  </a:cubicBezTo>
                  <a:cubicBezTo>
                    <a:pt x="4298" y="2036"/>
                    <a:pt x="4327" y="1808"/>
                    <a:pt x="4454" y="1636"/>
                  </a:cubicBezTo>
                  <a:cubicBezTo>
                    <a:pt x="4584" y="1462"/>
                    <a:pt x="4791" y="1364"/>
                    <a:pt x="5034" y="1364"/>
                  </a:cubicBezTo>
                  <a:cubicBezTo>
                    <a:pt x="5058" y="1364"/>
                    <a:pt x="5084" y="1364"/>
                    <a:pt x="5108" y="1366"/>
                  </a:cubicBezTo>
                  <a:cubicBezTo>
                    <a:pt x="5476" y="1395"/>
                    <a:pt x="5733" y="1591"/>
                    <a:pt x="5884" y="1753"/>
                  </a:cubicBezTo>
                  <a:cubicBezTo>
                    <a:pt x="5900" y="1769"/>
                    <a:pt x="5911" y="1790"/>
                    <a:pt x="5911" y="1814"/>
                  </a:cubicBezTo>
                  <a:cubicBezTo>
                    <a:pt x="5966" y="2399"/>
                    <a:pt x="5696" y="2894"/>
                    <a:pt x="5132" y="3246"/>
                  </a:cubicBezTo>
                  <a:cubicBezTo>
                    <a:pt x="4801" y="3453"/>
                    <a:pt x="4467" y="3551"/>
                    <a:pt x="4333" y="3585"/>
                  </a:cubicBezTo>
                  <a:cubicBezTo>
                    <a:pt x="4295" y="3720"/>
                    <a:pt x="4303" y="3842"/>
                    <a:pt x="4356" y="3948"/>
                  </a:cubicBezTo>
                  <a:cubicBezTo>
                    <a:pt x="4459" y="4157"/>
                    <a:pt x="4711" y="4247"/>
                    <a:pt x="4714" y="4247"/>
                  </a:cubicBezTo>
                  <a:cubicBezTo>
                    <a:pt x="4751" y="4260"/>
                    <a:pt x="4777" y="4292"/>
                    <a:pt x="4783" y="4332"/>
                  </a:cubicBezTo>
                  <a:cubicBezTo>
                    <a:pt x="4791" y="4369"/>
                    <a:pt x="4772" y="4409"/>
                    <a:pt x="4740" y="4430"/>
                  </a:cubicBezTo>
                  <a:cubicBezTo>
                    <a:pt x="4446" y="4631"/>
                    <a:pt x="4446" y="4631"/>
                    <a:pt x="4446" y="4631"/>
                  </a:cubicBezTo>
                  <a:cubicBezTo>
                    <a:pt x="4431" y="4642"/>
                    <a:pt x="4409" y="4650"/>
                    <a:pt x="4388" y="465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4BE20586-A06E-DD48-9BB1-D135B20C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3257" y="2133262"/>
              <a:ext cx="1349439" cy="1050205"/>
            </a:xfrm>
            <a:custGeom>
              <a:avLst/>
              <a:gdLst>
                <a:gd name="T0" fmla="*/ 3607 w 6182"/>
                <a:gd name="T1" fmla="*/ 209 h 4860"/>
                <a:gd name="T2" fmla="*/ 4862 w 6182"/>
                <a:gd name="T3" fmla="*/ 1388 h 4860"/>
                <a:gd name="T4" fmla="*/ 4370 w 6182"/>
                <a:gd name="T5" fmla="*/ 2381 h 4860"/>
                <a:gd name="T6" fmla="*/ 4515 w 6182"/>
                <a:gd name="T7" fmla="*/ 2441 h 4860"/>
                <a:gd name="T8" fmla="*/ 4645 w 6182"/>
                <a:gd name="T9" fmla="*/ 1803 h 4860"/>
                <a:gd name="T10" fmla="*/ 5206 w 6182"/>
                <a:gd name="T11" fmla="*/ 1575 h 4860"/>
                <a:gd name="T12" fmla="*/ 4356 w 6182"/>
                <a:gd name="T13" fmla="*/ 3604 h 4860"/>
                <a:gd name="T14" fmla="*/ 4494 w 6182"/>
                <a:gd name="T15" fmla="*/ 4653 h 4860"/>
                <a:gd name="T16" fmla="*/ 2566 w 6182"/>
                <a:gd name="T17" fmla="*/ 3215 h 4860"/>
                <a:gd name="T18" fmla="*/ 1385 w 6182"/>
                <a:gd name="T19" fmla="*/ 3265 h 4860"/>
                <a:gd name="T20" fmla="*/ 469 w 6182"/>
                <a:gd name="T21" fmla="*/ 1692 h 4860"/>
                <a:gd name="T22" fmla="*/ 1427 w 6182"/>
                <a:gd name="T23" fmla="*/ 1324 h 4860"/>
                <a:gd name="T24" fmla="*/ 1459 w 6182"/>
                <a:gd name="T25" fmla="*/ 1324 h 4860"/>
                <a:gd name="T26" fmla="*/ 3088 w 6182"/>
                <a:gd name="T27" fmla="*/ 326 h 4860"/>
                <a:gd name="T28" fmla="*/ 3607 w 6182"/>
                <a:gd name="T29" fmla="*/ 209 h 4860"/>
                <a:gd name="T30" fmla="*/ 3607 w 6182"/>
                <a:gd name="T31" fmla="*/ 0 h 4860"/>
                <a:gd name="T32" fmla="*/ 3053 w 6182"/>
                <a:gd name="T33" fmla="*/ 66 h 4860"/>
                <a:gd name="T34" fmla="*/ 2886 w 6182"/>
                <a:gd name="T35" fmla="*/ 281 h 4860"/>
                <a:gd name="T36" fmla="*/ 1459 w 6182"/>
                <a:gd name="T37" fmla="*/ 1117 h 4860"/>
                <a:gd name="T38" fmla="*/ 1427 w 6182"/>
                <a:gd name="T39" fmla="*/ 1117 h 4860"/>
                <a:gd name="T40" fmla="*/ 1168 w 6182"/>
                <a:gd name="T41" fmla="*/ 1138 h 4860"/>
                <a:gd name="T42" fmla="*/ 307 w 6182"/>
                <a:gd name="T43" fmla="*/ 1562 h 4860"/>
                <a:gd name="T44" fmla="*/ 27 w 6182"/>
                <a:gd name="T45" fmla="*/ 2542 h 4860"/>
                <a:gd name="T46" fmla="*/ 1385 w 6182"/>
                <a:gd name="T47" fmla="*/ 3474 h 4860"/>
                <a:gd name="T48" fmla="*/ 2566 w 6182"/>
                <a:gd name="T49" fmla="*/ 3421 h 4860"/>
                <a:gd name="T50" fmla="*/ 2995 w 6182"/>
                <a:gd name="T51" fmla="*/ 3861 h 4860"/>
                <a:gd name="T52" fmla="*/ 4446 w 6182"/>
                <a:gd name="T53" fmla="*/ 4851 h 4860"/>
                <a:gd name="T54" fmla="*/ 4611 w 6182"/>
                <a:gd name="T55" fmla="*/ 4822 h 4860"/>
                <a:gd name="T56" fmla="*/ 4995 w 6182"/>
                <a:gd name="T57" fmla="*/ 4422 h 4860"/>
                <a:gd name="T58" fmla="*/ 4629 w 6182"/>
                <a:gd name="T59" fmla="*/ 4110 h 4860"/>
                <a:gd name="T60" fmla="*/ 5291 w 6182"/>
                <a:gd name="T61" fmla="*/ 3442 h 4860"/>
                <a:gd name="T62" fmla="*/ 6067 w 6182"/>
                <a:gd name="T63" fmla="*/ 1787 h 4860"/>
                <a:gd name="T64" fmla="*/ 5140 w 6182"/>
                <a:gd name="T65" fmla="*/ 1366 h 4860"/>
                <a:gd name="T66" fmla="*/ 5069 w 6182"/>
                <a:gd name="T67" fmla="*/ 1363 h 4860"/>
                <a:gd name="T68" fmla="*/ 3607 w 6182"/>
                <a:gd name="T69" fmla="*/ 0 h 4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82" h="4860">
                  <a:moveTo>
                    <a:pt x="3607" y="209"/>
                  </a:moveTo>
                  <a:lnTo>
                    <a:pt x="3607" y="209"/>
                  </a:lnTo>
                  <a:cubicBezTo>
                    <a:pt x="3917" y="209"/>
                    <a:pt x="4174" y="286"/>
                    <a:pt x="4375" y="442"/>
                  </a:cubicBezTo>
                  <a:cubicBezTo>
                    <a:pt x="4751" y="728"/>
                    <a:pt x="4841" y="1210"/>
                    <a:pt x="4862" y="1388"/>
                  </a:cubicBezTo>
                  <a:cubicBezTo>
                    <a:pt x="4701" y="1440"/>
                    <a:pt x="4560" y="1536"/>
                    <a:pt x="4462" y="1671"/>
                  </a:cubicBezTo>
                  <a:cubicBezTo>
                    <a:pt x="4311" y="1877"/>
                    <a:pt x="4274" y="2150"/>
                    <a:pt x="4370" y="2381"/>
                  </a:cubicBezTo>
                  <a:cubicBezTo>
                    <a:pt x="4385" y="2423"/>
                    <a:pt x="4428" y="2449"/>
                    <a:pt x="4473" y="2449"/>
                  </a:cubicBezTo>
                  <a:cubicBezTo>
                    <a:pt x="4486" y="2449"/>
                    <a:pt x="4502" y="2446"/>
                    <a:pt x="4515" y="2441"/>
                  </a:cubicBezTo>
                  <a:cubicBezTo>
                    <a:pt x="4573" y="2420"/>
                    <a:pt x="4600" y="2354"/>
                    <a:pt x="4579" y="2296"/>
                  </a:cubicBezTo>
                  <a:cubicBezTo>
                    <a:pt x="4513" y="2137"/>
                    <a:pt x="4539" y="1949"/>
                    <a:pt x="4645" y="1803"/>
                  </a:cubicBezTo>
                  <a:cubicBezTo>
                    <a:pt x="4753" y="1652"/>
                    <a:pt x="4928" y="1573"/>
                    <a:pt x="5140" y="1573"/>
                  </a:cubicBezTo>
                  <a:cubicBezTo>
                    <a:pt x="5162" y="1573"/>
                    <a:pt x="5185" y="1573"/>
                    <a:pt x="5206" y="1575"/>
                  </a:cubicBezTo>
                  <a:cubicBezTo>
                    <a:pt x="5548" y="1602"/>
                    <a:pt x="5787" y="1790"/>
                    <a:pt x="5916" y="1928"/>
                  </a:cubicBezTo>
                  <a:cubicBezTo>
                    <a:pt x="6040" y="3259"/>
                    <a:pt x="4356" y="3604"/>
                    <a:pt x="4356" y="3604"/>
                  </a:cubicBezTo>
                  <a:cubicBezTo>
                    <a:pt x="4142" y="4237"/>
                    <a:pt x="4788" y="4451"/>
                    <a:pt x="4788" y="4451"/>
                  </a:cubicBezTo>
                  <a:cubicBezTo>
                    <a:pt x="4494" y="4653"/>
                    <a:pt x="4494" y="4653"/>
                    <a:pt x="4494" y="4653"/>
                  </a:cubicBezTo>
                  <a:cubicBezTo>
                    <a:pt x="3001" y="4282"/>
                    <a:pt x="2976" y="3138"/>
                    <a:pt x="2976" y="3138"/>
                  </a:cubicBezTo>
                  <a:cubicBezTo>
                    <a:pt x="2821" y="3194"/>
                    <a:pt x="2683" y="3215"/>
                    <a:pt x="2566" y="3215"/>
                  </a:cubicBezTo>
                  <a:cubicBezTo>
                    <a:pt x="2248" y="3215"/>
                    <a:pt x="2073" y="3066"/>
                    <a:pt x="2073" y="3066"/>
                  </a:cubicBezTo>
                  <a:cubicBezTo>
                    <a:pt x="1816" y="3209"/>
                    <a:pt x="1589" y="3265"/>
                    <a:pt x="1385" y="3265"/>
                  </a:cubicBezTo>
                  <a:cubicBezTo>
                    <a:pt x="691" y="3265"/>
                    <a:pt x="294" y="2603"/>
                    <a:pt x="209" y="2446"/>
                  </a:cubicBezTo>
                  <a:cubicBezTo>
                    <a:pt x="220" y="2240"/>
                    <a:pt x="273" y="1930"/>
                    <a:pt x="469" y="1692"/>
                  </a:cubicBezTo>
                  <a:cubicBezTo>
                    <a:pt x="633" y="1491"/>
                    <a:pt x="874" y="1374"/>
                    <a:pt x="1187" y="1345"/>
                  </a:cubicBezTo>
                  <a:cubicBezTo>
                    <a:pt x="1427" y="1324"/>
                    <a:pt x="1427" y="1324"/>
                    <a:pt x="1427" y="1324"/>
                  </a:cubicBezTo>
                  <a:cubicBezTo>
                    <a:pt x="1427" y="1324"/>
                    <a:pt x="1427" y="1324"/>
                    <a:pt x="1430" y="1324"/>
                  </a:cubicBezTo>
                  <a:cubicBezTo>
                    <a:pt x="1430" y="1324"/>
                    <a:pt x="1441" y="1324"/>
                    <a:pt x="1459" y="1324"/>
                  </a:cubicBezTo>
                  <a:cubicBezTo>
                    <a:pt x="1552" y="1324"/>
                    <a:pt x="1843" y="1316"/>
                    <a:pt x="2158" y="1221"/>
                  </a:cubicBezTo>
                  <a:cubicBezTo>
                    <a:pt x="2669" y="1067"/>
                    <a:pt x="2993" y="757"/>
                    <a:pt x="3088" y="326"/>
                  </a:cubicBezTo>
                  <a:cubicBezTo>
                    <a:pt x="3093" y="307"/>
                    <a:pt x="3096" y="289"/>
                    <a:pt x="3099" y="267"/>
                  </a:cubicBezTo>
                  <a:cubicBezTo>
                    <a:pt x="3281" y="228"/>
                    <a:pt x="3451" y="209"/>
                    <a:pt x="3607" y="209"/>
                  </a:cubicBezTo>
                  <a:lnTo>
                    <a:pt x="3607" y="0"/>
                  </a:lnTo>
                  <a:lnTo>
                    <a:pt x="3607" y="0"/>
                  </a:lnTo>
                  <a:lnTo>
                    <a:pt x="3607" y="0"/>
                  </a:lnTo>
                  <a:cubicBezTo>
                    <a:pt x="3437" y="0"/>
                    <a:pt x="3250" y="24"/>
                    <a:pt x="3053" y="66"/>
                  </a:cubicBezTo>
                  <a:cubicBezTo>
                    <a:pt x="2971" y="84"/>
                    <a:pt x="2911" y="151"/>
                    <a:pt x="2894" y="233"/>
                  </a:cubicBezTo>
                  <a:cubicBezTo>
                    <a:pt x="2892" y="249"/>
                    <a:pt x="2889" y="267"/>
                    <a:pt x="2886" y="281"/>
                  </a:cubicBezTo>
                  <a:cubicBezTo>
                    <a:pt x="2805" y="640"/>
                    <a:pt x="2540" y="889"/>
                    <a:pt x="2098" y="1022"/>
                  </a:cubicBezTo>
                  <a:cubicBezTo>
                    <a:pt x="1809" y="1109"/>
                    <a:pt x="1536" y="1117"/>
                    <a:pt x="1459" y="1117"/>
                  </a:cubicBezTo>
                  <a:cubicBezTo>
                    <a:pt x="1449" y="1117"/>
                    <a:pt x="1443" y="1117"/>
                    <a:pt x="1441" y="1117"/>
                  </a:cubicBezTo>
                  <a:cubicBezTo>
                    <a:pt x="1435" y="1117"/>
                    <a:pt x="1430" y="1117"/>
                    <a:pt x="1427" y="1117"/>
                  </a:cubicBezTo>
                  <a:cubicBezTo>
                    <a:pt x="1419" y="1117"/>
                    <a:pt x="1414" y="1117"/>
                    <a:pt x="1409" y="1117"/>
                  </a:cubicBezTo>
                  <a:cubicBezTo>
                    <a:pt x="1168" y="1138"/>
                    <a:pt x="1168" y="1138"/>
                    <a:pt x="1168" y="1138"/>
                  </a:cubicBezTo>
                  <a:lnTo>
                    <a:pt x="1168" y="1138"/>
                  </a:lnTo>
                  <a:cubicBezTo>
                    <a:pt x="800" y="1173"/>
                    <a:pt x="509" y="1316"/>
                    <a:pt x="307" y="1562"/>
                  </a:cubicBezTo>
                  <a:cubicBezTo>
                    <a:pt x="82" y="1840"/>
                    <a:pt x="16" y="2190"/>
                    <a:pt x="3" y="2433"/>
                  </a:cubicBezTo>
                  <a:cubicBezTo>
                    <a:pt x="0" y="2471"/>
                    <a:pt x="8" y="2510"/>
                    <a:pt x="27" y="2542"/>
                  </a:cubicBezTo>
                  <a:cubicBezTo>
                    <a:pt x="74" y="2632"/>
                    <a:pt x="209" y="2860"/>
                    <a:pt x="426" y="3066"/>
                  </a:cubicBezTo>
                  <a:cubicBezTo>
                    <a:pt x="710" y="3331"/>
                    <a:pt x="1041" y="3474"/>
                    <a:pt x="1385" y="3474"/>
                  </a:cubicBezTo>
                  <a:cubicBezTo>
                    <a:pt x="1605" y="3474"/>
                    <a:pt x="1833" y="3416"/>
                    <a:pt x="2063" y="3305"/>
                  </a:cubicBezTo>
                  <a:cubicBezTo>
                    <a:pt x="2169" y="3357"/>
                    <a:pt x="2338" y="3421"/>
                    <a:pt x="2566" y="3421"/>
                  </a:cubicBezTo>
                  <a:cubicBezTo>
                    <a:pt x="2646" y="3421"/>
                    <a:pt x="2728" y="3413"/>
                    <a:pt x="2810" y="3397"/>
                  </a:cubicBezTo>
                  <a:cubicBezTo>
                    <a:pt x="2839" y="3524"/>
                    <a:pt x="2897" y="3689"/>
                    <a:pt x="2995" y="3861"/>
                  </a:cubicBezTo>
                  <a:cubicBezTo>
                    <a:pt x="3122" y="4078"/>
                    <a:pt x="3292" y="4266"/>
                    <a:pt x="3503" y="4425"/>
                  </a:cubicBezTo>
                  <a:cubicBezTo>
                    <a:pt x="3760" y="4618"/>
                    <a:pt x="4078" y="4761"/>
                    <a:pt x="4446" y="4851"/>
                  </a:cubicBezTo>
                  <a:cubicBezTo>
                    <a:pt x="4462" y="4856"/>
                    <a:pt x="4478" y="4859"/>
                    <a:pt x="4494" y="4859"/>
                  </a:cubicBezTo>
                  <a:cubicBezTo>
                    <a:pt x="4537" y="4859"/>
                    <a:pt x="4576" y="4846"/>
                    <a:pt x="4611" y="4822"/>
                  </a:cubicBezTo>
                  <a:cubicBezTo>
                    <a:pt x="4905" y="4623"/>
                    <a:pt x="4905" y="4623"/>
                    <a:pt x="4905" y="4623"/>
                  </a:cubicBezTo>
                  <a:cubicBezTo>
                    <a:pt x="4971" y="4578"/>
                    <a:pt x="5005" y="4499"/>
                    <a:pt x="4995" y="4422"/>
                  </a:cubicBezTo>
                  <a:cubicBezTo>
                    <a:pt x="4981" y="4342"/>
                    <a:pt x="4928" y="4279"/>
                    <a:pt x="4854" y="4255"/>
                  </a:cubicBezTo>
                  <a:cubicBezTo>
                    <a:pt x="4844" y="4252"/>
                    <a:pt x="4722" y="4208"/>
                    <a:pt x="4629" y="4110"/>
                  </a:cubicBezTo>
                  <a:cubicBezTo>
                    <a:pt x="4537" y="4014"/>
                    <a:pt x="4504" y="3908"/>
                    <a:pt x="4526" y="3776"/>
                  </a:cubicBezTo>
                  <a:cubicBezTo>
                    <a:pt x="4690" y="3728"/>
                    <a:pt x="4995" y="3627"/>
                    <a:pt x="5291" y="3442"/>
                  </a:cubicBezTo>
                  <a:cubicBezTo>
                    <a:pt x="5892" y="3066"/>
                    <a:pt x="6181" y="2536"/>
                    <a:pt x="6120" y="1909"/>
                  </a:cubicBezTo>
                  <a:cubicBezTo>
                    <a:pt x="6117" y="1864"/>
                    <a:pt x="6096" y="1821"/>
                    <a:pt x="6067" y="1787"/>
                  </a:cubicBezTo>
                  <a:cubicBezTo>
                    <a:pt x="5903" y="1612"/>
                    <a:pt x="5625" y="1401"/>
                    <a:pt x="5222" y="1369"/>
                  </a:cubicBezTo>
                  <a:cubicBezTo>
                    <a:pt x="5196" y="1366"/>
                    <a:pt x="5167" y="1366"/>
                    <a:pt x="5140" y="1366"/>
                  </a:cubicBezTo>
                  <a:cubicBezTo>
                    <a:pt x="5116" y="1366"/>
                    <a:pt x="5093" y="1366"/>
                    <a:pt x="5069" y="1369"/>
                  </a:cubicBezTo>
                  <a:cubicBezTo>
                    <a:pt x="5069" y="1366"/>
                    <a:pt x="5069" y="1366"/>
                    <a:pt x="5069" y="1363"/>
                  </a:cubicBezTo>
                  <a:cubicBezTo>
                    <a:pt x="5042" y="1149"/>
                    <a:pt x="4936" y="609"/>
                    <a:pt x="4502" y="278"/>
                  </a:cubicBezTo>
                  <a:cubicBezTo>
                    <a:pt x="4264" y="92"/>
                    <a:pt x="3962" y="0"/>
                    <a:pt x="3607" y="0"/>
                  </a:cubicBezTo>
                  <a:lnTo>
                    <a:pt x="3607" y="209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A747698-981E-2C42-8529-6F484202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324" y="1894796"/>
              <a:ext cx="558655" cy="617150"/>
            </a:xfrm>
            <a:custGeom>
              <a:avLst/>
              <a:gdLst>
                <a:gd name="T0" fmla="*/ 1891 w 2560"/>
                <a:gd name="T1" fmla="*/ 2858 h 2859"/>
                <a:gd name="T2" fmla="*/ 1891 w 2560"/>
                <a:gd name="T3" fmla="*/ 2858 h 2859"/>
                <a:gd name="T4" fmla="*/ 1825 w 2560"/>
                <a:gd name="T5" fmla="*/ 2833 h 2859"/>
                <a:gd name="T6" fmla="*/ 1155 w 2560"/>
                <a:gd name="T7" fmla="*/ 2555 h 2859"/>
                <a:gd name="T8" fmla="*/ 1081 w 2560"/>
                <a:gd name="T9" fmla="*/ 2553 h 2859"/>
                <a:gd name="T10" fmla="*/ 1028 w 2560"/>
                <a:gd name="T11" fmla="*/ 2553 h 2859"/>
                <a:gd name="T12" fmla="*/ 1023 w 2560"/>
                <a:gd name="T13" fmla="*/ 2555 h 2859"/>
                <a:gd name="T14" fmla="*/ 919 w 2560"/>
                <a:gd name="T15" fmla="*/ 2463 h 2859"/>
                <a:gd name="T16" fmla="*/ 390 w 2560"/>
                <a:gd name="T17" fmla="*/ 1446 h 2859"/>
                <a:gd name="T18" fmla="*/ 80 w 2560"/>
                <a:gd name="T19" fmla="*/ 1276 h 2859"/>
                <a:gd name="T20" fmla="*/ 16 w 2560"/>
                <a:gd name="T21" fmla="*/ 1147 h 2859"/>
                <a:gd name="T22" fmla="*/ 331 w 2560"/>
                <a:gd name="T23" fmla="*/ 845 h 2859"/>
                <a:gd name="T24" fmla="*/ 342 w 2560"/>
                <a:gd name="T25" fmla="*/ 842 h 2859"/>
                <a:gd name="T26" fmla="*/ 874 w 2560"/>
                <a:gd name="T27" fmla="*/ 488 h 2859"/>
                <a:gd name="T28" fmla="*/ 941 w 2560"/>
                <a:gd name="T29" fmla="*/ 112 h 2859"/>
                <a:gd name="T30" fmla="*/ 991 w 2560"/>
                <a:gd name="T31" fmla="*/ 16 h 2859"/>
                <a:gd name="T32" fmla="*/ 1044 w 2560"/>
                <a:gd name="T33" fmla="*/ 0 h 2859"/>
                <a:gd name="T34" fmla="*/ 1100 w 2560"/>
                <a:gd name="T35" fmla="*/ 16 h 2859"/>
                <a:gd name="T36" fmla="*/ 1989 w 2560"/>
                <a:gd name="T37" fmla="*/ 2791 h 2859"/>
                <a:gd name="T38" fmla="*/ 1918 w 2560"/>
                <a:gd name="T39" fmla="*/ 2855 h 2859"/>
                <a:gd name="T40" fmla="*/ 1891 w 2560"/>
                <a:gd name="T41" fmla="*/ 2858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0" h="2859">
                  <a:moveTo>
                    <a:pt x="1891" y="2858"/>
                  </a:moveTo>
                  <a:lnTo>
                    <a:pt x="1891" y="2858"/>
                  </a:lnTo>
                  <a:cubicBezTo>
                    <a:pt x="1867" y="2858"/>
                    <a:pt x="1844" y="2850"/>
                    <a:pt x="1825" y="2833"/>
                  </a:cubicBezTo>
                  <a:cubicBezTo>
                    <a:pt x="1627" y="2670"/>
                    <a:pt x="1401" y="2574"/>
                    <a:pt x="1155" y="2555"/>
                  </a:cubicBezTo>
                  <a:cubicBezTo>
                    <a:pt x="1131" y="2553"/>
                    <a:pt x="1105" y="2553"/>
                    <a:pt x="1081" y="2553"/>
                  </a:cubicBezTo>
                  <a:cubicBezTo>
                    <a:pt x="1065" y="2553"/>
                    <a:pt x="1046" y="2553"/>
                    <a:pt x="1028" y="2553"/>
                  </a:cubicBezTo>
                  <a:cubicBezTo>
                    <a:pt x="1028" y="2553"/>
                    <a:pt x="1025" y="2555"/>
                    <a:pt x="1023" y="2555"/>
                  </a:cubicBezTo>
                  <a:cubicBezTo>
                    <a:pt x="972" y="2555"/>
                    <a:pt x="927" y="2516"/>
                    <a:pt x="919" y="2463"/>
                  </a:cubicBezTo>
                  <a:cubicBezTo>
                    <a:pt x="895" y="2262"/>
                    <a:pt x="795" y="1759"/>
                    <a:pt x="390" y="1446"/>
                  </a:cubicBezTo>
                  <a:cubicBezTo>
                    <a:pt x="297" y="1374"/>
                    <a:pt x="191" y="1319"/>
                    <a:pt x="80" y="1276"/>
                  </a:cubicBezTo>
                  <a:cubicBezTo>
                    <a:pt x="27" y="1258"/>
                    <a:pt x="0" y="1200"/>
                    <a:pt x="16" y="1147"/>
                  </a:cubicBezTo>
                  <a:cubicBezTo>
                    <a:pt x="66" y="1004"/>
                    <a:pt x="178" y="895"/>
                    <a:pt x="331" y="845"/>
                  </a:cubicBezTo>
                  <a:cubicBezTo>
                    <a:pt x="334" y="842"/>
                    <a:pt x="339" y="842"/>
                    <a:pt x="342" y="842"/>
                  </a:cubicBezTo>
                  <a:cubicBezTo>
                    <a:pt x="604" y="784"/>
                    <a:pt x="784" y="665"/>
                    <a:pt x="874" y="488"/>
                  </a:cubicBezTo>
                  <a:cubicBezTo>
                    <a:pt x="930" y="381"/>
                    <a:pt x="951" y="254"/>
                    <a:pt x="941" y="112"/>
                  </a:cubicBezTo>
                  <a:cubicBezTo>
                    <a:pt x="938" y="72"/>
                    <a:pt x="956" y="35"/>
                    <a:pt x="991" y="16"/>
                  </a:cubicBezTo>
                  <a:cubicBezTo>
                    <a:pt x="1007" y="5"/>
                    <a:pt x="1025" y="0"/>
                    <a:pt x="1044" y="0"/>
                  </a:cubicBezTo>
                  <a:cubicBezTo>
                    <a:pt x="1062" y="0"/>
                    <a:pt x="1081" y="5"/>
                    <a:pt x="1100" y="16"/>
                  </a:cubicBezTo>
                  <a:cubicBezTo>
                    <a:pt x="2559" y="940"/>
                    <a:pt x="2148" y="2375"/>
                    <a:pt x="1989" y="2791"/>
                  </a:cubicBezTo>
                  <a:cubicBezTo>
                    <a:pt x="1976" y="2823"/>
                    <a:pt x="1949" y="2847"/>
                    <a:pt x="1918" y="2855"/>
                  </a:cubicBezTo>
                  <a:cubicBezTo>
                    <a:pt x="1910" y="2858"/>
                    <a:pt x="1899" y="2858"/>
                    <a:pt x="1891" y="2858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7521416-29A0-FA4C-BBE7-3118BF3E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349" y="1616268"/>
              <a:ext cx="1021952" cy="545610"/>
            </a:xfrm>
            <a:custGeom>
              <a:avLst/>
              <a:gdLst>
                <a:gd name="T0" fmla="*/ 2770 w 4685"/>
                <a:gd name="T1" fmla="*/ 2524 h 2525"/>
                <a:gd name="T2" fmla="*/ 2770 w 4685"/>
                <a:gd name="T3" fmla="*/ 2524 h 2525"/>
                <a:gd name="T4" fmla="*/ 2704 w 4685"/>
                <a:gd name="T5" fmla="*/ 2502 h 2525"/>
                <a:gd name="T6" fmla="*/ 2667 w 4685"/>
                <a:gd name="T7" fmla="*/ 2423 h 2525"/>
                <a:gd name="T8" fmla="*/ 2402 w 4685"/>
                <a:gd name="T9" fmla="*/ 1883 h 2525"/>
                <a:gd name="T10" fmla="*/ 1719 w 4685"/>
                <a:gd name="T11" fmla="*/ 1668 h 2525"/>
                <a:gd name="T12" fmla="*/ 1319 w 4685"/>
                <a:gd name="T13" fmla="*/ 1732 h 2525"/>
                <a:gd name="T14" fmla="*/ 1284 w 4685"/>
                <a:gd name="T15" fmla="*/ 1740 h 2525"/>
                <a:gd name="T16" fmla="*/ 1194 w 4685"/>
                <a:gd name="T17" fmla="*/ 1687 h 2525"/>
                <a:gd name="T18" fmla="*/ 866 w 4685"/>
                <a:gd name="T19" fmla="*/ 1250 h 2525"/>
                <a:gd name="T20" fmla="*/ 69 w 4685"/>
                <a:gd name="T21" fmla="*/ 694 h 2525"/>
                <a:gd name="T22" fmla="*/ 8 w 4685"/>
                <a:gd name="T23" fmla="*/ 620 h 2525"/>
                <a:gd name="T24" fmla="*/ 32 w 4685"/>
                <a:gd name="T25" fmla="*/ 527 h 2525"/>
                <a:gd name="T26" fmla="*/ 884 w 4685"/>
                <a:gd name="T27" fmla="*/ 40 h 2525"/>
                <a:gd name="T28" fmla="*/ 887 w 4685"/>
                <a:gd name="T29" fmla="*/ 40 h 2525"/>
                <a:gd name="T30" fmla="*/ 1319 w 4685"/>
                <a:gd name="T31" fmla="*/ 0 h 2525"/>
                <a:gd name="T32" fmla="*/ 2201 w 4685"/>
                <a:gd name="T33" fmla="*/ 201 h 2525"/>
                <a:gd name="T34" fmla="*/ 2884 w 4685"/>
                <a:gd name="T35" fmla="*/ 114 h 2525"/>
                <a:gd name="T36" fmla="*/ 4581 w 4685"/>
                <a:gd name="T37" fmla="*/ 1136 h 2525"/>
                <a:gd name="T38" fmla="*/ 4587 w 4685"/>
                <a:gd name="T39" fmla="*/ 1149 h 2525"/>
                <a:gd name="T40" fmla="*/ 4573 w 4685"/>
                <a:gd name="T41" fmla="*/ 1764 h 2525"/>
                <a:gd name="T42" fmla="*/ 4075 w 4685"/>
                <a:gd name="T43" fmla="*/ 2102 h 2525"/>
                <a:gd name="T44" fmla="*/ 4054 w 4685"/>
                <a:gd name="T45" fmla="*/ 2105 h 2525"/>
                <a:gd name="T46" fmla="*/ 3662 w 4685"/>
                <a:gd name="T47" fmla="*/ 2274 h 2525"/>
                <a:gd name="T48" fmla="*/ 3623 w 4685"/>
                <a:gd name="T49" fmla="*/ 2386 h 2525"/>
                <a:gd name="T50" fmla="*/ 3588 w 4685"/>
                <a:gd name="T51" fmla="*/ 2465 h 2525"/>
                <a:gd name="T52" fmla="*/ 3519 w 4685"/>
                <a:gd name="T53" fmla="*/ 2489 h 2525"/>
                <a:gd name="T54" fmla="*/ 3506 w 4685"/>
                <a:gd name="T55" fmla="*/ 2489 h 2525"/>
                <a:gd name="T56" fmla="*/ 3263 w 4685"/>
                <a:gd name="T57" fmla="*/ 2470 h 2525"/>
                <a:gd name="T58" fmla="*/ 2788 w 4685"/>
                <a:gd name="T59" fmla="*/ 2521 h 2525"/>
                <a:gd name="T60" fmla="*/ 2770 w 4685"/>
                <a:gd name="T61" fmla="*/ 2524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85" h="2525">
                  <a:moveTo>
                    <a:pt x="2770" y="2524"/>
                  </a:moveTo>
                  <a:lnTo>
                    <a:pt x="2770" y="2524"/>
                  </a:lnTo>
                  <a:cubicBezTo>
                    <a:pt x="2746" y="2524"/>
                    <a:pt x="2723" y="2516"/>
                    <a:pt x="2704" y="2502"/>
                  </a:cubicBezTo>
                  <a:cubicBezTo>
                    <a:pt x="2680" y="2481"/>
                    <a:pt x="2667" y="2455"/>
                    <a:pt x="2667" y="2423"/>
                  </a:cubicBezTo>
                  <a:cubicBezTo>
                    <a:pt x="2659" y="2203"/>
                    <a:pt x="2566" y="2015"/>
                    <a:pt x="2402" y="1883"/>
                  </a:cubicBezTo>
                  <a:cubicBezTo>
                    <a:pt x="2227" y="1745"/>
                    <a:pt x="1986" y="1668"/>
                    <a:pt x="1719" y="1668"/>
                  </a:cubicBezTo>
                  <a:cubicBezTo>
                    <a:pt x="1576" y="1668"/>
                    <a:pt x="1438" y="1692"/>
                    <a:pt x="1319" y="1732"/>
                  </a:cubicBezTo>
                  <a:cubicBezTo>
                    <a:pt x="1308" y="1737"/>
                    <a:pt x="1295" y="1740"/>
                    <a:pt x="1284" y="1740"/>
                  </a:cubicBezTo>
                  <a:cubicBezTo>
                    <a:pt x="1247" y="1740"/>
                    <a:pt x="1213" y="1721"/>
                    <a:pt x="1194" y="1687"/>
                  </a:cubicBezTo>
                  <a:cubicBezTo>
                    <a:pt x="1133" y="1584"/>
                    <a:pt x="1028" y="1422"/>
                    <a:pt x="866" y="1250"/>
                  </a:cubicBezTo>
                  <a:cubicBezTo>
                    <a:pt x="633" y="998"/>
                    <a:pt x="365" y="813"/>
                    <a:pt x="69" y="694"/>
                  </a:cubicBezTo>
                  <a:cubicBezTo>
                    <a:pt x="37" y="681"/>
                    <a:pt x="13" y="654"/>
                    <a:pt x="8" y="620"/>
                  </a:cubicBezTo>
                  <a:cubicBezTo>
                    <a:pt x="0" y="588"/>
                    <a:pt x="8" y="551"/>
                    <a:pt x="32" y="527"/>
                  </a:cubicBezTo>
                  <a:cubicBezTo>
                    <a:pt x="193" y="355"/>
                    <a:pt x="471" y="132"/>
                    <a:pt x="884" y="40"/>
                  </a:cubicBezTo>
                  <a:cubicBezTo>
                    <a:pt x="887" y="40"/>
                    <a:pt x="887" y="40"/>
                    <a:pt x="887" y="40"/>
                  </a:cubicBezTo>
                  <a:cubicBezTo>
                    <a:pt x="1033" y="13"/>
                    <a:pt x="1176" y="0"/>
                    <a:pt x="1319" y="0"/>
                  </a:cubicBezTo>
                  <a:cubicBezTo>
                    <a:pt x="1780" y="0"/>
                    <a:pt x="2092" y="143"/>
                    <a:pt x="2201" y="201"/>
                  </a:cubicBezTo>
                  <a:cubicBezTo>
                    <a:pt x="2439" y="143"/>
                    <a:pt x="2669" y="114"/>
                    <a:pt x="2884" y="114"/>
                  </a:cubicBezTo>
                  <a:cubicBezTo>
                    <a:pt x="4007" y="114"/>
                    <a:pt x="4468" y="895"/>
                    <a:pt x="4581" y="1136"/>
                  </a:cubicBezTo>
                  <a:cubicBezTo>
                    <a:pt x="4584" y="1141"/>
                    <a:pt x="4584" y="1144"/>
                    <a:pt x="4587" y="1149"/>
                  </a:cubicBezTo>
                  <a:cubicBezTo>
                    <a:pt x="4629" y="1284"/>
                    <a:pt x="4684" y="1544"/>
                    <a:pt x="4573" y="1764"/>
                  </a:cubicBezTo>
                  <a:cubicBezTo>
                    <a:pt x="4489" y="1930"/>
                    <a:pt x="4319" y="2044"/>
                    <a:pt x="4075" y="2102"/>
                  </a:cubicBezTo>
                  <a:cubicBezTo>
                    <a:pt x="4067" y="2102"/>
                    <a:pt x="4062" y="2105"/>
                    <a:pt x="4054" y="2105"/>
                  </a:cubicBezTo>
                  <a:cubicBezTo>
                    <a:pt x="3938" y="2108"/>
                    <a:pt x="3724" y="2145"/>
                    <a:pt x="3662" y="2274"/>
                  </a:cubicBezTo>
                  <a:cubicBezTo>
                    <a:pt x="3628" y="2346"/>
                    <a:pt x="3623" y="2378"/>
                    <a:pt x="3623" y="2386"/>
                  </a:cubicBezTo>
                  <a:cubicBezTo>
                    <a:pt x="3623" y="2415"/>
                    <a:pt x="3612" y="2444"/>
                    <a:pt x="3588" y="2465"/>
                  </a:cubicBezTo>
                  <a:cubicBezTo>
                    <a:pt x="3570" y="2481"/>
                    <a:pt x="3546" y="2489"/>
                    <a:pt x="3519" y="2489"/>
                  </a:cubicBezTo>
                  <a:cubicBezTo>
                    <a:pt x="3517" y="2489"/>
                    <a:pt x="3511" y="2489"/>
                    <a:pt x="3506" y="2489"/>
                  </a:cubicBezTo>
                  <a:cubicBezTo>
                    <a:pt x="3429" y="2478"/>
                    <a:pt x="3347" y="2470"/>
                    <a:pt x="3263" y="2470"/>
                  </a:cubicBezTo>
                  <a:cubicBezTo>
                    <a:pt x="3114" y="2470"/>
                    <a:pt x="2955" y="2489"/>
                    <a:pt x="2788" y="2521"/>
                  </a:cubicBezTo>
                  <a:cubicBezTo>
                    <a:pt x="2783" y="2524"/>
                    <a:pt x="2775" y="2524"/>
                    <a:pt x="2770" y="252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EB436EA1-DA1B-7E46-BDF8-C01618D48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269" y="1593375"/>
              <a:ext cx="1071075" cy="590442"/>
            </a:xfrm>
            <a:custGeom>
              <a:avLst/>
              <a:gdLst>
                <a:gd name="T0" fmla="*/ 1428 w 4906"/>
                <a:gd name="T1" fmla="*/ 209 h 2734"/>
                <a:gd name="T2" fmla="*/ 1428 w 4906"/>
                <a:gd name="T3" fmla="*/ 209 h 2734"/>
                <a:gd name="T4" fmla="*/ 2294 w 4906"/>
                <a:gd name="T5" fmla="*/ 416 h 2734"/>
                <a:gd name="T6" fmla="*/ 2993 w 4906"/>
                <a:gd name="T7" fmla="*/ 323 h 2734"/>
                <a:gd name="T8" fmla="*/ 4598 w 4906"/>
                <a:gd name="T9" fmla="*/ 1287 h 2734"/>
                <a:gd name="T10" fmla="*/ 4590 w 4906"/>
                <a:gd name="T11" fmla="*/ 1822 h 2734"/>
                <a:gd name="T12" fmla="*/ 4161 w 4906"/>
                <a:gd name="T13" fmla="*/ 2108 h 2734"/>
                <a:gd name="T14" fmla="*/ 3676 w 4906"/>
                <a:gd name="T15" fmla="*/ 2336 h 2734"/>
                <a:gd name="T16" fmla="*/ 3628 w 4906"/>
                <a:gd name="T17" fmla="*/ 2492 h 2734"/>
                <a:gd name="T18" fmla="*/ 3372 w 4906"/>
                <a:gd name="T19" fmla="*/ 2473 h 2734"/>
                <a:gd name="T20" fmla="*/ 2879 w 4906"/>
                <a:gd name="T21" fmla="*/ 2526 h 2734"/>
                <a:gd name="T22" fmla="*/ 2575 w 4906"/>
                <a:gd name="T23" fmla="*/ 1909 h 2734"/>
                <a:gd name="T24" fmla="*/ 1828 w 4906"/>
                <a:gd name="T25" fmla="*/ 1671 h 2734"/>
                <a:gd name="T26" fmla="*/ 1393 w 4906"/>
                <a:gd name="T27" fmla="*/ 1740 h 2734"/>
                <a:gd name="T28" fmla="*/ 1052 w 4906"/>
                <a:gd name="T29" fmla="*/ 1284 h 2734"/>
                <a:gd name="T30" fmla="*/ 217 w 4906"/>
                <a:gd name="T31" fmla="*/ 704 h 2734"/>
                <a:gd name="T32" fmla="*/ 1017 w 4906"/>
                <a:gd name="T33" fmla="*/ 246 h 2734"/>
                <a:gd name="T34" fmla="*/ 1428 w 4906"/>
                <a:gd name="T35" fmla="*/ 209 h 2734"/>
                <a:gd name="T36" fmla="*/ 1428 w 4906"/>
                <a:gd name="T37" fmla="*/ 0 h 2734"/>
                <a:gd name="T38" fmla="*/ 1428 w 4906"/>
                <a:gd name="T39" fmla="*/ 0 h 2734"/>
                <a:gd name="T40" fmla="*/ 978 w 4906"/>
                <a:gd name="T41" fmla="*/ 42 h 2734"/>
                <a:gd name="T42" fmla="*/ 972 w 4906"/>
                <a:gd name="T43" fmla="*/ 45 h 2734"/>
                <a:gd name="T44" fmla="*/ 67 w 4906"/>
                <a:gd name="T45" fmla="*/ 561 h 2734"/>
                <a:gd name="T46" fmla="*/ 14 w 4906"/>
                <a:gd name="T47" fmla="*/ 749 h 2734"/>
                <a:gd name="T48" fmla="*/ 141 w 4906"/>
                <a:gd name="T49" fmla="*/ 895 h 2734"/>
                <a:gd name="T50" fmla="*/ 901 w 4906"/>
                <a:gd name="T51" fmla="*/ 1427 h 2734"/>
                <a:gd name="T52" fmla="*/ 1216 w 4906"/>
                <a:gd name="T53" fmla="*/ 1846 h 2734"/>
                <a:gd name="T54" fmla="*/ 1393 w 4906"/>
                <a:gd name="T55" fmla="*/ 1949 h 2734"/>
                <a:gd name="T56" fmla="*/ 1462 w 4906"/>
                <a:gd name="T57" fmla="*/ 1936 h 2734"/>
                <a:gd name="T58" fmla="*/ 1828 w 4906"/>
                <a:gd name="T59" fmla="*/ 1880 h 2734"/>
                <a:gd name="T60" fmla="*/ 2445 w 4906"/>
                <a:gd name="T61" fmla="*/ 2071 h 2734"/>
                <a:gd name="T62" fmla="*/ 2673 w 4906"/>
                <a:gd name="T63" fmla="*/ 2534 h 2734"/>
                <a:gd name="T64" fmla="*/ 2749 w 4906"/>
                <a:gd name="T65" fmla="*/ 2688 h 2734"/>
                <a:gd name="T66" fmla="*/ 2879 w 4906"/>
                <a:gd name="T67" fmla="*/ 2733 h 2734"/>
                <a:gd name="T68" fmla="*/ 2919 w 4906"/>
                <a:gd name="T69" fmla="*/ 2730 h 2734"/>
                <a:gd name="T70" fmla="*/ 3372 w 4906"/>
                <a:gd name="T71" fmla="*/ 2682 h 2734"/>
                <a:gd name="T72" fmla="*/ 3599 w 4906"/>
                <a:gd name="T73" fmla="*/ 2696 h 2734"/>
                <a:gd name="T74" fmla="*/ 3628 w 4906"/>
                <a:gd name="T75" fmla="*/ 2698 h 2734"/>
                <a:gd name="T76" fmla="*/ 3766 w 4906"/>
                <a:gd name="T77" fmla="*/ 2648 h 2734"/>
                <a:gd name="T78" fmla="*/ 3838 w 4906"/>
                <a:gd name="T79" fmla="*/ 2495 h 2734"/>
                <a:gd name="T80" fmla="*/ 3864 w 4906"/>
                <a:gd name="T81" fmla="*/ 2426 h 2734"/>
                <a:gd name="T82" fmla="*/ 4166 w 4906"/>
                <a:gd name="T83" fmla="*/ 2315 h 2734"/>
                <a:gd name="T84" fmla="*/ 4208 w 4906"/>
                <a:gd name="T85" fmla="*/ 2309 h 2734"/>
                <a:gd name="T86" fmla="*/ 4775 w 4906"/>
                <a:gd name="T87" fmla="*/ 1917 h 2734"/>
                <a:gd name="T88" fmla="*/ 4793 w 4906"/>
                <a:gd name="T89" fmla="*/ 1224 h 2734"/>
                <a:gd name="T90" fmla="*/ 4783 w 4906"/>
                <a:gd name="T91" fmla="*/ 1197 h 2734"/>
                <a:gd name="T92" fmla="*/ 2993 w 4906"/>
                <a:gd name="T93" fmla="*/ 116 h 2734"/>
                <a:gd name="T94" fmla="*/ 2323 w 4906"/>
                <a:gd name="T95" fmla="*/ 196 h 2734"/>
                <a:gd name="T96" fmla="*/ 1428 w 4906"/>
                <a:gd name="T97" fmla="*/ 0 h 2734"/>
                <a:gd name="T98" fmla="*/ 1428 w 4906"/>
                <a:gd name="T99" fmla="*/ 209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6" h="2734">
                  <a:moveTo>
                    <a:pt x="1428" y="209"/>
                  </a:moveTo>
                  <a:lnTo>
                    <a:pt x="1428" y="209"/>
                  </a:lnTo>
                  <a:cubicBezTo>
                    <a:pt x="1968" y="209"/>
                    <a:pt x="2294" y="416"/>
                    <a:pt x="2294" y="416"/>
                  </a:cubicBezTo>
                  <a:cubicBezTo>
                    <a:pt x="2553" y="352"/>
                    <a:pt x="2784" y="323"/>
                    <a:pt x="2993" y="323"/>
                  </a:cubicBezTo>
                  <a:cubicBezTo>
                    <a:pt x="4055" y="323"/>
                    <a:pt x="4486" y="1057"/>
                    <a:pt x="4598" y="1287"/>
                  </a:cubicBezTo>
                  <a:cubicBezTo>
                    <a:pt x="4629" y="1393"/>
                    <a:pt x="4688" y="1631"/>
                    <a:pt x="4590" y="1822"/>
                  </a:cubicBezTo>
                  <a:cubicBezTo>
                    <a:pt x="4518" y="1962"/>
                    <a:pt x="4375" y="2058"/>
                    <a:pt x="4161" y="2108"/>
                  </a:cubicBezTo>
                  <a:cubicBezTo>
                    <a:pt x="4111" y="2108"/>
                    <a:pt x="3779" y="2124"/>
                    <a:pt x="3676" y="2336"/>
                  </a:cubicBezTo>
                  <a:cubicBezTo>
                    <a:pt x="3641" y="2407"/>
                    <a:pt x="3628" y="2457"/>
                    <a:pt x="3628" y="2492"/>
                  </a:cubicBezTo>
                  <a:cubicBezTo>
                    <a:pt x="3546" y="2481"/>
                    <a:pt x="3461" y="2473"/>
                    <a:pt x="3372" y="2473"/>
                  </a:cubicBezTo>
                  <a:cubicBezTo>
                    <a:pt x="3215" y="2473"/>
                    <a:pt x="3051" y="2492"/>
                    <a:pt x="2879" y="2526"/>
                  </a:cubicBezTo>
                  <a:cubicBezTo>
                    <a:pt x="2868" y="2275"/>
                    <a:pt x="2765" y="2060"/>
                    <a:pt x="2575" y="1909"/>
                  </a:cubicBezTo>
                  <a:cubicBezTo>
                    <a:pt x="2368" y="1742"/>
                    <a:pt x="2090" y="1671"/>
                    <a:pt x="1828" y="1671"/>
                  </a:cubicBezTo>
                  <a:cubicBezTo>
                    <a:pt x="1672" y="1671"/>
                    <a:pt x="1523" y="1698"/>
                    <a:pt x="1393" y="1740"/>
                  </a:cubicBezTo>
                  <a:cubicBezTo>
                    <a:pt x="1335" y="1639"/>
                    <a:pt x="1221" y="1467"/>
                    <a:pt x="1052" y="1284"/>
                  </a:cubicBezTo>
                  <a:cubicBezTo>
                    <a:pt x="808" y="1022"/>
                    <a:pt x="525" y="826"/>
                    <a:pt x="217" y="704"/>
                  </a:cubicBezTo>
                  <a:cubicBezTo>
                    <a:pt x="355" y="556"/>
                    <a:pt x="617" y="336"/>
                    <a:pt x="1017" y="246"/>
                  </a:cubicBezTo>
                  <a:cubicBezTo>
                    <a:pt x="1163" y="220"/>
                    <a:pt x="1300" y="209"/>
                    <a:pt x="1428" y="209"/>
                  </a:cubicBezTo>
                  <a:lnTo>
                    <a:pt x="1428" y="0"/>
                  </a:lnTo>
                  <a:lnTo>
                    <a:pt x="1428" y="0"/>
                  </a:lnTo>
                  <a:cubicBezTo>
                    <a:pt x="1279" y="0"/>
                    <a:pt x="1129" y="16"/>
                    <a:pt x="978" y="42"/>
                  </a:cubicBezTo>
                  <a:cubicBezTo>
                    <a:pt x="975" y="45"/>
                    <a:pt x="975" y="45"/>
                    <a:pt x="972" y="45"/>
                  </a:cubicBezTo>
                  <a:cubicBezTo>
                    <a:pt x="530" y="143"/>
                    <a:pt x="236" y="381"/>
                    <a:pt x="67" y="561"/>
                  </a:cubicBezTo>
                  <a:cubicBezTo>
                    <a:pt x="19" y="612"/>
                    <a:pt x="0" y="680"/>
                    <a:pt x="14" y="749"/>
                  </a:cubicBezTo>
                  <a:cubicBezTo>
                    <a:pt x="29" y="816"/>
                    <a:pt x="77" y="871"/>
                    <a:pt x="141" y="895"/>
                  </a:cubicBezTo>
                  <a:cubicBezTo>
                    <a:pt x="422" y="1009"/>
                    <a:pt x="675" y="1186"/>
                    <a:pt x="901" y="1427"/>
                  </a:cubicBezTo>
                  <a:cubicBezTo>
                    <a:pt x="1055" y="1591"/>
                    <a:pt x="1155" y="1745"/>
                    <a:pt x="1216" y="1846"/>
                  </a:cubicBezTo>
                  <a:cubicBezTo>
                    <a:pt x="1253" y="1912"/>
                    <a:pt x="1322" y="1949"/>
                    <a:pt x="1393" y="1949"/>
                  </a:cubicBezTo>
                  <a:cubicBezTo>
                    <a:pt x="1417" y="1949"/>
                    <a:pt x="1438" y="1943"/>
                    <a:pt x="1462" y="1936"/>
                  </a:cubicBezTo>
                  <a:cubicBezTo>
                    <a:pt x="1571" y="1899"/>
                    <a:pt x="1698" y="1880"/>
                    <a:pt x="1828" y="1880"/>
                  </a:cubicBezTo>
                  <a:cubicBezTo>
                    <a:pt x="2071" y="1880"/>
                    <a:pt x="2291" y="1946"/>
                    <a:pt x="2445" y="2071"/>
                  </a:cubicBezTo>
                  <a:cubicBezTo>
                    <a:pt x="2588" y="2185"/>
                    <a:pt x="2665" y="2341"/>
                    <a:pt x="2673" y="2534"/>
                  </a:cubicBezTo>
                  <a:cubicBezTo>
                    <a:pt x="2673" y="2595"/>
                    <a:pt x="2702" y="2651"/>
                    <a:pt x="2749" y="2688"/>
                  </a:cubicBezTo>
                  <a:cubicBezTo>
                    <a:pt x="2786" y="2717"/>
                    <a:pt x="2832" y="2733"/>
                    <a:pt x="2879" y="2733"/>
                  </a:cubicBezTo>
                  <a:cubicBezTo>
                    <a:pt x="2892" y="2733"/>
                    <a:pt x="2905" y="2733"/>
                    <a:pt x="2919" y="2730"/>
                  </a:cubicBezTo>
                  <a:cubicBezTo>
                    <a:pt x="3078" y="2698"/>
                    <a:pt x="3231" y="2682"/>
                    <a:pt x="3372" y="2682"/>
                  </a:cubicBezTo>
                  <a:cubicBezTo>
                    <a:pt x="3451" y="2682"/>
                    <a:pt x="3528" y="2688"/>
                    <a:pt x="3599" y="2696"/>
                  </a:cubicBezTo>
                  <a:cubicBezTo>
                    <a:pt x="3610" y="2698"/>
                    <a:pt x="3620" y="2698"/>
                    <a:pt x="3628" y="2698"/>
                  </a:cubicBezTo>
                  <a:cubicBezTo>
                    <a:pt x="3679" y="2698"/>
                    <a:pt x="3726" y="2680"/>
                    <a:pt x="3766" y="2648"/>
                  </a:cubicBezTo>
                  <a:cubicBezTo>
                    <a:pt x="3808" y="2611"/>
                    <a:pt x="3835" y="2555"/>
                    <a:pt x="3838" y="2495"/>
                  </a:cubicBezTo>
                  <a:cubicBezTo>
                    <a:pt x="3838" y="2492"/>
                    <a:pt x="3843" y="2471"/>
                    <a:pt x="3864" y="2426"/>
                  </a:cubicBezTo>
                  <a:cubicBezTo>
                    <a:pt x="3896" y="2359"/>
                    <a:pt x="4044" y="2317"/>
                    <a:pt x="4166" y="2315"/>
                  </a:cubicBezTo>
                  <a:cubicBezTo>
                    <a:pt x="4179" y="2315"/>
                    <a:pt x="4195" y="2312"/>
                    <a:pt x="4208" y="2309"/>
                  </a:cubicBezTo>
                  <a:cubicBezTo>
                    <a:pt x="4484" y="2246"/>
                    <a:pt x="4674" y="2113"/>
                    <a:pt x="4775" y="1917"/>
                  </a:cubicBezTo>
                  <a:cubicBezTo>
                    <a:pt x="4905" y="1663"/>
                    <a:pt x="4841" y="1374"/>
                    <a:pt x="4793" y="1224"/>
                  </a:cubicBezTo>
                  <a:cubicBezTo>
                    <a:pt x="4791" y="1215"/>
                    <a:pt x="4788" y="1205"/>
                    <a:pt x="4783" y="1197"/>
                  </a:cubicBezTo>
                  <a:cubicBezTo>
                    <a:pt x="4661" y="943"/>
                    <a:pt x="4176" y="116"/>
                    <a:pt x="2993" y="116"/>
                  </a:cubicBezTo>
                  <a:cubicBezTo>
                    <a:pt x="2781" y="116"/>
                    <a:pt x="2556" y="143"/>
                    <a:pt x="2323" y="196"/>
                  </a:cubicBezTo>
                  <a:cubicBezTo>
                    <a:pt x="2180" y="127"/>
                    <a:pt x="1865" y="0"/>
                    <a:pt x="1428" y="0"/>
                  </a:cubicBezTo>
                  <a:lnTo>
                    <a:pt x="1428" y="209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20FFBA6-3B64-C040-B80C-F2F71C34B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906" y="2480145"/>
              <a:ext cx="217983" cy="215883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7877510D-8664-2E41-8C59-3B49B9581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424" y="2104602"/>
              <a:ext cx="234593" cy="207658"/>
            </a:xfrm>
            <a:custGeom>
              <a:avLst/>
              <a:gdLst>
                <a:gd name="T0" fmla="*/ 142 w 497"/>
                <a:gd name="T1" fmla="*/ 275 h 445"/>
                <a:gd name="T2" fmla="*/ 142 w 497"/>
                <a:gd name="T3" fmla="*/ 275 h 445"/>
                <a:gd name="T4" fmla="*/ 142 w 497"/>
                <a:gd name="T5" fmla="*/ 125 h 445"/>
                <a:gd name="T6" fmla="*/ 53 w 497"/>
                <a:gd name="T7" fmla="*/ 125 h 445"/>
                <a:gd name="T8" fmla="*/ 0 w 497"/>
                <a:gd name="T9" fmla="*/ 178 h 445"/>
                <a:gd name="T10" fmla="*/ 0 w 497"/>
                <a:gd name="T11" fmla="*/ 319 h 445"/>
                <a:gd name="T12" fmla="*/ 53 w 497"/>
                <a:gd name="T13" fmla="*/ 373 h 445"/>
                <a:gd name="T14" fmla="*/ 71 w 497"/>
                <a:gd name="T15" fmla="*/ 373 h 445"/>
                <a:gd name="T16" fmla="*/ 71 w 497"/>
                <a:gd name="T17" fmla="*/ 444 h 445"/>
                <a:gd name="T18" fmla="*/ 151 w 497"/>
                <a:gd name="T19" fmla="*/ 373 h 445"/>
                <a:gd name="T20" fmla="*/ 274 w 497"/>
                <a:gd name="T21" fmla="*/ 373 h 445"/>
                <a:gd name="T22" fmla="*/ 319 w 497"/>
                <a:gd name="T23" fmla="*/ 319 h 445"/>
                <a:gd name="T24" fmla="*/ 319 w 497"/>
                <a:gd name="T25" fmla="*/ 275 h 445"/>
                <a:gd name="T26" fmla="*/ 319 w 497"/>
                <a:gd name="T27" fmla="*/ 275 h 445"/>
                <a:gd name="T28" fmla="*/ 142 w 497"/>
                <a:gd name="T29" fmla="*/ 275 h 445"/>
                <a:gd name="T30" fmla="*/ 443 w 497"/>
                <a:gd name="T31" fmla="*/ 0 h 445"/>
                <a:gd name="T32" fmla="*/ 443 w 497"/>
                <a:gd name="T33" fmla="*/ 0 h 445"/>
                <a:gd name="T34" fmla="*/ 221 w 497"/>
                <a:gd name="T35" fmla="*/ 0 h 445"/>
                <a:gd name="T36" fmla="*/ 177 w 497"/>
                <a:gd name="T37" fmla="*/ 54 h 445"/>
                <a:gd name="T38" fmla="*/ 177 w 497"/>
                <a:gd name="T39" fmla="*/ 248 h 445"/>
                <a:gd name="T40" fmla="*/ 346 w 497"/>
                <a:gd name="T41" fmla="*/ 248 h 445"/>
                <a:gd name="T42" fmla="*/ 425 w 497"/>
                <a:gd name="T43" fmla="*/ 319 h 445"/>
                <a:gd name="T44" fmla="*/ 425 w 497"/>
                <a:gd name="T45" fmla="*/ 248 h 445"/>
                <a:gd name="T46" fmla="*/ 443 w 497"/>
                <a:gd name="T47" fmla="*/ 248 h 445"/>
                <a:gd name="T48" fmla="*/ 496 w 497"/>
                <a:gd name="T49" fmla="*/ 195 h 445"/>
                <a:gd name="T50" fmla="*/ 496 w 497"/>
                <a:gd name="T51" fmla="*/ 54 h 445"/>
                <a:gd name="T52" fmla="*/ 443 w 497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319" y="275"/>
                  </a:ln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8" name="Freeform 110">
              <a:extLst>
                <a:ext uri="{FF2B5EF4-FFF2-40B4-BE49-F238E27FC236}">
                  <a16:creationId xmlns:a16="http://schemas.microsoft.com/office/drawing/2014/main" id="{CD7A3FCC-79E0-4849-B105-611A6DB18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187" y="1776246"/>
              <a:ext cx="217983" cy="174762"/>
            </a:xfrm>
            <a:custGeom>
              <a:avLst/>
              <a:gdLst>
                <a:gd name="T0" fmla="*/ 444 w 462"/>
                <a:gd name="T1" fmla="*/ 9 h 373"/>
                <a:gd name="T2" fmla="*/ 444 w 462"/>
                <a:gd name="T3" fmla="*/ 9 h 373"/>
                <a:gd name="T4" fmla="*/ 9 w 462"/>
                <a:gd name="T5" fmla="*/ 160 h 373"/>
                <a:gd name="T6" fmla="*/ 9 w 462"/>
                <a:gd name="T7" fmla="*/ 169 h 373"/>
                <a:gd name="T8" fmla="*/ 98 w 462"/>
                <a:gd name="T9" fmla="*/ 213 h 373"/>
                <a:gd name="T10" fmla="*/ 98 w 462"/>
                <a:gd name="T11" fmla="*/ 213 h 373"/>
                <a:gd name="T12" fmla="*/ 160 w 462"/>
                <a:gd name="T13" fmla="*/ 230 h 373"/>
                <a:gd name="T14" fmla="*/ 434 w 462"/>
                <a:gd name="T15" fmla="*/ 35 h 373"/>
                <a:gd name="T16" fmla="*/ 434 w 462"/>
                <a:gd name="T17" fmla="*/ 35 h 373"/>
                <a:gd name="T18" fmla="*/ 240 w 462"/>
                <a:gd name="T19" fmla="*/ 248 h 373"/>
                <a:gd name="T20" fmla="*/ 240 w 462"/>
                <a:gd name="T21" fmla="*/ 248 h 373"/>
                <a:gd name="T22" fmla="*/ 231 w 462"/>
                <a:gd name="T23" fmla="*/ 257 h 373"/>
                <a:gd name="T24" fmla="*/ 240 w 462"/>
                <a:gd name="T25" fmla="*/ 266 h 373"/>
                <a:gd name="T26" fmla="*/ 240 w 462"/>
                <a:gd name="T27" fmla="*/ 266 h 373"/>
                <a:gd name="T28" fmla="*/ 363 w 462"/>
                <a:gd name="T29" fmla="*/ 337 h 373"/>
                <a:gd name="T30" fmla="*/ 390 w 462"/>
                <a:gd name="T31" fmla="*/ 328 h 373"/>
                <a:gd name="T32" fmla="*/ 461 w 462"/>
                <a:gd name="T33" fmla="*/ 18 h 373"/>
                <a:gd name="T34" fmla="*/ 444 w 462"/>
                <a:gd name="T35" fmla="*/ 9 h 373"/>
                <a:gd name="T36" fmla="*/ 160 w 462"/>
                <a:gd name="T37" fmla="*/ 363 h 373"/>
                <a:gd name="T38" fmla="*/ 160 w 462"/>
                <a:gd name="T39" fmla="*/ 363 h 373"/>
                <a:gd name="T40" fmla="*/ 169 w 462"/>
                <a:gd name="T41" fmla="*/ 372 h 373"/>
                <a:gd name="T42" fmla="*/ 240 w 462"/>
                <a:gd name="T43" fmla="*/ 310 h 373"/>
                <a:gd name="T44" fmla="*/ 160 w 462"/>
                <a:gd name="T45" fmla="*/ 266 h 373"/>
                <a:gd name="T46" fmla="*/ 160 w 462"/>
                <a:gd name="T47" fmla="*/ 36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lnTo>
                    <a:pt x="98" y="213"/>
                  </a:ln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lnTo>
                    <a:pt x="240" y="266"/>
                  </a:ln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989AD0DA-E0F8-EC40-9E70-F4016F06A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235" y="2039812"/>
              <a:ext cx="234591" cy="207657"/>
            </a:xfrm>
            <a:custGeom>
              <a:avLst/>
              <a:gdLst>
                <a:gd name="T0" fmla="*/ 443 w 497"/>
                <a:gd name="T1" fmla="*/ 70 h 444"/>
                <a:gd name="T2" fmla="*/ 443 w 497"/>
                <a:gd name="T3" fmla="*/ 70 h 444"/>
                <a:gd name="T4" fmla="*/ 426 w 497"/>
                <a:gd name="T5" fmla="*/ 70 h 444"/>
                <a:gd name="T6" fmla="*/ 426 w 497"/>
                <a:gd name="T7" fmla="*/ 443 h 444"/>
                <a:gd name="T8" fmla="*/ 443 w 497"/>
                <a:gd name="T9" fmla="*/ 443 h 444"/>
                <a:gd name="T10" fmla="*/ 496 w 497"/>
                <a:gd name="T11" fmla="*/ 398 h 444"/>
                <a:gd name="T12" fmla="*/ 496 w 497"/>
                <a:gd name="T13" fmla="*/ 124 h 444"/>
                <a:gd name="T14" fmla="*/ 443 w 497"/>
                <a:gd name="T15" fmla="*/ 70 h 444"/>
                <a:gd name="T16" fmla="*/ 0 w 497"/>
                <a:gd name="T17" fmla="*/ 124 h 444"/>
                <a:gd name="T18" fmla="*/ 0 w 497"/>
                <a:gd name="T19" fmla="*/ 124 h 444"/>
                <a:gd name="T20" fmla="*/ 0 w 497"/>
                <a:gd name="T21" fmla="*/ 398 h 444"/>
                <a:gd name="T22" fmla="*/ 53 w 497"/>
                <a:gd name="T23" fmla="*/ 443 h 444"/>
                <a:gd name="T24" fmla="*/ 71 w 497"/>
                <a:gd name="T25" fmla="*/ 443 h 444"/>
                <a:gd name="T26" fmla="*/ 71 w 497"/>
                <a:gd name="T27" fmla="*/ 70 h 444"/>
                <a:gd name="T28" fmla="*/ 53 w 497"/>
                <a:gd name="T29" fmla="*/ 70 h 444"/>
                <a:gd name="T30" fmla="*/ 0 w 497"/>
                <a:gd name="T31" fmla="*/ 124 h 444"/>
                <a:gd name="T32" fmla="*/ 337 w 497"/>
                <a:gd name="T33" fmla="*/ 26 h 444"/>
                <a:gd name="T34" fmla="*/ 337 w 497"/>
                <a:gd name="T35" fmla="*/ 26 h 444"/>
                <a:gd name="T36" fmla="*/ 248 w 497"/>
                <a:gd name="T37" fmla="*/ 0 h 444"/>
                <a:gd name="T38" fmla="*/ 160 w 497"/>
                <a:gd name="T39" fmla="*/ 26 h 444"/>
                <a:gd name="T40" fmla="*/ 160 w 497"/>
                <a:gd name="T41" fmla="*/ 70 h 444"/>
                <a:gd name="T42" fmla="*/ 107 w 497"/>
                <a:gd name="T43" fmla="*/ 70 h 444"/>
                <a:gd name="T44" fmla="*/ 107 w 497"/>
                <a:gd name="T45" fmla="*/ 443 h 444"/>
                <a:gd name="T46" fmla="*/ 390 w 497"/>
                <a:gd name="T47" fmla="*/ 443 h 444"/>
                <a:gd name="T48" fmla="*/ 390 w 497"/>
                <a:gd name="T49" fmla="*/ 70 h 444"/>
                <a:gd name="T50" fmla="*/ 337 w 497"/>
                <a:gd name="T51" fmla="*/ 70 h 444"/>
                <a:gd name="T52" fmla="*/ 337 w 497"/>
                <a:gd name="T53" fmla="*/ 26 h 444"/>
                <a:gd name="T54" fmla="*/ 301 w 497"/>
                <a:gd name="T55" fmla="*/ 70 h 444"/>
                <a:gd name="T56" fmla="*/ 301 w 497"/>
                <a:gd name="T57" fmla="*/ 70 h 444"/>
                <a:gd name="T58" fmla="*/ 195 w 497"/>
                <a:gd name="T59" fmla="*/ 70 h 444"/>
                <a:gd name="T60" fmla="*/ 195 w 497"/>
                <a:gd name="T61" fmla="*/ 44 h 444"/>
                <a:gd name="T62" fmla="*/ 248 w 497"/>
                <a:gd name="T63" fmla="*/ 26 h 444"/>
                <a:gd name="T64" fmla="*/ 301 w 497"/>
                <a:gd name="T65" fmla="*/ 44 h 444"/>
                <a:gd name="T66" fmla="*/ 301 w 497"/>
                <a:gd name="T67" fmla="*/ 7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444">
                  <a:moveTo>
                    <a:pt x="443" y="70"/>
                  </a:moveTo>
                  <a:lnTo>
                    <a:pt x="443" y="70"/>
                  </a:lnTo>
                  <a:cubicBezTo>
                    <a:pt x="426" y="70"/>
                    <a:pt x="426" y="70"/>
                    <a:pt x="426" y="70"/>
                  </a:cubicBezTo>
                  <a:cubicBezTo>
                    <a:pt x="426" y="443"/>
                    <a:pt x="426" y="443"/>
                    <a:pt x="426" y="443"/>
                  </a:cubicBezTo>
                  <a:cubicBezTo>
                    <a:pt x="443" y="443"/>
                    <a:pt x="443" y="443"/>
                    <a:pt x="443" y="443"/>
                  </a:cubicBezTo>
                  <a:cubicBezTo>
                    <a:pt x="479" y="443"/>
                    <a:pt x="496" y="425"/>
                    <a:pt x="496" y="398"/>
                  </a:cubicBezTo>
                  <a:cubicBezTo>
                    <a:pt x="496" y="124"/>
                    <a:pt x="496" y="124"/>
                    <a:pt x="496" y="124"/>
                  </a:cubicBezTo>
                  <a:cubicBezTo>
                    <a:pt x="496" y="97"/>
                    <a:pt x="479" y="70"/>
                    <a:pt x="443" y="70"/>
                  </a:cubicBezTo>
                  <a:close/>
                  <a:moveTo>
                    <a:pt x="0" y="124"/>
                  </a:moveTo>
                  <a:lnTo>
                    <a:pt x="0" y="124"/>
                  </a:lnTo>
                  <a:cubicBezTo>
                    <a:pt x="0" y="398"/>
                    <a:pt x="0" y="398"/>
                    <a:pt x="0" y="398"/>
                  </a:cubicBezTo>
                  <a:cubicBezTo>
                    <a:pt x="0" y="425"/>
                    <a:pt x="26" y="443"/>
                    <a:pt x="53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26" y="70"/>
                    <a:pt x="0" y="97"/>
                    <a:pt x="0" y="124"/>
                  </a:cubicBezTo>
                  <a:close/>
                  <a:moveTo>
                    <a:pt x="337" y="26"/>
                  </a:moveTo>
                  <a:lnTo>
                    <a:pt x="337" y="26"/>
                  </a:lnTo>
                  <a:cubicBezTo>
                    <a:pt x="319" y="17"/>
                    <a:pt x="292" y="0"/>
                    <a:pt x="248" y="0"/>
                  </a:cubicBezTo>
                  <a:cubicBezTo>
                    <a:pt x="204" y="0"/>
                    <a:pt x="177" y="17"/>
                    <a:pt x="160" y="26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390" y="443"/>
                    <a:pt x="390" y="443"/>
                    <a:pt x="390" y="443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37" y="70"/>
                    <a:pt x="337" y="70"/>
                    <a:pt x="337" y="70"/>
                  </a:cubicBezTo>
                  <a:lnTo>
                    <a:pt x="337" y="26"/>
                  </a:lnTo>
                  <a:close/>
                  <a:moveTo>
                    <a:pt x="301" y="70"/>
                  </a:moveTo>
                  <a:lnTo>
                    <a:pt x="301" y="70"/>
                  </a:lnTo>
                  <a:cubicBezTo>
                    <a:pt x="195" y="70"/>
                    <a:pt x="195" y="70"/>
                    <a:pt x="195" y="7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204" y="35"/>
                    <a:pt x="222" y="26"/>
                    <a:pt x="248" y="26"/>
                  </a:cubicBezTo>
                  <a:cubicBezTo>
                    <a:pt x="275" y="26"/>
                    <a:pt x="292" y="35"/>
                    <a:pt x="301" y="44"/>
                  </a:cubicBezTo>
                  <a:lnTo>
                    <a:pt x="301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0" name="Freeform 158">
              <a:extLst>
                <a:ext uri="{FF2B5EF4-FFF2-40B4-BE49-F238E27FC236}">
                  <a16:creationId xmlns:a16="http://schemas.microsoft.com/office/drawing/2014/main" id="{3191513F-CFC3-CD42-A6D7-53432A99D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822" y="2482844"/>
              <a:ext cx="234593" cy="108968"/>
            </a:xfrm>
            <a:custGeom>
              <a:avLst/>
              <a:gdLst>
                <a:gd name="T0" fmla="*/ 380 w 497"/>
                <a:gd name="T1" fmla="*/ 0 h 232"/>
                <a:gd name="T2" fmla="*/ 380 w 497"/>
                <a:gd name="T3" fmla="*/ 0 h 232"/>
                <a:gd name="T4" fmla="*/ 266 w 497"/>
                <a:gd name="T5" fmla="*/ 115 h 232"/>
                <a:gd name="T6" fmla="*/ 283 w 497"/>
                <a:gd name="T7" fmla="*/ 186 h 232"/>
                <a:gd name="T8" fmla="*/ 203 w 497"/>
                <a:gd name="T9" fmla="*/ 186 h 232"/>
                <a:gd name="T10" fmla="*/ 230 w 497"/>
                <a:gd name="T11" fmla="*/ 115 h 232"/>
                <a:gd name="T12" fmla="*/ 114 w 497"/>
                <a:gd name="T13" fmla="*/ 0 h 232"/>
                <a:gd name="T14" fmla="*/ 0 w 497"/>
                <a:gd name="T15" fmla="*/ 115 h 232"/>
                <a:gd name="T16" fmla="*/ 114 w 497"/>
                <a:gd name="T17" fmla="*/ 231 h 232"/>
                <a:gd name="T18" fmla="*/ 380 w 497"/>
                <a:gd name="T19" fmla="*/ 231 h 232"/>
                <a:gd name="T20" fmla="*/ 496 w 497"/>
                <a:gd name="T21" fmla="*/ 115 h 232"/>
                <a:gd name="T22" fmla="*/ 380 w 497"/>
                <a:gd name="T23" fmla="*/ 0 h 232"/>
                <a:gd name="T24" fmla="*/ 53 w 497"/>
                <a:gd name="T25" fmla="*/ 115 h 232"/>
                <a:gd name="T26" fmla="*/ 53 w 497"/>
                <a:gd name="T27" fmla="*/ 115 h 232"/>
                <a:gd name="T28" fmla="*/ 114 w 497"/>
                <a:gd name="T29" fmla="*/ 53 h 232"/>
                <a:gd name="T30" fmla="*/ 177 w 497"/>
                <a:gd name="T31" fmla="*/ 115 h 232"/>
                <a:gd name="T32" fmla="*/ 114 w 497"/>
                <a:gd name="T33" fmla="*/ 186 h 232"/>
                <a:gd name="T34" fmla="*/ 53 w 497"/>
                <a:gd name="T35" fmla="*/ 115 h 232"/>
                <a:gd name="T36" fmla="*/ 380 w 497"/>
                <a:gd name="T37" fmla="*/ 186 h 232"/>
                <a:gd name="T38" fmla="*/ 380 w 497"/>
                <a:gd name="T39" fmla="*/ 186 h 232"/>
                <a:gd name="T40" fmla="*/ 319 w 497"/>
                <a:gd name="T41" fmla="*/ 115 h 232"/>
                <a:gd name="T42" fmla="*/ 380 w 497"/>
                <a:gd name="T43" fmla="*/ 53 h 232"/>
                <a:gd name="T44" fmla="*/ 442 w 497"/>
                <a:gd name="T45" fmla="*/ 115 h 232"/>
                <a:gd name="T46" fmla="*/ 380 w 497"/>
                <a:gd name="T47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32">
                  <a:moveTo>
                    <a:pt x="380" y="0"/>
                  </a:moveTo>
                  <a:lnTo>
                    <a:pt x="380" y="0"/>
                  </a:lnTo>
                  <a:cubicBezTo>
                    <a:pt x="319" y="0"/>
                    <a:pt x="266" y="53"/>
                    <a:pt x="266" y="115"/>
                  </a:cubicBezTo>
                  <a:cubicBezTo>
                    <a:pt x="266" y="141"/>
                    <a:pt x="274" y="168"/>
                    <a:pt x="283" y="186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21" y="168"/>
                    <a:pt x="230" y="141"/>
                    <a:pt x="230" y="115"/>
                  </a:cubicBezTo>
                  <a:cubicBezTo>
                    <a:pt x="230" y="53"/>
                    <a:pt x="177" y="0"/>
                    <a:pt x="114" y="0"/>
                  </a:cubicBezTo>
                  <a:cubicBezTo>
                    <a:pt x="53" y="0"/>
                    <a:pt x="0" y="53"/>
                    <a:pt x="0" y="115"/>
                  </a:cubicBezTo>
                  <a:cubicBezTo>
                    <a:pt x="0" y="177"/>
                    <a:pt x="53" y="231"/>
                    <a:pt x="114" y="231"/>
                  </a:cubicBezTo>
                  <a:cubicBezTo>
                    <a:pt x="380" y="231"/>
                    <a:pt x="380" y="231"/>
                    <a:pt x="380" y="231"/>
                  </a:cubicBezTo>
                  <a:cubicBezTo>
                    <a:pt x="442" y="231"/>
                    <a:pt x="496" y="177"/>
                    <a:pt x="496" y="115"/>
                  </a:cubicBezTo>
                  <a:cubicBezTo>
                    <a:pt x="496" y="53"/>
                    <a:pt x="442" y="0"/>
                    <a:pt x="380" y="0"/>
                  </a:cubicBezTo>
                  <a:close/>
                  <a:moveTo>
                    <a:pt x="53" y="115"/>
                  </a:moveTo>
                  <a:lnTo>
                    <a:pt x="53" y="115"/>
                  </a:lnTo>
                  <a:cubicBezTo>
                    <a:pt x="53" y="80"/>
                    <a:pt x="79" y="53"/>
                    <a:pt x="114" y="53"/>
                  </a:cubicBezTo>
                  <a:cubicBezTo>
                    <a:pt x="150" y="53"/>
                    <a:pt x="177" y="80"/>
                    <a:pt x="177" y="115"/>
                  </a:cubicBezTo>
                  <a:cubicBezTo>
                    <a:pt x="177" y="150"/>
                    <a:pt x="150" y="186"/>
                    <a:pt x="114" y="186"/>
                  </a:cubicBezTo>
                  <a:cubicBezTo>
                    <a:pt x="79" y="186"/>
                    <a:pt x="53" y="150"/>
                    <a:pt x="53" y="115"/>
                  </a:cubicBezTo>
                  <a:close/>
                  <a:moveTo>
                    <a:pt x="380" y="186"/>
                  </a:moveTo>
                  <a:lnTo>
                    <a:pt x="380" y="186"/>
                  </a:lnTo>
                  <a:cubicBezTo>
                    <a:pt x="345" y="186"/>
                    <a:pt x="319" y="150"/>
                    <a:pt x="319" y="115"/>
                  </a:cubicBezTo>
                  <a:cubicBezTo>
                    <a:pt x="319" y="80"/>
                    <a:pt x="345" y="53"/>
                    <a:pt x="380" y="53"/>
                  </a:cubicBezTo>
                  <a:cubicBezTo>
                    <a:pt x="416" y="53"/>
                    <a:pt x="442" y="80"/>
                    <a:pt x="442" y="115"/>
                  </a:cubicBezTo>
                  <a:cubicBezTo>
                    <a:pt x="442" y="150"/>
                    <a:pt x="416" y="186"/>
                    <a:pt x="380" y="1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61" name="Freeform 325">
            <a:extLst>
              <a:ext uri="{FF2B5EF4-FFF2-40B4-BE49-F238E27FC236}">
                <a16:creationId xmlns:a16="http://schemas.microsoft.com/office/drawing/2014/main" id="{2C5F58D3-955B-1C4F-B73A-8E946270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171" y="4521416"/>
            <a:ext cx="813585" cy="1067070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latin typeface="+mj-lt"/>
              <a:ea typeface="SimSun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0A88CC-A89A-8044-8915-D14AF1A5B44C}"/>
              </a:ext>
            </a:extLst>
          </p:cNvPr>
          <p:cNvGrpSpPr/>
          <p:nvPr/>
        </p:nvGrpSpPr>
        <p:grpSpPr>
          <a:xfrm rot="1088606">
            <a:off x="4607645" y="4603583"/>
            <a:ext cx="848067" cy="746259"/>
            <a:chOff x="8332788" y="4259263"/>
            <a:chExt cx="484188" cy="425449"/>
          </a:xfrm>
          <a:solidFill>
            <a:schemeClr val="bg1"/>
          </a:solidFill>
        </p:grpSpPr>
        <p:sp>
          <p:nvSpPr>
            <p:cNvPr id="63" name="Freeform 159">
              <a:extLst>
                <a:ext uri="{FF2B5EF4-FFF2-40B4-BE49-F238E27FC236}">
                  <a16:creationId xmlns:a16="http://schemas.microsoft.com/office/drawing/2014/main" id="{97817854-4D7B-9549-962B-3CB88FF6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  <a:cs typeface="Raleway Black"/>
              </a:endParaRPr>
            </a:p>
          </p:txBody>
        </p:sp>
        <p:sp>
          <p:nvSpPr>
            <p:cNvPr id="64" name="Freeform 160">
              <a:extLst>
                <a:ext uri="{FF2B5EF4-FFF2-40B4-BE49-F238E27FC236}">
                  <a16:creationId xmlns:a16="http://schemas.microsoft.com/office/drawing/2014/main" id="{C6ABC6EA-F38B-9F4C-96E7-8182FEEC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  <a:cs typeface="Raleway Black"/>
              </a:endParaRPr>
            </a:p>
          </p:txBody>
        </p:sp>
        <p:sp>
          <p:nvSpPr>
            <p:cNvPr id="65" name="Freeform 161">
              <a:extLst>
                <a:ext uri="{FF2B5EF4-FFF2-40B4-BE49-F238E27FC236}">
                  <a16:creationId xmlns:a16="http://schemas.microsoft.com/office/drawing/2014/main" id="{F973D8A8-C7CF-874A-AE5B-302B0721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  <a:cs typeface="Raleway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86999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Data Hierarchy of Needs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1384DBE5-D66B-7944-8D5A-E414FB99A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268403"/>
              </p:ext>
            </p:extLst>
          </p:nvPr>
        </p:nvGraphicFramePr>
        <p:xfrm>
          <a:off x="1146713" y="2038058"/>
          <a:ext cx="4541899" cy="395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" name="Shape 262">
            <a:extLst>
              <a:ext uri="{FF2B5EF4-FFF2-40B4-BE49-F238E27FC236}">
                <a16:creationId xmlns:a16="http://schemas.microsoft.com/office/drawing/2014/main" id="{3EBD4CE4-B78B-AD41-88EC-5F76EAB297BF}"/>
              </a:ext>
            </a:extLst>
          </p:cNvPr>
          <p:cNvSpPr/>
          <p:nvPr/>
        </p:nvSpPr>
        <p:spPr>
          <a:xfrm rot="17998780">
            <a:off x="-232441" y="3550465"/>
            <a:ext cx="4279555" cy="67883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70C0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Primal to Enlightened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61E78DB-E8A2-4F4E-AD23-BE20B5F449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763" y="4571051"/>
            <a:ext cx="579480" cy="53977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D45464C-504E-4248-9B02-8F94E7ED09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030" y="3692371"/>
            <a:ext cx="537531" cy="570038"/>
          </a:xfrm>
          <a:prstGeom prst="rect">
            <a:avLst/>
          </a:prstGeom>
          <a:solidFill>
            <a:srgbClr val="407DD6"/>
          </a:solidFill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76653E8-969A-6245-883E-7F8974789E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846" y="5419465"/>
            <a:ext cx="507397" cy="5173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8EC0BC-505C-4B48-9806-C621730AFD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792" y="2940699"/>
            <a:ext cx="579480" cy="44243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35C46B-6100-2A4D-9B37-22D8F27A202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672" y="2071710"/>
            <a:ext cx="579481" cy="45128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B7DBA03-E7D5-5E4E-B029-B3E2C7DB13A5}"/>
              </a:ext>
            </a:extLst>
          </p:cNvPr>
          <p:cNvSpPr txBox="1"/>
          <p:nvPr/>
        </p:nvSpPr>
        <p:spPr>
          <a:xfrm>
            <a:off x="6555466" y="1997626"/>
            <a:ext cx="4736306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Teachable</a:t>
            </a:r>
          </a:p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Raw &amp; Filtered</a:t>
            </a:r>
          </a:p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Connected - eventually</a:t>
            </a:r>
          </a:p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Heterogeneous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Compliant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939CBDD-865C-3A4D-90AA-2CAA1B6E2A36}"/>
              </a:ext>
            </a:extLst>
          </p:cNvPr>
          <p:cNvCxnSpPr>
            <a:cxnSpLocks/>
          </p:cNvCxnSpPr>
          <p:nvPr/>
        </p:nvCxnSpPr>
        <p:spPr>
          <a:xfrm flipH="1">
            <a:off x="3414713" y="2302690"/>
            <a:ext cx="23710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B73D98A-0D06-E14B-93DF-3203307369DC}"/>
              </a:ext>
            </a:extLst>
          </p:cNvPr>
          <p:cNvCxnSpPr>
            <a:cxnSpLocks/>
          </p:cNvCxnSpPr>
          <p:nvPr/>
        </p:nvCxnSpPr>
        <p:spPr>
          <a:xfrm flipH="1">
            <a:off x="3414713" y="3142913"/>
            <a:ext cx="23710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E995E9-4453-7041-BAD3-275D583BD531}"/>
              </a:ext>
            </a:extLst>
          </p:cNvPr>
          <p:cNvCxnSpPr>
            <a:cxnSpLocks/>
          </p:cNvCxnSpPr>
          <p:nvPr/>
        </p:nvCxnSpPr>
        <p:spPr>
          <a:xfrm flipH="1">
            <a:off x="3414713" y="3991228"/>
            <a:ext cx="23710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70BAF48-7B1E-FC4D-92C8-10B13568CABB}"/>
              </a:ext>
            </a:extLst>
          </p:cNvPr>
          <p:cNvCxnSpPr>
            <a:cxnSpLocks/>
          </p:cNvCxnSpPr>
          <p:nvPr/>
        </p:nvCxnSpPr>
        <p:spPr>
          <a:xfrm flipH="1">
            <a:off x="3414713" y="4815267"/>
            <a:ext cx="23710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0876351-1A46-F042-90DE-C9A3CED8B85D}"/>
              </a:ext>
            </a:extLst>
          </p:cNvPr>
          <p:cNvCxnSpPr>
            <a:cxnSpLocks/>
          </p:cNvCxnSpPr>
          <p:nvPr/>
        </p:nvCxnSpPr>
        <p:spPr>
          <a:xfrm flipH="1">
            <a:off x="3414713" y="5639306"/>
            <a:ext cx="237100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206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Tools</a:t>
            </a:r>
            <a:endParaRPr sz="3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EEB91-78FF-7940-97D2-682AAA9F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92" y="1639515"/>
            <a:ext cx="5084050" cy="2322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2DFA4B-2B77-E044-BF4B-8CD7124A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780" y="4094018"/>
            <a:ext cx="5084587" cy="252776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7A025-D2E3-084F-A313-886DD6DD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97" y="1794133"/>
            <a:ext cx="4450379" cy="44681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Software supply chain: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Aggregation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Verification &amp;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Distribution</a:t>
            </a:r>
          </a:p>
          <a:p>
            <a:pPr>
              <a:buClr>
                <a:srgbClr val="ECB431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</a:t>
            </a:r>
          </a:p>
          <a:p>
            <a:pPr lvl="1">
              <a:buClr>
                <a:srgbClr val="ECB431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Provenance</a:t>
            </a:r>
          </a:p>
          <a:p>
            <a:pPr lvl="1">
              <a:buClr>
                <a:srgbClr val="ECB431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Lineage</a:t>
            </a:r>
          </a:p>
          <a:p>
            <a:pPr lvl="1">
              <a:buClr>
                <a:srgbClr val="ECB431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Immutability as needed</a:t>
            </a:r>
          </a:p>
          <a:p>
            <a:pPr lvl="1">
              <a:buClr>
                <a:srgbClr val="ECB431"/>
              </a:buClr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Valuation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771CF-3642-B34D-AB28-3C3132E9DC4F}"/>
              </a:ext>
            </a:extLst>
          </p:cNvPr>
          <p:cNvGrpSpPr/>
          <p:nvPr/>
        </p:nvGrpSpPr>
        <p:grpSpPr>
          <a:xfrm>
            <a:off x="830677" y="2210024"/>
            <a:ext cx="1427975" cy="1334289"/>
            <a:chOff x="8688271" y="1483933"/>
            <a:chExt cx="2273896" cy="230709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3DF9CB-5496-A84C-B58B-6AF98D4B781B}"/>
                </a:ext>
              </a:extLst>
            </p:cNvPr>
            <p:cNvGrpSpPr/>
            <p:nvPr/>
          </p:nvGrpSpPr>
          <p:grpSpPr>
            <a:xfrm>
              <a:off x="8688271" y="1483933"/>
              <a:ext cx="2273896" cy="2307090"/>
              <a:chOff x="2285781" y="4847654"/>
              <a:chExt cx="952480" cy="96613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AC42A5-C06C-FC47-B615-D5513E4BC840}"/>
                  </a:ext>
                </a:extLst>
              </p:cNvPr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accent1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j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D65E03-95A3-4E4E-BCC6-1D3F0472581A}"/>
                  </a:ext>
                </a:extLst>
              </p:cNvPr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+mj-lt"/>
                </a:endParaRPr>
              </a:p>
            </p:txBody>
          </p:sp>
        </p:grpSp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id="{9463DA34-4BB8-4B4E-B041-8E89F768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266" y="2215501"/>
              <a:ext cx="844982" cy="8680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547" y="12500"/>
                  </a:moveTo>
                  <a:cubicBezTo>
                    <a:pt x="17868" y="12791"/>
                    <a:pt x="18218" y="13020"/>
                    <a:pt x="18600" y="13190"/>
                  </a:cubicBezTo>
                  <a:cubicBezTo>
                    <a:pt x="18985" y="13358"/>
                    <a:pt x="19386" y="13455"/>
                    <a:pt x="19810" y="13469"/>
                  </a:cubicBezTo>
                  <a:lnTo>
                    <a:pt x="19810" y="17282"/>
                  </a:lnTo>
                  <a:cubicBezTo>
                    <a:pt x="19810" y="17869"/>
                    <a:pt x="19712" y="18427"/>
                    <a:pt x="19516" y="18950"/>
                  </a:cubicBezTo>
                  <a:cubicBezTo>
                    <a:pt x="19320" y="19467"/>
                    <a:pt x="19058" y="19925"/>
                    <a:pt x="18730" y="20319"/>
                  </a:cubicBezTo>
                  <a:cubicBezTo>
                    <a:pt x="18402" y="20712"/>
                    <a:pt x="18022" y="21024"/>
                    <a:pt x="17594" y="21256"/>
                  </a:cubicBezTo>
                  <a:cubicBezTo>
                    <a:pt x="17163" y="21485"/>
                    <a:pt x="16698" y="21599"/>
                    <a:pt x="16198" y="21599"/>
                  </a:cubicBezTo>
                  <a:lnTo>
                    <a:pt x="3596" y="21599"/>
                  </a:lnTo>
                  <a:cubicBezTo>
                    <a:pt x="3107" y="21599"/>
                    <a:pt x="2639" y="21485"/>
                    <a:pt x="2198" y="21256"/>
                  </a:cubicBezTo>
                  <a:cubicBezTo>
                    <a:pt x="1757" y="21024"/>
                    <a:pt x="1376" y="20710"/>
                    <a:pt x="1055" y="20319"/>
                  </a:cubicBezTo>
                  <a:cubicBezTo>
                    <a:pt x="734" y="19925"/>
                    <a:pt x="479" y="19467"/>
                    <a:pt x="286" y="18950"/>
                  </a:cubicBezTo>
                  <a:cubicBezTo>
                    <a:pt x="95" y="18427"/>
                    <a:pt x="0" y="17869"/>
                    <a:pt x="0" y="17282"/>
                  </a:cubicBezTo>
                  <a:lnTo>
                    <a:pt x="0" y="4317"/>
                  </a:lnTo>
                  <a:cubicBezTo>
                    <a:pt x="0" y="3727"/>
                    <a:pt x="95" y="3169"/>
                    <a:pt x="286" y="2637"/>
                  </a:cubicBezTo>
                  <a:cubicBezTo>
                    <a:pt x="479" y="2105"/>
                    <a:pt x="734" y="1650"/>
                    <a:pt x="1055" y="1265"/>
                  </a:cubicBezTo>
                  <a:cubicBezTo>
                    <a:pt x="1376" y="881"/>
                    <a:pt x="1757" y="575"/>
                    <a:pt x="2198" y="346"/>
                  </a:cubicBezTo>
                  <a:cubicBezTo>
                    <a:pt x="2639" y="114"/>
                    <a:pt x="3107" y="0"/>
                    <a:pt x="3596" y="0"/>
                  </a:cubicBezTo>
                  <a:lnTo>
                    <a:pt x="10420" y="0"/>
                  </a:lnTo>
                  <a:cubicBezTo>
                    <a:pt x="10403" y="132"/>
                    <a:pt x="10388" y="261"/>
                    <a:pt x="10373" y="387"/>
                  </a:cubicBezTo>
                  <a:cubicBezTo>
                    <a:pt x="10356" y="514"/>
                    <a:pt x="10349" y="652"/>
                    <a:pt x="10349" y="801"/>
                  </a:cubicBezTo>
                  <a:lnTo>
                    <a:pt x="10349" y="2041"/>
                  </a:lnTo>
                  <a:cubicBezTo>
                    <a:pt x="10349" y="2255"/>
                    <a:pt x="10373" y="2478"/>
                    <a:pt x="10420" y="2713"/>
                  </a:cubicBezTo>
                  <a:lnTo>
                    <a:pt x="3596" y="2713"/>
                  </a:lnTo>
                  <a:cubicBezTo>
                    <a:pt x="3231" y="2713"/>
                    <a:pt x="2916" y="2872"/>
                    <a:pt x="2654" y="3183"/>
                  </a:cubicBezTo>
                  <a:cubicBezTo>
                    <a:pt x="2392" y="3501"/>
                    <a:pt x="2262" y="3877"/>
                    <a:pt x="2262" y="4317"/>
                  </a:cubicBezTo>
                  <a:lnTo>
                    <a:pt x="2262" y="17282"/>
                  </a:lnTo>
                  <a:cubicBezTo>
                    <a:pt x="2262" y="17722"/>
                    <a:pt x="2392" y="18101"/>
                    <a:pt x="2654" y="18413"/>
                  </a:cubicBezTo>
                  <a:cubicBezTo>
                    <a:pt x="2916" y="18727"/>
                    <a:pt x="3231" y="18886"/>
                    <a:pt x="3596" y="18886"/>
                  </a:cubicBezTo>
                  <a:lnTo>
                    <a:pt x="16198" y="18886"/>
                  </a:lnTo>
                  <a:cubicBezTo>
                    <a:pt x="16566" y="18886"/>
                    <a:pt x="16881" y="18727"/>
                    <a:pt x="17148" y="18413"/>
                  </a:cubicBezTo>
                  <a:cubicBezTo>
                    <a:pt x="17413" y="18101"/>
                    <a:pt x="17547" y="17722"/>
                    <a:pt x="17547" y="17282"/>
                  </a:cubicBezTo>
                  <a:lnTo>
                    <a:pt x="17547" y="12500"/>
                  </a:lnTo>
                  <a:close/>
                  <a:moveTo>
                    <a:pt x="21599" y="2011"/>
                  </a:moveTo>
                  <a:lnTo>
                    <a:pt x="21599" y="8902"/>
                  </a:lnTo>
                  <a:cubicBezTo>
                    <a:pt x="21599" y="9137"/>
                    <a:pt x="21531" y="9331"/>
                    <a:pt x="21394" y="9492"/>
                  </a:cubicBezTo>
                  <a:cubicBezTo>
                    <a:pt x="21257" y="9651"/>
                    <a:pt x="21102" y="9722"/>
                    <a:pt x="20931" y="9701"/>
                  </a:cubicBezTo>
                  <a:lnTo>
                    <a:pt x="19922" y="9701"/>
                  </a:lnTo>
                  <a:cubicBezTo>
                    <a:pt x="19726" y="9701"/>
                    <a:pt x="19565" y="9625"/>
                    <a:pt x="19438" y="9472"/>
                  </a:cubicBezTo>
                  <a:cubicBezTo>
                    <a:pt x="19308" y="9316"/>
                    <a:pt x="19244" y="9125"/>
                    <a:pt x="19244" y="8902"/>
                  </a:cubicBezTo>
                  <a:lnTo>
                    <a:pt x="19244" y="5134"/>
                  </a:lnTo>
                  <a:lnTo>
                    <a:pt x="10195" y="15960"/>
                  </a:lnTo>
                  <a:cubicBezTo>
                    <a:pt x="10070" y="16110"/>
                    <a:pt x="9911" y="16183"/>
                    <a:pt x="9720" y="16183"/>
                  </a:cubicBezTo>
                  <a:cubicBezTo>
                    <a:pt x="9529" y="16183"/>
                    <a:pt x="9365" y="16113"/>
                    <a:pt x="9233" y="15960"/>
                  </a:cubicBezTo>
                  <a:lnTo>
                    <a:pt x="8307" y="14835"/>
                  </a:lnTo>
                  <a:cubicBezTo>
                    <a:pt x="8182" y="14682"/>
                    <a:pt x="8118" y="14492"/>
                    <a:pt x="8114" y="14259"/>
                  </a:cubicBezTo>
                  <a:cubicBezTo>
                    <a:pt x="8111" y="14025"/>
                    <a:pt x="8175" y="13831"/>
                    <a:pt x="8307" y="13684"/>
                  </a:cubicBezTo>
                  <a:lnTo>
                    <a:pt x="17332" y="2825"/>
                  </a:lnTo>
                  <a:lnTo>
                    <a:pt x="14181" y="2825"/>
                  </a:lnTo>
                  <a:cubicBezTo>
                    <a:pt x="13985" y="2825"/>
                    <a:pt x="13823" y="2749"/>
                    <a:pt x="13698" y="2593"/>
                  </a:cubicBezTo>
                  <a:cubicBezTo>
                    <a:pt x="13574" y="2440"/>
                    <a:pt x="13512" y="2246"/>
                    <a:pt x="13512" y="2011"/>
                  </a:cubicBezTo>
                  <a:lnTo>
                    <a:pt x="13512" y="801"/>
                  </a:lnTo>
                  <a:cubicBezTo>
                    <a:pt x="13495" y="587"/>
                    <a:pt x="13556" y="399"/>
                    <a:pt x="13694" y="237"/>
                  </a:cubicBezTo>
                  <a:cubicBezTo>
                    <a:pt x="13831" y="82"/>
                    <a:pt x="13992" y="0"/>
                    <a:pt x="14181" y="0"/>
                  </a:cubicBezTo>
                  <a:lnTo>
                    <a:pt x="20931" y="0"/>
                  </a:lnTo>
                  <a:cubicBezTo>
                    <a:pt x="21110" y="0"/>
                    <a:pt x="21267" y="82"/>
                    <a:pt x="21399" y="246"/>
                  </a:cubicBezTo>
                  <a:cubicBezTo>
                    <a:pt x="21533" y="411"/>
                    <a:pt x="21599" y="599"/>
                    <a:pt x="21599" y="801"/>
                  </a:cubicBezTo>
                  <a:lnTo>
                    <a:pt x="21599" y="20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CF375-87F0-B146-91DA-AE301C51052E}"/>
              </a:ext>
            </a:extLst>
          </p:cNvPr>
          <p:cNvGrpSpPr/>
          <p:nvPr/>
        </p:nvGrpSpPr>
        <p:grpSpPr>
          <a:xfrm>
            <a:off x="830676" y="4234909"/>
            <a:ext cx="1427975" cy="1453642"/>
            <a:chOff x="15045182" y="9504799"/>
            <a:chExt cx="1536302" cy="153669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FF40EA-F3E5-0A43-9231-EA96CAE5786E}"/>
                </a:ext>
              </a:extLst>
            </p:cNvPr>
            <p:cNvSpPr/>
            <p:nvPr/>
          </p:nvSpPr>
          <p:spPr bwMode="auto">
            <a:xfrm>
              <a:off x="15045182" y="9504799"/>
              <a:ext cx="1536302" cy="1536698"/>
            </a:xfrm>
            <a:prstGeom prst="ellipse">
              <a:avLst/>
            </a:prstGeom>
            <a:solidFill>
              <a:srgbClr val="ECB43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243785" tIns="121892" rIns="243785" bIns="121892" anchor="ctr"/>
            <a:lstStyle/>
            <a:p>
              <a:pPr algn="ctr">
                <a:defRPr/>
              </a:pPr>
              <a:endParaRPr lang="en-US" sz="3000" b="1" dirty="0">
                <a:latin typeface="+mj-lt"/>
              </a:endParaRPr>
            </a:p>
          </p:txBody>
        </p:sp>
        <p:sp>
          <p:nvSpPr>
            <p:cNvPr id="21" name="Freeform 380">
              <a:extLst>
                <a:ext uri="{FF2B5EF4-FFF2-40B4-BE49-F238E27FC236}">
                  <a16:creationId xmlns:a16="http://schemas.microsoft.com/office/drawing/2014/main" id="{3B3B825D-3167-1F4F-87C4-6922F834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3881" y="9867286"/>
              <a:ext cx="831106" cy="831320"/>
            </a:xfrm>
            <a:custGeom>
              <a:avLst/>
              <a:gdLst>
                <a:gd name="T0" fmla="*/ 986 w 1079"/>
                <a:gd name="T1" fmla="*/ 627 h 1079"/>
                <a:gd name="T2" fmla="*/ 986 w 1079"/>
                <a:gd name="T3" fmla="*/ 452 h 1079"/>
                <a:gd name="T4" fmla="*/ 175 w 1079"/>
                <a:gd name="T5" fmla="*/ 543 h 1079"/>
                <a:gd name="T6" fmla="*/ 0 w 1079"/>
                <a:gd name="T7" fmla="*/ 543 h 1079"/>
                <a:gd name="T8" fmla="*/ 175 w 1079"/>
                <a:gd name="T9" fmla="*/ 543 h 1079"/>
                <a:gd name="T10" fmla="*/ 451 w 1079"/>
                <a:gd name="T11" fmla="*/ 987 h 1079"/>
                <a:gd name="T12" fmla="*/ 627 w 1079"/>
                <a:gd name="T13" fmla="*/ 987 h 1079"/>
                <a:gd name="T14" fmla="*/ 535 w 1079"/>
                <a:gd name="T15" fmla="*/ 175 h 1079"/>
                <a:gd name="T16" fmla="*/ 535 w 1079"/>
                <a:gd name="T17" fmla="*/ 0 h 1079"/>
                <a:gd name="T18" fmla="*/ 535 w 1079"/>
                <a:gd name="T19" fmla="*/ 175 h 1079"/>
                <a:gd name="T20" fmla="*/ 794 w 1079"/>
                <a:gd name="T21" fmla="*/ 920 h 1079"/>
                <a:gd name="T22" fmla="*/ 919 w 1079"/>
                <a:gd name="T23" fmla="*/ 794 h 1079"/>
                <a:gd name="T24" fmla="*/ 284 w 1079"/>
                <a:gd name="T25" fmla="*/ 284 h 1079"/>
                <a:gd name="T26" fmla="*/ 158 w 1079"/>
                <a:gd name="T27" fmla="*/ 159 h 1079"/>
                <a:gd name="T28" fmla="*/ 284 w 1079"/>
                <a:gd name="T29" fmla="*/ 284 h 1079"/>
                <a:gd name="T30" fmla="*/ 158 w 1079"/>
                <a:gd name="T31" fmla="*/ 920 h 1079"/>
                <a:gd name="T32" fmla="*/ 284 w 1079"/>
                <a:gd name="T33" fmla="*/ 794 h 1079"/>
                <a:gd name="T34" fmla="*/ 919 w 1079"/>
                <a:gd name="T35" fmla="*/ 284 h 1079"/>
                <a:gd name="T36" fmla="*/ 794 w 1079"/>
                <a:gd name="T37" fmla="*/ 159 h 1079"/>
                <a:gd name="T38" fmla="*/ 919 w 1079"/>
                <a:gd name="T39" fmla="*/ 284 h 1079"/>
                <a:gd name="T40" fmla="*/ 693 w 1079"/>
                <a:gd name="T41" fmla="*/ 635 h 1079"/>
                <a:gd name="T42" fmla="*/ 836 w 1079"/>
                <a:gd name="T43" fmla="*/ 552 h 1079"/>
                <a:gd name="T44" fmla="*/ 836 w 1079"/>
                <a:gd name="T45" fmla="*/ 493 h 1079"/>
                <a:gd name="T46" fmla="*/ 677 w 1079"/>
                <a:gd name="T47" fmla="*/ 426 h 1079"/>
                <a:gd name="T48" fmla="*/ 769 w 1079"/>
                <a:gd name="T49" fmla="*/ 293 h 1079"/>
                <a:gd name="T50" fmla="*/ 635 w 1079"/>
                <a:gd name="T51" fmla="*/ 385 h 1079"/>
                <a:gd name="T52" fmla="*/ 568 w 1079"/>
                <a:gd name="T53" fmla="*/ 226 h 1079"/>
                <a:gd name="T54" fmla="*/ 510 w 1079"/>
                <a:gd name="T55" fmla="*/ 226 h 1079"/>
                <a:gd name="T56" fmla="*/ 434 w 1079"/>
                <a:gd name="T57" fmla="*/ 385 h 1079"/>
                <a:gd name="T58" fmla="*/ 309 w 1079"/>
                <a:gd name="T59" fmla="*/ 293 h 1079"/>
                <a:gd name="T60" fmla="*/ 392 w 1079"/>
                <a:gd name="T61" fmla="*/ 426 h 1079"/>
                <a:gd name="T62" fmla="*/ 242 w 1079"/>
                <a:gd name="T63" fmla="*/ 493 h 1079"/>
                <a:gd name="T64" fmla="*/ 242 w 1079"/>
                <a:gd name="T65" fmla="*/ 552 h 1079"/>
                <a:gd name="T66" fmla="*/ 384 w 1079"/>
                <a:gd name="T67" fmla="*/ 635 h 1079"/>
                <a:gd name="T68" fmla="*/ 309 w 1079"/>
                <a:gd name="T69" fmla="*/ 753 h 1079"/>
                <a:gd name="T70" fmla="*/ 351 w 1079"/>
                <a:gd name="T71" fmla="*/ 753 h 1079"/>
                <a:gd name="T72" fmla="*/ 510 w 1079"/>
                <a:gd name="T73" fmla="*/ 719 h 1079"/>
                <a:gd name="T74" fmla="*/ 535 w 1079"/>
                <a:gd name="T75" fmla="*/ 853 h 1079"/>
                <a:gd name="T76" fmla="*/ 568 w 1079"/>
                <a:gd name="T77" fmla="*/ 719 h 1079"/>
                <a:gd name="T78" fmla="*/ 727 w 1079"/>
                <a:gd name="T79" fmla="*/ 753 h 1079"/>
                <a:gd name="T80" fmla="*/ 769 w 1079"/>
                <a:gd name="T81" fmla="*/ 753 h 1079"/>
                <a:gd name="T82" fmla="*/ 769 w 1079"/>
                <a:gd name="T83" fmla="*/ 71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9" h="1079">
                  <a:moveTo>
                    <a:pt x="1078" y="543"/>
                  </a:moveTo>
                  <a:cubicBezTo>
                    <a:pt x="1078" y="585"/>
                    <a:pt x="1036" y="627"/>
                    <a:pt x="986" y="627"/>
                  </a:cubicBezTo>
                  <a:cubicBezTo>
                    <a:pt x="944" y="627"/>
                    <a:pt x="903" y="585"/>
                    <a:pt x="903" y="543"/>
                  </a:cubicBezTo>
                  <a:cubicBezTo>
                    <a:pt x="903" y="493"/>
                    <a:pt x="944" y="452"/>
                    <a:pt x="986" y="452"/>
                  </a:cubicBezTo>
                  <a:cubicBezTo>
                    <a:pt x="1036" y="452"/>
                    <a:pt x="1078" y="493"/>
                    <a:pt x="1078" y="543"/>
                  </a:cubicBezTo>
                  <a:close/>
                  <a:moveTo>
                    <a:pt x="175" y="543"/>
                  </a:moveTo>
                  <a:cubicBezTo>
                    <a:pt x="175" y="493"/>
                    <a:pt x="133" y="452"/>
                    <a:pt x="91" y="452"/>
                  </a:cubicBezTo>
                  <a:cubicBezTo>
                    <a:pt x="41" y="452"/>
                    <a:pt x="0" y="493"/>
                    <a:pt x="0" y="543"/>
                  </a:cubicBezTo>
                  <a:cubicBezTo>
                    <a:pt x="0" y="585"/>
                    <a:pt x="41" y="627"/>
                    <a:pt x="91" y="627"/>
                  </a:cubicBezTo>
                  <a:cubicBezTo>
                    <a:pt x="133" y="627"/>
                    <a:pt x="175" y="585"/>
                    <a:pt x="175" y="543"/>
                  </a:cubicBezTo>
                  <a:close/>
                  <a:moveTo>
                    <a:pt x="535" y="903"/>
                  </a:moveTo>
                  <a:cubicBezTo>
                    <a:pt x="493" y="903"/>
                    <a:pt x="451" y="945"/>
                    <a:pt x="451" y="987"/>
                  </a:cubicBezTo>
                  <a:cubicBezTo>
                    <a:pt x="451" y="1037"/>
                    <a:pt x="493" y="1078"/>
                    <a:pt x="535" y="1078"/>
                  </a:cubicBezTo>
                  <a:cubicBezTo>
                    <a:pt x="585" y="1078"/>
                    <a:pt x="627" y="1037"/>
                    <a:pt x="627" y="987"/>
                  </a:cubicBezTo>
                  <a:cubicBezTo>
                    <a:pt x="627" y="945"/>
                    <a:pt x="585" y="903"/>
                    <a:pt x="535" y="903"/>
                  </a:cubicBezTo>
                  <a:close/>
                  <a:moveTo>
                    <a:pt x="535" y="175"/>
                  </a:moveTo>
                  <a:cubicBezTo>
                    <a:pt x="585" y="175"/>
                    <a:pt x="627" y="134"/>
                    <a:pt x="627" y="92"/>
                  </a:cubicBezTo>
                  <a:cubicBezTo>
                    <a:pt x="627" y="42"/>
                    <a:pt x="585" y="0"/>
                    <a:pt x="535" y="0"/>
                  </a:cubicBezTo>
                  <a:cubicBezTo>
                    <a:pt x="493" y="0"/>
                    <a:pt x="451" y="42"/>
                    <a:pt x="451" y="92"/>
                  </a:cubicBezTo>
                  <a:cubicBezTo>
                    <a:pt x="451" y="134"/>
                    <a:pt x="493" y="175"/>
                    <a:pt x="535" y="175"/>
                  </a:cubicBezTo>
                  <a:close/>
                  <a:moveTo>
                    <a:pt x="794" y="794"/>
                  </a:moveTo>
                  <a:cubicBezTo>
                    <a:pt x="760" y="828"/>
                    <a:pt x="760" y="886"/>
                    <a:pt x="794" y="920"/>
                  </a:cubicBezTo>
                  <a:cubicBezTo>
                    <a:pt x="827" y="953"/>
                    <a:pt x="886" y="953"/>
                    <a:pt x="919" y="920"/>
                  </a:cubicBezTo>
                  <a:cubicBezTo>
                    <a:pt x="953" y="886"/>
                    <a:pt x="953" y="828"/>
                    <a:pt x="919" y="794"/>
                  </a:cubicBezTo>
                  <a:cubicBezTo>
                    <a:pt x="886" y="761"/>
                    <a:pt x="827" y="761"/>
                    <a:pt x="794" y="794"/>
                  </a:cubicBezTo>
                  <a:close/>
                  <a:moveTo>
                    <a:pt x="284" y="284"/>
                  </a:moveTo>
                  <a:cubicBezTo>
                    <a:pt x="317" y="251"/>
                    <a:pt x="317" y="192"/>
                    <a:pt x="284" y="159"/>
                  </a:cubicBezTo>
                  <a:cubicBezTo>
                    <a:pt x="250" y="125"/>
                    <a:pt x="192" y="125"/>
                    <a:pt x="158" y="159"/>
                  </a:cubicBezTo>
                  <a:cubicBezTo>
                    <a:pt x="125" y="192"/>
                    <a:pt x="125" y="251"/>
                    <a:pt x="158" y="284"/>
                  </a:cubicBezTo>
                  <a:cubicBezTo>
                    <a:pt x="192" y="318"/>
                    <a:pt x="250" y="318"/>
                    <a:pt x="284" y="284"/>
                  </a:cubicBezTo>
                  <a:close/>
                  <a:moveTo>
                    <a:pt x="158" y="794"/>
                  </a:moveTo>
                  <a:cubicBezTo>
                    <a:pt x="125" y="828"/>
                    <a:pt x="125" y="886"/>
                    <a:pt x="158" y="920"/>
                  </a:cubicBezTo>
                  <a:cubicBezTo>
                    <a:pt x="192" y="953"/>
                    <a:pt x="250" y="953"/>
                    <a:pt x="284" y="920"/>
                  </a:cubicBezTo>
                  <a:cubicBezTo>
                    <a:pt x="317" y="886"/>
                    <a:pt x="317" y="828"/>
                    <a:pt x="284" y="794"/>
                  </a:cubicBezTo>
                  <a:cubicBezTo>
                    <a:pt x="250" y="761"/>
                    <a:pt x="192" y="761"/>
                    <a:pt x="158" y="794"/>
                  </a:cubicBezTo>
                  <a:close/>
                  <a:moveTo>
                    <a:pt x="919" y="284"/>
                  </a:moveTo>
                  <a:cubicBezTo>
                    <a:pt x="953" y="251"/>
                    <a:pt x="953" y="192"/>
                    <a:pt x="919" y="159"/>
                  </a:cubicBezTo>
                  <a:cubicBezTo>
                    <a:pt x="886" y="125"/>
                    <a:pt x="827" y="125"/>
                    <a:pt x="794" y="159"/>
                  </a:cubicBezTo>
                  <a:cubicBezTo>
                    <a:pt x="760" y="192"/>
                    <a:pt x="760" y="251"/>
                    <a:pt x="794" y="284"/>
                  </a:cubicBezTo>
                  <a:cubicBezTo>
                    <a:pt x="827" y="318"/>
                    <a:pt x="886" y="318"/>
                    <a:pt x="919" y="284"/>
                  </a:cubicBezTo>
                  <a:close/>
                  <a:moveTo>
                    <a:pt x="769" y="719"/>
                  </a:moveTo>
                  <a:cubicBezTo>
                    <a:pt x="693" y="635"/>
                    <a:pt x="693" y="635"/>
                    <a:pt x="693" y="635"/>
                  </a:cubicBezTo>
                  <a:cubicBezTo>
                    <a:pt x="710" y="610"/>
                    <a:pt x="719" y="585"/>
                    <a:pt x="719" y="552"/>
                  </a:cubicBezTo>
                  <a:cubicBezTo>
                    <a:pt x="836" y="552"/>
                    <a:pt x="836" y="552"/>
                    <a:pt x="836" y="552"/>
                  </a:cubicBezTo>
                  <a:cubicBezTo>
                    <a:pt x="852" y="552"/>
                    <a:pt x="861" y="543"/>
                    <a:pt x="861" y="527"/>
                  </a:cubicBezTo>
                  <a:cubicBezTo>
                    <a:pt x="861" y="510"/>
                    <a:pt x="852" y="493"/>
                    <a:pt x="836" y="493"/>
                  </a:cubicBezTo>
                  <a:cubicBezTo>
                    <a:pt x="719" y="493"/>
                    <a:pt x="719" y="493"/>
                    <a:pt x="719" y="493"/>
                  </a:cubicBezTo>
                  <a:cubicBezTo>
                    <a:pt x="710" y="468"/>
                    <a:pt x="693" y="443"/>
                    <a:pt x="677" y="426"/>
                  </a:cubicBezTo>
                  <a:cubicBezTo>
                    <a:pt x="769" y="334"/>
                    <a:pt x="769" y="334"/>
                    <a:pt x="769" y="334"/>
                  </a:cubicBezTo>
                  <a:cubicBezTo>
                    <a:pt x="777" y="326"/>
                    <a:pt x="777" y="309"/>
                    <a:pt x="769" y="293"/>
                  </a:cubicBezTo>
                  <a:cubicBezTo>
                    <a:pt x="760" y="284"/>
                    <a:pt x="735" y="284"/>
                    <a:pt x="727" y="293"/>
                  </a:cubicBezTo>
                  <a:cubicBezTo>
                    <a:pt x="635" y="385"/>
                    <a:pt x="635" y="385"/>
                    <a:pt x="635" y="385"/>
                  </a:cubicBezTo>
                  <a:cubicBezTo>
                    <a:pt x="618" y="368"/>
                    <a:pt x="593" y="360"/>
                    <a:pt x="568" y="360"/>
                  </a:cubicBezTo>
                  <a:cubicBezTo>
                    <a:pt x="568" y="226"/>
                    <a:pt x="568" y="226"/>
                    <a:pt x="568" y="226"/>
                  </a:cubicBezTo>
                  <a:cubicBezTo>
                    <a:pt x="568" y="217"/>
                    <a:pt x="551" y="201"/>
                    <a:pt x="535" y="201"/>
                  </a:cubicBezTo>
                  <a:cubicBezTo>
                    <a:pt x="526" y="201"/>
                    <a:pt x="510" y="217"/>
                    <a:pt x="510" y="226"/>
                  </a:cubicBezTo>
                  <a:cubicBezTo>
                    <a:pt x="510" y="360"/>
                    <a:pt x="510" y="360"/>
                    <a:pt x="510" y="360"/>
                  </a:cubicBezTo>
                  <a:cubicBezTo>
                    <a:pt x="484" y="360"/>
                    <a:pt x="459" y="368"/>
                    <a:pt x="434" y="385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34" y="284"/>
                    <a:pt x="317" y="284"/>
                    <a:pt x="309" y="293"/>
                  </a:cubicBezTo>
                  <a:cubicBezTo>
                    <a:pt x="301" y="309"/>
                    <a:pt x="301" y="326"/>
                    <a:pt x="309" y="334"/>
                  </a:cubicBezTo>
                  <a:cubicBezTo>
                    <a:pt x="392" y="426"/>
                    <a:pt x="392" y="426"/>
                    <a:pt x="392" y="426"/>
                  </a:cubicBezTo>
                  <a:cubicBezTo>
                    <a:pt x="376" y="443"/>
                    <a:pt x="368" y="468"/>
                    <a:pt x="359" y="493"/>
                  </a:cubicBezTo>
                  <a:cubicBezTo>
                    <a:pt x="242" y="493"/>
                    <a:pt x="242" y="493"/>
                    <a:pt x="242" y="493"/>
                  </a:cubicBezTo>
                  <a:cubicBezTo>
                    <a:pt x="225" y="493"/>
                    <a:pt x="217" y="510"/>
                    <a:pt x="217" y="527"/>
                  </a:cubicBezTo>
                  <a:cubicBezTo>
                    <a:pt x="217" y="543"/>
                    <a:pt x="225" y="552"/>
                    <a:pt x="242" y="552"/>
                  </a:cubicBezTo>
                  <a:cubicBezTo>
                    <a:pt x="359" y="552"/>
                    <a:pt x="359" y="552"/>
                    <a:pt x="359" y="552"/>
                  </a:cubicBezTo>
                  <a:cubicBezTo>
                    <a:pt x="359" y="585"/>
                    <a:pt x="368" y="610"/>
                    <a:pt x="384" y="635"/>
                  </a:cubicBezTo>
                  <a:cubicBezTo>
                    <a:pt x="309" y="719"/>
                    <a:pt x="309" y="719"/>
                    <a:pt x="309" y="719"/>
                  </a:cubicBezTo>
                  <a:cubicBezTo>
                    <a:pt x="301" y="727"/>
                    <a:pt x="301" y="744"/>
                    <a:pt x="309" y="753"/>
                  </a:cubicBezTo>
                  <a:cubicBezTo>
                    <a:pt x="317" y="761"/>
                    <a:pt x="317" y="761"/>
                    <a:pt x="326" y="761"/>
                  </a:cubicBezTo>
                  <a:cubicBezTo>
                    <a:pt x="334" y="761"/>
                    <a:pt x="342" y="761"/>
                    <a:pt x="351" y="753"/>
                  </a:cubicBezTo>
                  <a:cubicBezTo>
                    <a:pt x="426" y="677"/>
                    <a:pt x="426" y="677"/>
                    <a:pt x="426" y="677"/>
                  </a:cubicBezTo>
                  <a:cubicBezTo>
                    <a:pt x="443" y="702"/>
                    <a:pt x="476" y="719"/>
                    <a:pt x="510" y="719"/>
                  </a:cubicBezTo>
                  <a:cubicBezTo>
                    <a:pt x="510" y="819"/>
                    <a:pt x="510" y="819"/>
                    <a:pt x="510" y="819"/>
                  </a:cubicBezTo>
                  <a:cubicBezTo>
                    <a:pt x="510" y="836"/>
                    <a:pt x="526" y="853"/>
                    <a:pt x="535" y="853"/>
                  </a:cubicBezTo>
                  <a:cubicBezTo>
                    <a:pt x="551" y="853"/>
                    <a:pt x="568" y="836"/>
                    <a:pt x="568" y="819"/>
                  </a:cubicBezTo>
                  <a:cubicBezTo>
                    <a:pt x="568" y="719"/>
                    <a:pt x="568" y="719"/>
                    <a:pt x="568" y="719"/>
                  </a:cubicBezTo>
                  <a:cubicBezTo>
                    <a:pt x="602" y="719"/>
                    <a:pt x="627" y="702"/>
                    <a:pt x="652" y="677"/>
                  </a:cubicBezTo>
                  <a:cubicBezTo>
                    <a:pt x="727" y="753"/>
                    <a:pt x="727" y="753"/>
                    <a:pt x="727" y="753"/>
                  </a:cubicBezTo>
                  <a:cubicBezTo>
                    <a:pt x="735" y="761"/>
                    <a:pt x="744" y="761"/>
                    <a:pt x="744" y="761"/>
                  </a:cubicBezTo>
                  <a:cubicBezTo>
                    <a:pt x="752" y="761"/>
                    <a:pt x="760" y="761"/>
                    <a:pt x="769" y="753"/>
                  </a:cubicBezTo>
                  <a:cubicBezTo>
                    <a:pt x="777" y="744"/>
                    <a:pt x="777" y="727"/>
                    <a:pt x="769" y="719"/>
                  </a:cubicBezTo>
                  <a:close/>
                  <a:moveTo>
                    <a:pt x="769" y="719"/>
                  </a:moveTo>
                  <a:lnTo>
                    <a:pt x="769" y="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+mj-lt"/>
                <a:ea typeface="SimSu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9585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15">
            <a:extLst>
              <a:ext uri="{FF2B5EF4-FFF2-40B4-BE49-F238E27FC236}">
                <a16:creationId xmlns:a16="http://schemas.microsoft.com/office/drawing/2014/main" id="{7A5A8353-463B-214E-8E4E-8B022B57DC33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Software 2.0 = Teaching Algos with Data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67FFC-875B-FB4E-97DA-1D0ED81D1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8492"/>
            <a:ext cx="12192000" cy="40783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1232E19-0D33-2B4B-BD01-44858416A395}"/>
              </a:ext>
            </a:extLst>
          </p:cNvPr>
          <p:cNvSpPr/>
          <p:nvPr/>
        </p:nvSpPr>
        <p:spPr>
          <a:xfrm>
            <a:off x="4070294" y="2045193"/>
            <a:ext cx="4094570" cy="414521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503000000020004" pitchFamily="2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0C9EFD-188E-2C46-91B1-3916C61ADA8F}"/>
              </a:ext>
            </a:extLst>
          </p:cNvPr>
          <p:cNvGrpSpPr/>
          <p:nvPr/>
        </p:nvGrpSpPr>
        <p:grpSpPr>
          <a:xfrm>
            <a:off x="3870300" y="2193123"/>
            <a:ext cx="4666798" cy="4075931"/>
            <a:chOff x="2699262" y="1519428"/>
            <a:chExt cx="7255780" cy="598752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59591F-9749-4743-BF29-5B4DD8F9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262" y="2036647"/>
              <a:ext cx="4443267" cy="2970416"/>
            </a:xfrm>
            <a:custGeom>
              <a:avLst/>
              <a:gdLst>
                <a:gd name="T0" fmla="*/ 2439 w 5461"/>
                <a:gd name="T1" fmla="*/ 209 h 3650"/>
                <a:gd name="T2" fmla="*/ 2439 w 5461"/>
                <a:gd name="T3" fmla="*/ 209 h 3650"/>
                <a:gd name="T4" fmla="*/ 3405 w 5461"/>
                <a:gd name="T5" fmla="*/ 800 h 3650"/>
                <a:gd name="T6" fmla="*/ 3763 w 5461"/>
                <a:gd name="T7" fmla="*/ 1300 h 3650"/>
                <a:gd name="T8" fmla="*/ 3866 w 5461"/>
                <a:gd name="T9" fmla="*/ 1364 h 3650"/>
                <a:gd name="T10" fmla="*/ 3914 w 5461"/>
                <a:gd name="T11" fmla="*/ 1353 h 3650"/>
                <a:gd name="T12" fmla="*/ 4351 w 5461"/>
                <a:gd name="T13" fmla="*/ 1263 h 3650"/>
                <a:gd name="T14" fmla="*/ 4957 w 5461"/>
                <a:gd name="T15" fmla="*/ 1451 h 3650"/>
                <a:gd name="T16" fmla="*/ 5153 w 5461"/>
                <a:gd name="T17" fmla="*/ 2137 h 3650"/>
                <a:gd name="T18" fmla="*/ 4383 w 5461"/>
                <a:gd name="T19" fmla="*/ 2862 h 3650"/>
                <a:gd name="T20" fmla="*/ 3741 w 5461"/>
                <a:gd name="T21" fmla="*/ 2958 h 3650"/>
                <a:gd name="T22" fmla="*/ 3720 w 5461"/>
                <a:gd name="T23" fmla="*/ 2958 h 3650"/>
                <a:gd name="T24" fmla="*/ 3718 w 5461"/>
                <a:gd name="T25" fmla="*/ 2958 h 3650"/>
                <a:gd name="T26" fmla="*/ 3704 w 5461"/>
                <a:gd name="T27" fmla="*/ 2958 h 3650"/>
                <a:gd name="T28" fmla="*/ 3704 w 5461"/>
                <a:gd name="T29" fmla="*/ 2958 h 3650"/>
                <a:gd name="T30" fmla="*/ 3450 w 5461"/>
                <a:gd name="T31" fmla="*/ 2979 h 3650"/>
                <a:gd name="T32" fmla="*/ 2579 w 5461"/>
                <a:gd name="T33" fmla="*/ 3408 h 3650"/>
                <a:gd name="T34" fmla="*/ 2552 w 5461"/>
                <a:gd name="T35" fmla="*/ 3442 h 3650"/>
                <a:gd name="T36" fmla="*/ 1329 w 5461"/>
                <a:gd name="T37" fmla="*/ 2876 h 3650"/>
                <a:gd name="T38" fmla="*/ 1252 w 5461"/>
                <a:gd name="T39" fmla="*/ 2876 h 3650"/>
                <a:gd name="T40" fmla="*/ 270 w 5461"/>
                <a:gd name="T41" fmla="*/ 3204 h 3650"/>
                <a:gd name="T42" fmla="*/ 230 w 5461"/>
                <a:gd name="T43" fmla="*/ 2640 h 3650"/>
                <a:gd name="T44" fmla="*/ 892 w 5461"/>
                <a:gd name="T45" fmla="*/ 1523 h 3650"/>
                <a:gd name="T46" fmla="*/ 1369 w 5461"/>
                <a:gd name="T47" fmla="*/ 654 h 3650"/>
                <a:gd name="T48" fmla="*/ 2439 w 5461"/>
                <a:gd name="T49" fmla="*/ 209 h 3650"/>
                <a:gd name="T50" fmla="*/ 2439 w 5461"/>
                <a:gd name="T51" fmla="*/ 0 h 3650"/>
                <a:gd name="T52" fmla="*/ 2439 w 5461"/>
                <a:gd name="T53" fmla="*/ 0 h 3650"/>
                <a:gd name="T54" fmla="*/ 2431 w 5461"/>
                <a:gd name="T55" fmla="*/ 0 h 3650"/>
                <a:gd name="T56" fmla="*/ 1226 w 5461"/>
                <a:gd name="T57" fmla="*/ 503 h 3650"/>
                <a:gd name="T58" fmla="*/ 720 w 5461"/>
                <a:gd name="T59" fmla="*/ 1226 h 3650"/>
                <a:gd name="T60" fmla="*/ 680 w 5461"/>
                <a:gd name="T61" fmla="*/ 1414 h 3650"/>
                <a:gd name="T62" fmla="*/ 23 w 5461"/>
                <a:gd name="T63" fmla="*/ 2614 h 3650"/>
                <a:gd name="T64" fmla="*/ 69 w 5461"/>
                <a:gd name="T65" fmla="*/ 3254 h 3650"/>
                <a:gd name="T66" fmla="*/ 196 w 5461"/>
                <a:gd name="T67" fmla="*/ 3400 h 3650"/>
                <a:gd name="T68" fmla="*/ 270 w 5461"/>
                <a:gd name="T69" fmla="*/ 3413 h 3650"/>
                <a:gd name="T70" fmla="*/ 386 w 5461"/>
                <a:gd name="T71" fmla="*/ 3376 h 3650"/>
                <a:gd name="T72" fmla="*/ 1252 w 5461"/>
                <a:gd name="T73" fmla="*/ 3082 h 3650"/>
                <a:gd name="T74" fmla="*/ 1321 w 5461"/>
                <a:gd name="T75" fmla="*/ 3082 h 3650"/>
                <a:gd name="T76" fmla="*/ 2407 w 5461"/>
                <a:gd name="T77" fmla="*/ 3590 h 3650"/>
                <a:gd name="T78" fmla="*/ 2552 w 5461"/>
                <a:gd name="T79" fmla="*/ 3649 h 3650"/>
                <a:gd name="T80" fmla="*/ 2569 w 5461"/>
                <a:gd name="T81" fmla="*/ 3649 h 3650"/>
                <a:gd name="T82" fmla="*/ 2717 w 5461"/>
                <a:gd name="T83" fmla="*/ 3567 h 3650"/>
                <a:gd name="T84" fmla="*/ 2740 w 5461"/>
                <a:gd name="T85" fmla="*/ 3540 h 3650"/>
                <a:gd name="T86" fmla="*/ 3469 w 5461"/>
                <a:gd name="T87" fmla="*/ 3185 h 3650"/>
                <a:gd name="T88" fmla="*/ 3482 w 5461"/>
                <a:gd name="T89" fmla="*/ 3183 h 3650"/>
                <a:gd name="T90" fmla="*/ 3691 w 5461"/>
                <a:gd name="T91" fmla="*/ 3164 h 3650"/>
                <a:gd name="T92" fmla="*/ 3704 w 5461"/>
                <a:gd name="T93" fmla="*/ 3164 h 3650"/>
                <a:gd name="T94" fmla="*/ 3720 w 5461"/>
                <a:gd name="T95" fmla="*/ 3164 h 3650"/>
                <a:gd name="T96" fmla="*/ 3741 w 5461"/>
                <a:gd name="T97" fmla="*/ 3164 h 3650"/>
                <a:gd name="T98" fmla="*/ 4443 w 5461"/>
                <a:gd name="T99" fmla="*/ 3061 h 3650"/>
                <a:gd name="T100" fmla="*/ 5042 w 5461"/>
                <a:gd name="T101" fmla="*/ 2733 h 3650"/>
                <a:gd name="T102" fmla="*/ 5355 w 5461"/>
                <a:gd name="T103" fmla="*/ 2182 h 3650"/>
                <a:gd name="T104" fmla="*/ 5087 w 5461"/>
                <a:gd name="T105" fmla="*/ 1289 h 3650"/>
                <a:gd name="T106" fmla="*/ 4351 w 5461"/>
                <a:gd name="T107" fmla="*/ 1057 h 3650"/>
                <a:gd name="T108" fmla="*/ 3908 w 5461"/>
                <a:gd name="T109" fmla="*/ 1130 h 3650"/>
                <a:gd name="T110" fmla="*/ 3556 w 5461"/>
                <a:gd name="T111" fmla="*/ 659 h 3650"/>
                <a:gd name="T112" fmla="*/ 2492 w 5461"/>
                <a:gd name="T113" fmla="*/ 8 h 3650"/>
                <a:gd name="T114" fmla="*/ 2439 w 5461"/>
                <a:gd name="T115" fmla="*/ 0 h 3650"/>
                <a:gd name="T116" fmla="*/ 2439 w 5461"/>
                <a:gd name="T117" fmla="*/ 209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61" h="3650">
                  <a:moveTo>
                    <a:pt x="2439" y="209"/>
                  </a:moveTo>
                  <a:lnTo>
                    <a:pt x="2439" y="209"/>
                  </a:lnTo>
                  <a:cubicBezTo>
                    <a:pt x="2799" y="302"/>
                    <a:pt x="3122" y="500"/>
                    <a:pt x="3405" y="800"/>
                  </a:cubicBezTo>
                  <a:cubicBezTo>
                    <a:pt x="3646" y="1059"/>
                    <a:pt x="3763" y="1297"/>
                    <a:pt x="3763" y="1300"/>
                  </a:cubicBezTo>
                  <a:cubicBezTo>
                    <a:pt x="3784" y="1340"/>
                    <a:pt x="3823" y="1364"/>
                    <a:pt x="3866" y="1364"/>
                  </a:cubicBezTo>
                  <a:cubicBezTo>
                    <a:pt x="3882" y="1364"/>
                    <a:pt x="3898" y="1358"/>
                    <a:pt x="3914" y="1353"/>
                  </a:cubicBezTo>
                  <a:cubicBezTo>
                    <a:pt x="4033" y="1295"/>
                    <a:pt x="4189" y="1263"/>
                    <a:pt x="4351" y="1263"/>
                  </a:cubicBezTo>
                  <a:cubicBezTo>
                    <a:pt x="4565" y="1263"/>
                    <a:pt x="4793" y="1321"/>
                    <a:pt x="4957" y="1451"/>
                  </a:cubicBezTo>
                  <a:cubicBezTo>
                    <a:pt x="5153" y="1607"/>
                    <a:pt x="5219" y="1838"/>
                    <a:pt x="5153" y="2137"/>
                  </a:cubicBezTo>
                  <a:cubicBezTo>
                    <a:pt x="5073" y="2486"/>
                    <a:pt x="4817" y="2730"/>
                    <a:pt x="4383" y="2862"/>
                  </a:cubicBezTo>
                  <a:cubicBezTo>
                    <a:pt x="4094" y="2950"/>
                    <a:pt x="3818" y="2958"/>
                    <a:pt x="3741" y="2958"/>
                  </a:cubicBezTo>
                  <a:cubicBezTo>
                    <a:pt x="3728" y="2958"/>
                    <a:pt x="3720" y="2958"/>
                    <a:pt x="3720" y="2958"/>
                  </a:cubicBezTo>
                  <a:lnTo>
                    <a:pt x="3718" y="2958"/>
                  </a:lnTo>
                  <a:cubicBezTo>
                    <a:pt x="3712" y="2958"/>
                    <a:pt x="3710" y="2958"/>
                    <a:pt x="3704" y="2958"/>
                  </a:cubicBezTo>
                  <a:lnTo>
                    <a:pt x="3704" y="2958"/>
                  </a:lnTo>
                  <a:cubicBezTo>
                    <a:pt x="3591" y="2958"/>
                    <a:pt x="3450" y="2979"/>
                    <a:pt x="3450" y="2979"/>
                  </a:cubicBezTo>
                  <a:cubicBezTo>
                    <a:pt x="3077" y="3013"/>
                    <a:pt x="2783" y="3159"/>
                    <a:pt x="2579" y="3408"/>
                  </a:cubicBezTo>
                  <a:cubicBezTo>
                    <a:pt x="2571" y="3419"/>
                    <a:pt x="2560" y="3432"/>
                    <a:pt x="2552" y="3442"/>
                  </a:cubicBezTo>
                  <a:cubicBezTo>
                    <a:pt x="2399" y="3291"/>
                    <a:pt x="1946" y="2907"/>
                    <a:pt x="1329" y="2876"/>
                  </a:cubicBezTo>
                  <a:cubicBezTo>
                    <a:pt x="1305" y="2876"/>
                    <a:pt x="1279" y="2876"/>
                    <a:pt x="1252" y="2876"/>
                  </a:cubicBezTo>
                  <a:cubicBezTo>
                    <a:pt x="916" y="2876"/>
                    <a:pt x="585" y="2984"/>
                    <a:pt x="270" y="3204"/>
                  </a:cubicBezTo>
                  <a:cubicBezTo>
                    <a:pt x="219" y="3008"/>
                    <a:pt x="209" y="2812"/>
                    <a:pt x="230" y="2640"/>
                  </a:cubicBezTo>
                  <a:cubicBezTo>
                    <a:pt x="331" y="1822"/>
                    <a:pt x="892" y="1523"/>
                    <a:pt x="892" y="1523"/>
                  </a:cubicBezTo>
                  <a:cubicBezTo>
                    <a:pt x="892" y="1523"/>
                    <a:pt x="799" y="1191"/>
                    <a:pt x="1369" y="654"/>
                  </a:cubicBezTo>
                  <a:cubicBezTo>
                    <a:pt x="1755" y="286"/>
                    <a:pt x="2195" y="217"/>
                    <a:pt x="2439" y="209"/>
                  </a:cubicBezTo>
                  <a:lnTo>
                    <a:pt x="2439" y="0"/>
                  </a:lnTo>
                  <a:lnTo>
                    <a:pt x="2439" y="0"/>
                  </a:lnTo>
                  <a:cubicBezTo>
                    <a:pt x="2436" y="0"/>
                    <a:pt x="2433" y="0"/>
                    <a:pt x="2431" y="0"/>
                  </a:cubicBezTo>
                  <a:cubicBezTo>
                    <a:pt x="2171" y="10"/>
                    <a:pt x="1665" y="87"/>
                    <a:pt x="1226" y="503"/>
                  </a:cubicBezTo>
                  <a:cubicBezTo>
                    <a:pt x="964" y="749"/>
                    <a:pt x="794" y="993"/>
                    <a:pt x="720" y="1226"/>
                  </a:cubicBezTo>
                  <a:cubicBezTo>
                    <a:pt x="696" y="1300"/>
                    <a:pt x="686" y="1364"/>
                    <a:pt x="680" y="1414"/>
                  </a:cubicBezTo>
                  <a:cubicBezTo>
                    <a:pt x="487" y="1560"/>
                    <a:pt x="108" y="1925"/>
                    <a:pt x="23" y="2614"/>
                  </a:cubicBezTo>
                  <a:cubicBezTo>
                    <a:pt x="0" y="2815"/>
                    <a:pt x="16" y="3037"/>
                    <a:pt x="69" y="3254"/>
                  </a:cubicBezTo>
                  <a:cubicBezTo>
                    <a:pt x="84" y="3320"/>
                    <a:pt x="132" y="3373"/>
                    <a:pt x="196" y="3400"/>
                  </a:cubicBezTo>
                  <a:cubicBezTo>
                    <a:pt x="219" y="3408"/>
                    <a:pt x="243" y="3413"/>
                    <a:pt x="270" y="3413"/>
                  </a:cubicBezTo>
                  <a:cubicBezTo>
                    <a:pt x="309" y="3413"/>
                    <a:pt x="352" y="3400"/>
                    <a:pt x="386" y="3376"/>
                  </a:cubicBezTo>
                  <a:cubicBezTo>
                    <a:pt x="667" y="3180"/>
                    <a:pt x="958" y="3082"/>
                    <a:pt x="1252" y="3082"/>
                  </a:cubicBezTo>
                  <a:cubicBezTo>
                    <a:pt x="1276" y="3082"/>
                    <a:pt x="1297" y="3082"/>
                    <a:pt x="1321" y="3082"/>
                  </a:cubicBezTo>
                  <a:cubicBezTo>
                    <a:pt x="1859" y="3109"/>
                    <a:pt x="2261" y="3448"/>
                    <a:pt x="2407" y="3590"/>
                  </a:cubicBezTo>
                  <a:cubicBezTo>
                    <a:pt x="2447" y="3628"/>
                    <a:pt x="2500" y="3649"/>
                    <a:pt x="2552" y="3649"/>
                  </a:cubicBezTo>
                  <a:cubicBezTo>
                    <a:pt x="2558" y="3649"/>
                    <a:pt x="2563" y="3649"/>
                    <a:pt x="2569" y="3649"/>
                  </a:cubicBezTo>
                  <a:cubicBezTo>
                    <a:pt x="2627" y="3644"/>
                    <a:pt x="2682" y="3615"/>
                    <a:pt x="2717" y="3567"/>
                  </a:cubicBezTo>
                  <a:cubicBezTo>
                    <a:pt x="2725" y="3556"/>
                    <a:pt x="2732" y="3548"/>
                    <a:pt x="2740" y="3540"/>
                  </a:cubicBezTo>
                  <a:cubicBezTo>
                    <a:pt x="2907" y="3334"/>
                    <a:pt x="3154" y="3214"/>
                    <a:pt x="3469" y="3185"/>
                  </a:cubicBezTo>
                  <a:cubicBezTo>
                    <a:pt x="3474" y="3185"/>
                    <a:pt x="3477" y="3185"/>
                    <a:pt x="3482" y="3183"/>
                  </a:cubicBezTo>
                  <a:cubicBezTo>
                    <a:pt x="3482" y="3183"/>
                    <a:pt x="3599" y="3167"/>
                    <a:pt x="3691" y="3164"/>
                  </a:cubicBezTo>
                  <a:cubicBezTo>
                    <a:pt x="3694" y="3164"/>
                    <a:pt x="3699" y="3164"/>
                    <a:pt x="3704" y="3164"/>
                  </a:cubicBezTo>
                  <a:cubicBezTo>
                    <a:pt x="3710" y="3164"/>
                    <a:pt x="3715" y="3164"/>
                    <a:pt x="3720" y="3164"/>
                  </a:cubicBezTo>
                  <a:cubicBezTo>
                    <a:pt x="3728" y="3164"/>
                    <a:pt x="3736" y="3164"/>
                    <a:pt x="3741" y="3164"/>
                  </a:cubicBezTo>
                  <a:cubicBezTo>
                    <a:pt x="3826" y="3164"/>
                    <a:pt x="4128" y="3156"/>
                    <a:pt x="4443" y="3061"/>
                  </a:cubicBezTo>
                  <a:cubicBezTo>
                    <a:pt x="4690" y="2987"/>
                    <a:pt x="4891" y="2876"/>
                    <a:pt x="5042" y="2733"/>
                  </a:cubicBezTo>
                  <a:cubicBezTo>
                    <a:pt x="5201" y="2582"/>
                    <a:pt x="5307" y="2396"/>
                    <a:pt x="5355" y="2182"/>
                  </a:cubicBezTo>
                  <a:cubicBezTo>
                    <a:pt x="5460" y="1705"/>
                    <a:pt x="5267" y="1435"/>
                    <a:pt x="5087" y="1289"/>
                  </a:cubicBezTo>
                  <a:cubicBezTo>
                    <a:pt x="4896" y="1138"/>
                    <a:pt x="4637" y="1057"/>
                    <a:pt x="4351" y="1057"/>
                  </a:cubicBezTo>
                  <a:cubicBezTo>
                    <a:pt x="4195" y="1057"/>
                    <a:pt x="4038" y="1083"/>
                    <a:pt x="3908" y="1130"/>
                  </a:cubicBezTo>
                  <a:cubicBezTo>
                    <a:pt x="3850" y="1030"/>
                    <a:pt x="3734" y="850"/>
                    <a:pt x="3556" y="659"/>
                  </a:cubicBezTo>
                  <a:cubicBezTo>
                    <a:pt x="3246" y="331"/>
                    <a:pt x="2889" y="111"/>
                    <a:pt x="2492" y="8"/>
                  </a:cubicBezTo>
                  <a:cubicBezTo>
                    <a:pt x="2473" y="3"/>
                    <a:pt x="2457" y="0"/>
                    <a:pt x="2439" y="0"/>
                  </a:cubicBezTo>
                  <a:lnTo>
                    <a:pt x="2439" y="2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Ligh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7A0A75E-FED9-E049-8DDD-C17F5EFD3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4716" y="2568233"/>
              <a:ext cx="2068975" cy="2496299"/>
            </a:xfrm>
            <a:custGeom>
              <a:avLst/>
              <a:gdLst>
                <a:gd name="T0" fmla="*/ 1160 w 2546"/>
                <a:gd name="T1" fmla="*/ 206 h 3067"/>
                <a:gd name="T2" fmla="*/ 1160 w 2546"/>
                <a:gd name="T3" fmla="*/ 206 h 3067"/>
                <a:gd name="T4" fmla="*/ 2007 w 2546"/>
                <a:gd name="T5" fmla="*/ 2857 h 3067"/>
                <a:gd name="T6" fmla="*/ 1279 w 2546"/>
                <a:gd name="T7" fmla="*/ 2555 h 3067"/>
                <a:gd name="T8" fmla="*/ 1197 w 2546"/>
                <a:gd name="T9" fmla="*/ 2553 h 3067"/>
                <a:gd name="T10" fmla="*/ 1139 w 2546"/>
                <a:gd name="T11" fmla="*/ 2553 h 3067"/>
                <a:gd name="T12" fmla="*/ 569 w 2546"/>
                <a:gd name="T13" fmla="*/ 1467 h 3067"/>
                <a:gd name="T14" fmla="*/ 230 w 2546"/>
                <a:gd name="T15" fmla="*/ 1281 h 3067"/>
                <a:gd name="T16" fmla="*/ 479 w 2546"/>
                <a:gd name="T17" fmla="*/ 1046 h 3067"/>
                <a:gd name="T18" fmla="*/ 1083 w 2546"/>
                <a:gd name="T19" fmla="*/ 638 h 3067"/>
                <a:gd name="T20" fmla="*/ 1160 w 2546"/>
                <a:gd name="T21" fmla="*/ 206 h 3067"/>
                <a:gd name="T22" fmla="*/ 1160 w 2546"/>
                <a:gd name="T23" fmla="*/ 0 h 3067"/>
                <a:gd name="T24" fmla="*/ 1160 w 2546"/>
                <a:gd name="T25" fmla="*/ 0 h 3067"/>
                <a:gd name="T26" fmla="*/ 1051 w 2546"/>
                <a:gd name="T27" fmla="*/ 29 h 3067"/>
                <a:gd name="T28" fmla="*/ 953 w 2546"/>
                <a:gd name="T29" fmla="*/ 223 h 3067"/>
                <a:gd name="T30" fmla="*/ 898 w 2546"/>
                <a:gd name="T31" fmla="*/ 543 h 3067"/>
                <a:gd name="T32" fmla="*/ 437 w 2546"/>
                <a:gd name="T33" fmla="*/ 842 h 3067"/>
                <a:gd name="T34" fmla="*/ 416 w 2546"/>
                <a:gd name="T35" fmla="*/ 850 h 3067"/>
                <a:gd name="T36" fmla="*/ 34 w 2546"/>
                <a:gd name="T37" fmla="*/ 1215 h 3067"/>
                <a:gd name="T38" fmla="*/ 159 w 2546"/>
                <a:gd name="T39" fmla="*/ 1477 h 3067"/>
                <a:gd name="T40" fmla="*/ 442 w 2546"/>
                <a:gd name="T41" fmla="*/ 1631 h 3067"/>
                <a:gd name="T42" fmla="*/ 935 w 2546"/>
                <a:gd name="T43" fmla="*/ 2579 h 3067"/>
                <a:gd name="T44" fmla="*/ 1139 w 2546"/>
                <a:gd name="T45" fmla="*/ 2762 h 3067"/>
                <a:gd name="T46" fmla="*/ 1149 w 2546"/>
                <a:gd name="T47" fmla="*/ 2759 h 3067"/>
                <a:gd name="T48" fmla="*/ 1197 w 2546"/>
                <a:gd name="T49" fmla="*/ 2759 h 3067"/>
                <a:gd name="T50" fmla="*/ 1263 w 2546"/>
                <a:gd name="T51" fmla="*/ 2762 h 3067"/>
                <a:gd name="T52" fmla="*/ 1875 w 2546"/>
                <a:gd name="T53" fmla="*/ 3016 h 3067"/>
                <a:gd name="T54" fmla="*/ 2007 w 2546"/>
                <a:gd name="T55" fmla="*/ 3066 h 3067"/>
                <a:gd name="T56" fmla="*/ 2060 w 2546"/>
                <a:gd name="T57" fmla="*/ 3059 h 3067"/>
                <a:gd name="T58" fmla="*/ 2201 w 2546"/>
                <a:gd name="T59" fmla="*/ 2931 h 3067"/>
                <a:gd name="T60" fmla="*/ 2370 w 2546"/>
                <a:gd name="T61" fmla="*/ 1676 h 3067"/>
                <a:gd name="T62" fmla="*/ 2076 w 2546"/>
                <a:gd name="T63" fmla="*/ 823 h 3067"/>
                <a:gd name="T64" fmla="*/ 1271 w 2546"/>
                <a:gd name="T65" fmla="*/ 32 h 3067"/>
                <a:gd name="T66" fmla="*/ 1160 w 2546"/>
                <a:gd name="T67" fmla="*/ 0 h 3067"/>
                <a:gd name="T68" fmla="*/ 1160 w 2546"/>
                <a:gd name="T69" fmla="*/ 206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6" h="3067">
                  <a:moveTo>
                    <a:pt x="1160" y="206"/>
                  </a:moveTo>
                  <a:lnTo>
                    <a:pt x="1160" y="206"/>
                  </a:lnTo>
                  <a:cubicBezTo>
                    <a:pt x="2545" y="1083"/>
                    <a:pt x="2171" y="2431"/>
                    <a:pt x="2007" y="2857"/>
                  </a:cubicBezTo>
                  <a:cubicBezTo>
                    <a:pt x="1843" y="2719"/>
                    <a:pt x="1599" y="2579"/>
                    <a:pt x="1279" y="2555"/>
                  </a:cubicBezTo>
                  <a:cubicBezTo>
                    <a:pt x="1252" y="2553"/>
                    <a:pt x="1223" y="2553"/>
                    <a:pt x="1197" y="2553"/>
                  </a:cubicBezTo>
                  <a:cubicBezTo>
                    <a:pt x="1178" y="2553"/>
                    <a:pt x="1157" y="2553"/>
                    <a:pt x="1139" y="2553"/>
                  </a:cubicBezTo>
                  <a:cubicBezTo>
                    <a:pt x="1112" y="2333"/>
                    <a:pt x="1003" y="1803"/>
                    <a:pt x="569" y="1467"/>
                  </a:cubicBezTo>
                  <a:cubicBezTo>
                    <a:pt x="466" y="1390"/>
                    <a:pt x="355" y="1327"/>
                    <a:pt x="230" y="1281"/>
                  </a:cubicBezTo>
                  <a:cubicBezTo>
                    <a:pt x="257" y="1205"/>
                    <a:pt x="320" y="1099"/>
                    <a:pt x="479" y="1046"/>
                  </a:cubicBezTo>
                  <a:cubicBezTo>
                    <a:pt x="773" y="982"/>
                    <a:pt x="977" y="844"/>
                    <a:pt x="1083" y="638"/>
                  </a:cubicBezTo>
                  <a:cubicBezTo>
                    <a:pt x="1157" y="495"/>
                    <a:pt x="1170" y="339"/>
                    <a:pt x="1160" y="206"/>
                  </a:cubicBezTo>
                  <a:lnTo>
                    <a:pt x="1160" y="0"/>
                  </a:lnTo>
                  <a:lnTo>
                    <a:pt x="1160" y="0"/>
                  </a:lnTo>
                  <a:cubicBezTo>
                    <a:pt x="1123" y="0"/>
                    <a:pt x="1085" y="10"/>
                    <a:pt x="1051" y="29"/>
                  </a:cubicBezTo>
                  <a:cubicBezTo>
                    <a:pt x="985" y="69"/>
                    <a:pt x="948" y="146"/>
                    <a:pt x="953" y="223"/>
                  </a:cubicBezTo>
                  <a:cubicBezTo>
                    <a:pt x="961" y="347"/>
                    <a:pt x="945" y="455"/>
                    <a:pt x="898" y="543"/>
                  </a:cubicBezTo>
                  <a:cubicBezTo>
                    <a:pt x="821" y="694"/>
                    <a:pt x="670" y="792"/>
                    <a:pt x="437" y="842"/>
                  </a:cubicBezTo>
                  <a:cubicBezTo>
                    <a:pt x="429" y="844"/>
                    <a:pt x="421" y="848"/>
                    <a:pt x="416" y="850"/>
                  </a:cubicBezTo>
                  <a:cubicBezTo>
                    <a:pt x="230" y="911"/>
                    <a:pt x="95" y="1041"/>
                    <a:pt x="34" y="1215"/>
                  </a:cubicBezTo>
                  <a:cubicBezTo>
                    <a:pt x="0" y="1321"/>
                    <a:pt x="56" y="1438"/>
                    <a:pt x="159" y="1477"/>
                  </a:cubicBezTo>
                  <a:cubicBezTo>
                    <a:pt x="262" y="1515"/>
                    <a:pt x="357" y="1567"/>
                    <a:pt x="442" y="1631"/>
                  </a:cubicBezTo>
                  <a:cubicBezTo>
                    <a:pt x="815" y="1920"/>
                    <a:pt x="911" y="2391"/>
                    <a:pt x="935" y="2579"/>
                  </a:cubicBezTo>
                  <a:cubicBezTo>
                    <a:pt x="945" y="2683"/>
                    <a:pt x="1035" y="2762"/>
                    <a:pt x="1139" y="2762"/>
                  </a:cubicBezTo>
                  <a:cubicBezTo>
                    <a:pt x="1144" y="2762"/>
                    <a:pt x="1147" y="2762"/>
                    <a:pt x="1149" y="2759"/>
                  </a:cubicBezTo>
                  <a:cubicBezTo>
                    <a:pt x="1165" y="2759"/>
                    <a:pt x="1181" y="2759"/>
                    <a:pt x="1197" y="2759"/>
                  </a:cubicBezTo>
                  <a:cubicBezTo>
                    <a:pt x="1218" y="2759"/>
                    <a:pt x="1242" y="2759"/>
                    <a:pt x="1263" y="2762"/>
                  </a:cubicBezTo>
                  <a:cubicBezTo>
                    <a:pt x="1488" y="2780"/>
                    <a:pt x="1695" y="2865"/>
                    <a:pt x="1875" y="3016"/>
                  </a:cubicBezTo>
                  <a:cubicBezTo>
                    <a:pt x="1912" y="3048"/>
                    <a:pt x="1960" y="3066"/>
                    <a:pt x="2007" y="3066"/>
                  </a:cubicBezTo>
                  <a:cubicBezTo>
                    <a:pt x="2026" y="3066"/>
                    <a:pt x="2042" y="3064"/>
                    <a:pt x="2060" y="3059"/>
                  </a:cubicBezTo>
                  <a:cubicBezTo>
                    <a:pt x="2124" y="3043"/>
                    <a:pt x="2176" y="2995"/>
                    <a:pt x="2201" y="2931"/>
                  </a:cubicBezTo>
                  <a:cubicBezTo>
                    <a:pt x="2291" y="2696"/>
                    <a:pt x="2433" y="2219"/>
                    <a:pt x="2370" y="1676"/>
                  </a:cubicBezTo>
                  <a:cubicBezTo>
                    <a:pt x="2333" y="1369"/>
                    <a:pt x="2235" y="1080"/>
                    <a:pt x="2076" y="823"/>
                  </a:cubicBezTo>
                  <a:cubicBezTo>
                    <a:pt x="1888" y="516"/>
                    <a:pt x="1618" y="252"/>
                    <a:pt x="1271" y="32"/>
                  </a:cubicBezTo>
                  <a:cubicBezTo>
                    <a:pt x="1237" y="10"/>
                    <a:pt x="1197" y="0"/>
                    <a:pt x="1160" y="0"/>
                  </a:cubicBezTo>
                  <a:lnTo>
                    <a:pt x="1160" y="2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Lato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1F670D-EAC1-6841-9C0E-BA97EFF1613E}"/>
                </a:ext>
              </a:extLst>
            </p:cNvPr>
            <p:cNvGrpSpPr/>
            <p:nvPr/>
          </p:nvGrpSpPr>
          <p:grpSpPr>
            <a:xfrm>
              <a:off x="2785469" y="1519428"/>
              <a:ext cx="7169573" cy="5987526"/>
              <a:chOff x="8757391" y="4599447"/>
              <a:chExt cx="7169573" cy="5987526"/>
            </a:xfrm>
          </p:grpSpPr>
          <p:sp>
            <p:nvSpPr>
              <p:cNvPr id="13" name="Freeform 2">
                <a:extLst>
                  <a:ext uri="{FF2B5EF4-FFF2-40B4-BE49-F238E27FC236}">
                    <a16:creationId xmlns:a16="http://schemas.microsoft.com/office/drawing/2014/main" id="{E833987F-E1CA-8C4C-B210-8FFEED86C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7967" y="7559088"/>
                <a:ext cx="1882192" cy="1221211"/>
              </a:xfrm>
              <a:custGeom>
                <a:avLst/>
                <a:gdLst>
                  <a:gd name="T0" fmla="*/ 1514 w 2315"/>
                  <a:gd name="T1" fmla="*/ 1502 h 1503"/>
                  <a:gd name="T2" fmla="*/ 1514 w 2315"/>
                  <a:gd name="T3" fmla="*/ 1502 h 1503"/>
                  <a:gd name="T4" fmla="*/ 543 w 2315"/>
                  <a:gd name="T5" fmla="*/ 1189 h 1503"/>
                  <a:gd name="T6" fmla="*/ 15 w 2315"/>
                  <a:gd name="T7" fmla="*/ 472 h 1503"/>
                  <a:gd name="T8" fmla="*/ 50 w 2315"/>
                  <a:gd name="T9" fmla="*/ 353 h 1503"/>
                  <a:gd name="T10" fmla="*/ 1024 w 2315"/>
                  <a:gd name="T11" fmla="*/ 0 h 1503"/>
                  <a:gd name="T12" fmla="*/ 1093 w 2315"/>
                  <a:gd name="T13" fmla="*/ 0 h 1503"/>
                  <a:gd name="T14" fmla="*/ 2277 w 2315"/>
                  <a:gd name="T15" fmla="*/ 572 h 1503"/>
                  <a:gd name="T16" fmla="*/ 2295 w 2315"/>
                  <a:gd name="T17" fmla="*/ 689 h 1503"/>
                  <a:gd name="T18" fmla="*/ 2142 w 2315"/>
                  <a:gd name="T19" fmla="*/ 1338 h 1503"/>
                  <a:gd name="T20" fmla="*/ 2062 w 2315"/>
                  <a:gd name="T21" fmla="*/ 1433 h 1503"/>
                  <a:gd name="T22" fmla="*/ 1514 w 2315"/>
                  <a:gd name="T23" fmla="*/ 1502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15" h="1503">
                    <a:moveTo>
                      <a:pt x="1514" y="1502"/>
                    </a:moveTo>
                    <a:lnTo>
                      <a:pt x="1514" y="1502"/>
                    </a:lnTo>
                    <a:cubicBezTo>
                      <a:pt x="1141" y="1502"/>
                      <a:pt x="812" y="1396"/>
                      <a:pt x="543" y="1189"/>
                    </a:cubicBezTo>
                    <a:cubicBezTo>
                      <a:pt x="312" y="1012"/>
                      <a:pt x="129" y="766"/>
                      <a:pt x="15" y="472"/>
                    </a:cubicBezTo>
                    <a:cubicBezTo>
                      <a:pt x="0" y="430"/>
                      <a:pt x="13" y="379"/>
                      <a:pt x="50" y="353"/>
                    </a:cubicBezTo>
                    <a:cubicBezTo>
                      <a:pt x="365" y="117"/>
                      <a:pt x="693" y="0"/>
                      <a:pt x="1024" y="0"/>
                    </a:cubicBezTo>
                    <a:cubicBezTo>
                      <a:pt x="1048" y="0"/>
                      <a:pt x="1072" y="0"/>
                      <a:pt x="1093" y="0"/>
                    </a:cubicBezTo>
                    <a:cubicBezTo>
                      <a:pt x="1729" y="32"/>
                      <a:pt x="2192" y="482"/>
                      <a:pt x="2277" y="572"/>
                    </a:cubicBezTo>
                    <a:cubicBezTo>
                      <a:pt x="2309" y="604"/>
                      <a:pt x="2314" y="649"/>
                      <a:pt x="2295" y="689"/>
                    </a:cubicBezTo>
                    <a:cubicBezTo>
                      <a:pt x="2182" y="922"/>
                      <a:pt x="2150" y="1168"/>
                      <a:pt x="2142" y="1338"/>
                    </a:cubicBezTo>
                    <a:cubicBezTo>
                      <a:pt x="2142" y="1383"/>
                      <a:pt x="2107" y="1423"/>
                      <a:pt x="2062" y="1433"/>
                    </a:cubicBezTo>
                    <a:cubicBezTo>
                      <a:pt x="1872" y="1478"/>
                      <a:pt x="1689" y="1502"/>
                      <a:pt x="1514" y="150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6C8E0423-750C-1043-96DC-24037B46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4575" y="7472885"/>
                <a:ext cx="2068975" cy="1390025"/>
              </a:xfrm>
              <a:custGeom>
                <a:avLst/>
                <a:gdLst>
                  <a:gd name="T0" fmla="*/ 1139 w 2544"/>
                  <a:gd name="T1" fmla="*/ 207 h 1709"/>
                  <a:gd name="T2" fmla="*/ 1139 w 2544"/>
                  <a:gd name="T3" fmla="*/ 207 h 1709"/>
                  <a:gd name="T4" fmla="*/ 1203 w 2544"/>
                  <a:gd name="T5" fmla="*/ 207 h 1709"/>
                  <a:gd name="T6" fmla="*/ 2318 w 2544"/>
                  <a:gd name="T7" fmla="*/ 747 h 1709"/>
                  <a:gd name="T8" fmla="*/ 2153 w 2544"/>
                  <a:gd name="T9" fmla="*/ 1436 h 1709"/>
                  <a:gd name="T10" fmla="*/ 1629 w 2544"/>
                  <a:gd name="T11" fmla="*/ 1501 h 1709"/>
                  <a:gd name="T12" fmla="*/ 228 w 2544"/>
                  <a:gd name="T13" fmla="*/ 538 h 1709"/>
                  <a:gd name="T14" fmla="*/ 1139 w 2544"/>
                  <a:gd name="T15" fmla="*/ 207 h 1709"/>
                  <a:gd name="T16" fmla="*/ 1139 w 2544"/>
                  <a:gd name="T17" fmla="*/ 0 h 1709"/>
                  <a:gd name="T18" fmla="*/ 1139 w 2544"/>
                  <a:gd name="T19" fmla="*/ 0 h 1709"/>
                  <a:gd name="T20" fmla="*/ 104 w 2544"/>
                  <a:gd name="T21" fmla="*/ 371 h 1709"/>
                  <a:gd name="T22" fmla="*/ 35 w 2544"/>
                  <a:gd name="T23" fmla="*/ 612 h 1709"/>
                  <a:gd name="T24" fmla="*/ 594 w 2544"/>
                  <a:gd name="T25" fmla="*/ 1375 h 1709"/>
                  <a:gd name="T26" fmla="*/ 1629 w 2544"/>
                  <a:gd name="T27" fmla="*/ 1708 h 1709"/>
                  <a:gd name="T28" fmla="*/ 2204 w 2544"/>
                  <a:gd name="T29" fmla="*/ 1637 h 1709"/>
                  <a:gd name="T30" fmla="*/ 2360 w 2544"/>
                  <a:gd name="T31" fmla="*/ 1444 h 1709"/>
                  <a:gd name="T32" fmla="*/ 2503 w 2544"/>
                  <a:gd name="T33" fmla="*/ 837 h 1709"/>
                  <a:gd name="T34" fmla="*/ 2469 w 2544"/>
                  <a:gd name="T35" fmla="*/ 604 h 1709"/>
                  <a:gd name="T36" fmla="*/ 1214 w 2544"/>
                  <a:gd name="T37" fmla="*/ 0 h 1709"/>
                  <a:gd name="T38" fmla="*/ 1139 w 2544"/>
                  <a:gd name="T39" fmla="*/ 0 h 1709"/>
                  <a:gd name="T40" fmla="*/ 1139 w 2544"/>
                  <a:gd name="T41" fmla="*/ 2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4" h="1709">
                    <a:moveTo>
                      <a:pt x="1139" y="207"/>
                    </a:moveTo>
                    <a:lnTo>
                      <a:pt x="1139" y="207"/>
                    </a:lnTo>
                    <a:cubicBezTo>
                      <a:pt x="1160" y="207"/>
                      <a:pt x="1181" y="207"/>
                      <a:pt x="1203" y="207"/>
                    </a:cubicBezTo>
                    <a:cubicBezTo>
                      <a:pt x="1804" y="236"/>
                      <a:pt x="2246" y="673"/>
                      <a:pt x="2318" y="747"/>
                    </a:cubicBezTo>
                    <a:cubicBezTo>
                      <a:pt x="2196" y="993"/>
                      <a:pt x="2161" y="1258"/>
                      <a:pt x="2153" y="1436"/>
                    </a:cubicBezTo>
                    <a:cubicBezTo>
                      <a:pt x="1965" y="1480"/>
                      <a:pt x="1791" y="1501"/>
                      <a:pt x="1629" y="1501"/>
                    </a:cubicBezTo>
                    <a:cubicBezTo>
                      <a:pt x="877" y="1501"/>
                      <a:pt x="427" y="1046"/>
                      <a:pt x="228" y="538"/>
                    </a:cubicBezTo>
                    <a:cubicBezTo>
                      <a:pt x="522" y="318"/>
                      <a:pt x="829" y="207"/>
                      <a:pt x="1139" y="207"/>
                    </a:cubicBezTo>
                    <a:lnTo>
                      <a:pt x="1139" y="0"/>
                    </a:lnTo>
                    <a:lnTo>
                      <a:pt x="1139" y="0"/>
                    </a:lnTo>
                    <a:cubicBezTo>
                      <a:pt x="784" y="0"/>
                      <a:pt x="435" y="125"/>
                      <a:pt x="104" y="371"/>
                    </a:cubicBezTo>
                    <a:cubicBezTo>
                      <a:pt x="30" y="426"/>
                      <a:pt x="0" y="527"/>
                      <a:pt x="35" y="612"/>
                    </a:cubicBezTo>
                    <a:cubicBezTo>
                      <a:pt x="157" y="924"/>
                      <a:pt x="350" y="1187"/>
                      <a:pt x="594" y="1375"/>
                    </a:cubicBezTo>
                    <a:cubicBezTo>
                      <a:pt x="885" y="1597"/>
                      <a:pt x="1232" y="1708"/>
                      <a:pt x="1629" y="1708"/>
                    </a:cubicBezTo>
                    <a:cubicBezTo>
                      <a:pt x="1812" y="1708"/>
                      <a:pt x="2002" y="1684"/>
                      <a:pt x="2204" y="1637"/>
                    </a:cubicBezTo>
                    <a:cubicBezTo>
                      <a:pt x="2294" y="1616"/>
                      <a:pt x="2357" y="1536"/>
                      <a:pt x="2360" y="1444"/>
                    </a:cubicBezTo>
                    <a:cubicBezTo>
                      <a:pt x="2368" y="1287"/>
                      <a:pt x="2397" y="1054"/>
                      <a:pt x="2503" y="837"/>
                    </a:cubicBezTo>
                    <a:cubicBezTo>
                      <a:pt x="2543" y="760"/>
                      <a:pt x="2527" y="665"/>
                      <a:pt x="2469" y="604"/>
                    </a:cubicBezTo>
                    <a:cubicBezTo>
                      <a:pt x="2376" y="508"/>
                      <a:pt x="1889" y="32"/>
                      <a:pt x="1214" y="0"/>
                    </a:cubicBezTo>
                    <a:cubicBezTo>
                      <a:pt x="1189" y="0"/>
                      <a:pt x="1166" y="0"/>
                      <a:pt x="1139" y="0"/>
                    </a:cubicBezTo>
                    <a:lnTo>
                      <a:pt x="1139" y="20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90C056FB-0E23-524A-9EB8-51C3E86A0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7391" y="5199277"/>
                <a:ext cx="4267261" cy="2801602"/>
              </a:xfrm>
              <a:custGeom>
                <a:avLst/>
                <a:gdLst>
                  <a:gd name="T0" fmla="*/ 2449 w 5244"/>
                  <a:gd name="T1" fmla="*/ 3443 h 3444"/>
                  <a:gd name="T2" fmla="*/ 2449 w 5244"/>
                  <a:gd name="T3" fmla="*/ 3443 h 3444"/>
                  <a:gd name="T4" fmla="*/ 2378 w 5244"/>
                  <a:gd name="T5" fmla="*/ 3414 h 3444"/>
                  <a:gd name="T6" fmla="*/ 1221 w 5244"/>
                  <a:gd name="T7" fmla="*/ 2876 h 3444"/>
                  <a:gd name="T8" fmla="*/ 1149 w 5244"/>
                  <a:gd name="T9" fmla="*/ 2876 h 3444"/>
                  <a:gd name="T10" fmla="*/ 225 w 5244"/>
                  <a:gd name="T11" fmla="*/ 3188 h 3444"/>
                  <a:gd name="T12" fmla="*/ 167 w 5244"/>
                  <a:gd name="T13" fmla="*/ 3207 h 3444"/>
                  <a:gd name="T14" fmla="*/ 129 w 5244"/>
                  <a:gd name="T15" fmla="*/ 3199 h 3444"/>
                  <a:gd name="T16" fmla="*/ 66 w 5244"/>
                  <a:gd name="T17" fmla="*/ 3128 h 3444"/>
                  <a:gd name="T18" fmla="*/ 24 w 5244"/>
                  <a:gd name="T19" fmla="*/ 2524 h 3444"/>
                  <a:gd name="T20" fmla="*/ 678 w 5244"/>
                  <a:gd name="T21" fmla="*/ 1366 h 3444"/>
                  <a:gd name="T22" fmla="*/ 1194 w 5244"/>
                  <a:gd name="T23" fmla="*/ 474 h 3444"/>
                  <a:gd name="T24" fmla="*/ 2333 w 5244"/>
                  <a:gd name="T25" fmla="*/ 0 h 3444"/>
                  <a:gd name="T26" fmla="*/ 2336 w 5244"/>
                  <a:gd name="T27" fmla="*/ 0 h 3444"/>
                  <a:gd name="T28" fmla="*/ 2362 w 5244"/>
                  <a:gd name="T29" fmla="*/ 5 h 3444"/>
                  <a:gd name="T30" fmla="*/ 3377 w 5244"/>
                  <a:gd name="T31" fmla="*/ 628 h 3444"/>
                  <a:gd name="T32" fmla="*/ 3753 w 5244"/>
                  <a:gd name="T33" fmla="*/ 1150 h 3444"/>
                  <a:gd name="T34" fmla="*/ 3755 w 5244"/>
                  <a:gd name="T35" fmla="*/ 1152 h 3444"/>
                  <a:gd name="T36" fmla="*/ 3763 w 5244"/>
                  <a:gd name="T37" fmla="*/ 1157 h 3444"/>
                  <a:gd name="T38" fmla="*/ 3766 w 5244"/>
                  <a:gd name="T39" fmla="*/ 1155 h 3444"/>
                  <a:gd name="T40" fmla="*/ 4248 w 5244"/>
                  <a:gd name="T41" fmla="*/ 1057 h 3444"/>
                  <a:gd name="T42" fmla="*/ 4918 w 5244"/>
                  <a:gd name="T43" fmla="*/ 1269 h 3444"/>
                  <a:gd name="T44" fmla="*/ 5151 w 5244"/>
                  <a:gd name="T45" fmla="*/ 2055 h 3444"/>
                  <a:gd name="T46" fmla="*/ 4311 w 5244"/>
                  <a:gd name="T47" fmla="*/ 2860 h 3444"/>
                  <a:gd name="T48" fmla="*/ 3638 w 5244"/>
                  <a:gd name="T49" fmla="*/ 2958 h 3444"/>
                  <a:gd name="T50" fmla="*/ 3615 w 5244"/>
                  <a:gd name="T51" fmla="*/ 2958 h 3444"/>
                  <a:gd name="T52" fmla="*/ 3615 w 5244"/>
                  <a:gd name="T53" fmla="*/ 2958 h 3444"/>
                  <a:gd name="T54" fmla="*/ 3612 w 5244"/>
                  <a:gd name="T55" fmla="*/ 2958 h 3444"/>
                  <a:gd name="T56" fmla="*/ 3601 w 5244"/>
                  <a:gd name="T57" fmla="*/ 2958 h 3444"/>
                  <a:gd name="T58" fmla="*/ 3591 w 5244"/>
                  <a:gd name="T59" fmla="*/ 2958 h 3444"/>
                  <a:gd name="T60" fmla="*/ 3363 w 5244"/>
                  <a:gd name="T61" fmla="*/ 2979 h 3444"/>
                  <a:gd name="T62" fmla="*/ 3358 w 5244"/>
                  <a:gd name="T63" fmla="*/ 2979 h 3444"/>
                  <a:gd name="T64" fmla="*/ 2555 w 5244"/>
                  <a:gd name="T65" fmla="*/ 3371 h 3444"/>
                  <a:gd name="T66" fmla="*/ 2532 w 5244"/>
                  <a:gd name="T67" fmla="*/ 3403 h 3444"/>
                  <a:gd name="T68" fmla="*/ 2457 w 5244"/>
                  <a:gd name="T69" fmla="*/ 3443 h 3444"/>
                  <a:gd name="T70" fmla="*/ 2449 w 5244"/>
                  <a:gd name="T71" fmla="*/ 3443 h 3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44" h="3444">
                    <a:moveTo>
                      <a:pt x="2449" y="3443"/>
                    </a:moveTo>
                    <a:lnTo>
                      <a:pt x="2449" y="3443"/>
                    </a:lnTo>
                    <a:cubicBezTo>
                      <a:pt x="2423" y="3443"/>
                      <a:pt x="2397" y="3432"/>
                      <a:pt x="2378" y="3414"/>
                    </a:cubicBezTo>
                    <a:cubicBezTo>
                      <a:pt x="2222" y="3263"/>
                      <a:pt x="1795" y="2905"/>
                      <a:pt x="1221" y="2876"/>
                    </a:cubicBezTo>
                    <a:cubicBezTo>
                      <a:pt x="1197" y="2876"/>
                      <a:pt x="1173" y="2876"/>
                      <a:pt x="1149" y="2876"/>
                    </a:cubicBezTo>
                    <a:cubicBezTo>
                      <a:pt x="834" y="2876"/>
                      <a:pt x="522" y="2979"/>
                      <a:pt x="225" y="3188"/>
                    </a:cubicBezTo>
                    <a:cubicBezTo>
                      <a:pt x="206" y="3199"/>
                      <a:pt x="188" y="3207"/>
                      <a:pt x="167" y="3207"/>
                    </a:cubicBezTo>
                    <a:cubicBezTo>
                      <a:pt x="154" y="3207"/>
                      <a:pt x="140" y="3204"/>
                      <a:pt x="129" y="3199"/>
                    </a:cubicBezTo>
                    <a:cubicBezTo>
                      <a:pt x="98" y="3186"/>
                      <a:pt x="74" y="3159"/>
                      <a:pt x="66" y="3128"/>
                    </a:cubicBezTo>
                    <a:cubicBezTo>
                      <a:pt x="16" y="2921"/>
                      <a:pt x="0" y="2712"/>
                      <a:pt x="24" y="2524"/>
                    </a:cubicBezTo>
                    <a:cubicBezTo>
                      <a:pt x="111" y="1817"/>
                      <a:pt x="522" y="1472"/>
                      <a:pt x="678" y="1366"/>
                    </a:cubicBezTo>
                    <a:cubicBezTo>
                      <a:pt x="678" y="1224"/>
                      <a:pt x="739" y="906"/>
                      <a:pt x="1194" y="474"/>
                    </a:cubicBezTo>
                    <a:cubicBezTo>
                      <a:pt x="1610" y="82"/>
                      <a:pt x="2087" y="11"/>
                      <a:pt x="2333" y="0"/>
                    </a:cubicBezTo>
                    <a:cubicBezTo>
                      <a:pt x="2333" y="0"/>
                      <a:pt x="2333" y="0"/>
                      <a:pt x="2336" y="0"/>
                    </a:cubicBezTo>
                    <a:cubicBezTo>
                      <a:pt x="2344" y="0"/>
                      <a:pt x="2354" y="3"/>
                      <a:pt x="2362" y="5"/>
                    </a:cubicBezTo>
                    <a:cubicBezTo>
                      <a:pt x="2741" y="103"/>
                      <a:pt x="3082" y="313"/>
                      <a:pt x="3377" y="628"/>
                    </a:cubicBezTo>
                    <a:cubicBezTo>
                      <a:pt x="3609" y="877"/>
                      <a:pt x="3731" y="1104"/>
                      <a:pt x="3753" y="1150"/>
                    </a:cubicBezTo>
                    <a:cubicBezTo>
                      <a:pt x="3753" y="1150"/>
                      <a:pt x="3755" y="1150"/>
                      <a:pt x="3755" y="1152"/>
                    </a:cubicBezTo>
                    <a:cubicBezTo>
                      <a:pt x="3758" y="1157"/>
                      <a:pt x="3760" y="1157"/>
                      <a:pt x="3763" y="1157"/>
                    </a:cubicBezTo>
                    <a:cubicBezTo>
                      <a:pt x="3763" y="1157"/>
                      <a:pt x="3766" y="1157"/>
                      <a:pt x="3766" y="1155"/>
                    </a:cubicBezTo>
                    <a:cubicBezTo>
                      <a:pt x="3901" y="1091"/>
                      <a:pt x="4070" y="1057"/>
                      <a:pt x="4248" y="1057"/>
                    </a:cubicBezTo>
                    <a:cubicBezTo>
                      <a:pt x="4510" y="1057"/>
                      <a:pt x="4748" y="1134"/>
                      <a:pt x="4918" y="1269"/>
                    </a:cubicBezTo>
                    <a:cubicBezTo>
                      <a:pt x="5076" y="1393"/>
                      <a:pt x="5243" y="1631"/>
                      <a:pt x="5151" y="2055"/>
                    </a:cubicBezTo>
                    <a:cubicBezTo>
                      <a:pt x="5063" y="2444"/>
                      <a:pt x="4780" y="2714"/>
                      <a:pt x="4311" y="2860"/>
                    </a:cubicBezTo>
                    <a:cubicBezTo>
                      <a:pt x="4007" y="2950"/>
                      <a:pt x="3720" y="2958"/>
                      <a:pt x="3638" y="2958"/>
                    </a:cubicBezTo>
                    <a:cubicBezTo>
                      <a:pt x="3628" y="2958"/>
                      <a:pt x="3620" y="2958"/>
                      <a:pt x="3615" y="2958"/>
                    </a:cubicBezTo>
                    <a:lnTo>
                      <a:pt x="3615" y="2958"/>
                    </a:lnTo>
                    <a:lnTo>
                      <a:pt x="3612" y="2958"/>
                    </a:lnTo>
                    <a:cubicBezTo>
                      <a:pt x="3609" y="2958"/>
                      <a:pt x="3604" y="2958"/>
                      <a:pt x="3601" y="2958"/>
                    </a:cubicBezTo>
                    <a:cubicBezTo>
                      <a:pt x="3596" y="2958"/>
                      <a:pt x="3594" y="2958"/>
                      <a:pt x="3591" y="2958"/>
                    </a:cubicBezTo>
                    <a:cubicBezTo>
                      <a:pt x="3488" y="2961"/>
                      <a:pt x="3366" y="2979"/>
                      <a:pt x="3363" y="2979"/>
                    </a:cubicBezTo>
                    <a:cubicBezTo>
                      <a:pt x="3360" y="2979"/>
                      <a:pt x="3360" y="2979"/>
                      <a:pt x="3358" y="2979"/>
                    </a:cubicBezTo>
                    <a:cubicBezTo>
                      <a:pt x="3011" y="3011"/>
                      <a:pt x="2744" y="3144"/>
                      <a:pt x="2555" y="3371"/>
                    </a:cubicBezTo>
                    <a:cubicBezTo>
                      <a:pt x="2547" y="3382"/>
                      <a:pt x="2539" y="3392"/>
                      <a:pt x="2532" y="3403"/>
                    </a:cubicBezTo>
                    <a:cubicBezTo>
                      <a:pt x="2513" y="3427"/>
                      <a:pt x="2487" y="3440"/>
                      <a:pt x="2457" y="3443"/>
                    </a:cubicBezTo>
                    <a:cubicBezTo>
                      <a:pt x="2455" y="3443"/>
                      <a:pt x="2452" y="3443"/>
                      <a:pt x="2449" y="344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58092BF1-12A3-1F4C-8D88-BA8562494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1624" y="6718607"/>
                <a:ext cx="4856344" cy="3785754"/>
              </a:xfrm>
              <a:custGeom>
                <a:avLst/>
                <a:gdLst>
                  <a:gd name="T0" fmla="*/ 4388 w 5967"/>
                  <a:gd name="T1" fmla="*/ 4650 h 4651"/>
                  <a:gd name="T2" fmla="*/ 4388 w 5967"/>
                  <a:gd name="T3" fmla="*/ 4650 h 4651"/>
                  <a:gd name="T4" fmla="*/ 4364 w 5967"/>
                  <a:gd name="T5" fmla="*/ 4647 h 4651"/>
                  <a:gd name="T6" fmla="*/ 2979 w 5967"/>
                  <a:gd name="T7" fmla="*/ 3702 h 4651"/>
                  <a:gd name="T8" fmla="*/ 2780 w 5967"/>
                  <a:gd name="T9" fmla="*/ 3167 h 4651"/>
                  <a:gd name="T10" fmla="*/ 2460 w 5967"/>
                  <a:gd name="T11" fmla="*/ 3212 h 4651"/>
                  <a:gd name="T12" fmla="*/ 1960 w 5967"/>
                  <a:gd name="T13" fmla="*/ 3082 h 4651"/>
                  <a:gd name="T14" fmla="*/ 1279 w 5967"/>
                  <a:gd name="T15" fmla="*/ 3262 h 4651"/>
                  <a:gd name="T16" fmla="*/ 392 w 5967"/>
                  <a:gd name="T17" fmla="*/ 2883 h 4651"/>
                  <a:gd name="T18" fmla="*/ 13 w 5967"/>
                  <a:gd name="T19" fmla="*/ 2388 h 4651"/>
                  <a:gd name="T20" fmla="*/ 0 w 5967"/>
                  <a:gd name="T21" fmla="*/ 2333 h 4651"/>
                  <a:gd name="T22" fmla="*/ 283 w 5967"/>
                  <a:gd name="T23" fmla="*/ 1520 h 4651"/>
                  <a:gd name="T24" fmla="*/ 1070 w 5967"/>
                  <a:gd name="T25" fmla="*/ 1136 h 4651"/>
                  <a:gd name="T26" fmla="*/ 1311 w 5967"/>
                  <a:gd name="T27" fmla="*/ 1115 h 4651"/>
                  <a:gd name="T28" fmla="*/ 1321 w 5967"/>
                  <a:gd name="T29" fmla="*/ 1115 h 4651"/>
                  <a:gd name="T30" fmla="*/ 1329 w 5967"/>
                  <a:gd name="T31" fmla="*/ 1115 h 4651"/>
                  <a:gd name="T32" fmla="*/ 1353 w 5967"/>
                  <a:gd name="T33" fmla="*/ 1115 h 4651"/>
                  <a:gd name="T34" fmla="*/ 2023 w 5967"/>
                  <a:gd name="T35" fmla="*/ 1017 h 4651"/>
                  <a:gd name="T36" fmla="*/ 2881 w 5967"/>
                  <a:gd name="T37" fmla="*/ 198 h 4651"/>
                  <a:gd name="T38" fmla="*/ 2892 w 5967"/>
                  <a:gd name="T39" fmla="*/ 145 h 4651"/>
                  <a:gd name="T40" fmla="*/ 2971 w 5967"/>
                  <a:gd name="T41" fmla="*/ 61 h 4651"/>
                  <a:gd name="T42" fmla="*/ 3501 w 5967"/>
                  <a:gd name="T43" fmla="*/ 0 h 4651"/>
                  <a:gd name="T44" fmla="*/ 4333 w 5967"/>
                  <a:gd name="T45" fmla="*/ 254 h 4651"/>
                  <a:gd name="T46" fmla="*/ 4860 w 5967"/>
                  <a:gd name="T47" fmla="*/ 1271 h 4651"/>
                  <a:gd name="T48" fmla="*/ 4788 w 5967"/>
                  <a:gd name="T49" fmla="*/ 1382 h 4651"/>
                  <a:gd name="T50" fmla="*/ 4441 w 5967"/>
                  <a:gd name="T51" fmla="*/ 1625 h 4651"/>
                  <a:gd name="T52" fmla="*/ 4359 w 5967"/>
                  <a:gd name="T53" fmla="*/ 2235 h 4651"/>
                  <a:gd name="T54" fmla="*/ 4367 w 5967"/>
                  <a:gd name="T55" fmla="*/ 2240 h 4651"/>
                  <a:gd name="T56" fmla="*/ 4372 w 5967"/>
                  <a:gd name="T57" fmla="*/ 2240 h 4651"/>
                  <a:gd name="T58" fmla="*/ 4375 w 5967"/>
                  <a:gd name="T59" fmla="*/ 2227 h 4651"/>
                  <a:gd name="T60" fmla="*/ 4454 w 5967"/>
                  <a:gd name="T61" fmla="*/ 1636 h 4651"/>
                  <a:gd name="T62" fmla="*/ 5034 w 5967"/>
                  <a:gd name="T63" fmla="*/ 1364 h 4651"/>
                  <a:gd name="T64" fmla="*/ 5108 w 5967"/>
                  <a:gd name="T65" fmla="*/ 1366 h 4651"/>
                  <a:gd name="T66" fmla="*/ 5884 w 5967"/>
                  <a:gd name="T67" fmla="*/ 1753 h 4651"/>
                  <a:gd name="T68" fmla="*/ 5911 w 5967"/>
                  <a:gd name="T69" fmla="*/ 1814 h 4651"/>
                  <a:gd name="T70" fmla="*/ 5132 w 5967"/>
                  <a:gd name="T71" fmla="*/ 3246 h 4651"/>
                  <a:gd name="T72" fmla="*/ 4333 w 5967"/>
                  <a:gd name="T73" fmla="*/ 3585 h 4651"/>
                  <a:gd name="T74" fmla="*/ 4356 w 5967"/>
                  <a:gd name="T75" fmla="*/ 3948 h 4651"/>
                  <a:gd name="T76" fmla="*/ 4714 w 5967"/>
                  <a:gd name="T77" fmla="*/ 4247 h 4651"/>
                  <a:gd name="T78" fmla="*/ 4783 w 5967"/>
                  <a:gd name="T79" fmla="*/ 4332 h 4651"/>
                  <a:gd name="T80" fmla="*/ 4740 w 5967"/>
                  <a:gd name="T81" fmla="*/ 4430 h 4651"/>
                  <a:gd name="T82" fmla="*/ 4446 w 5967"/>
                  <a:gd name="T83" fmla="*/ 4631 h 4651"/>
                  <a:gd name="T84" fmla="*/ 4388 w 5967"/>
                  <a:gd name="T85" fmla="*/ 4650 h 4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67" h="4651">
                    <a:moveTo>
                      <a:pt x="4388" y="4650"/>
                    </a:moveTo>
                    <a:lnTo>
                      <a:pt x="4388" y="4650"/>
                    </a:lnTo>
                    <a:cubicBezTo>
                      <a:pt x="4380" y="4650"/>
                      <a:pt x="4372" y="4647"/>
                      <a:pt x="4364" y="4647"/>
                    </a:cubicBezTo>
                    <a:cubicBezTo>
                      <a:pt x="3556" y="4446"/>
                      <a:pt x="3167" y="4022"/>
                      <a:pt x="2979" y="3702"/>
                    </a:cubicBezTo>
                    <a:cubicBezTo>
                      <a:pt x="2855" y="3487"/>
                      <a:pt x="2805" y="3291"/>
                      <a:pt x="2780" y="3167"/>
                    </a:cubicBezTo>
                    <a:cubicBezTo>
                      <a:pt x="2672" y="3196"/>
                      <a:pt x="2563" y="3212"/>
                      <a:pt x="2460" y="3212"/>
                    </a:cubicBezTo>
                    <a:cubicBezTo>
                      <a:pt x="2216" y="3212"/>
                      <a:pt x="2044" y="3132"/>
                      <a:pt x="1960" y="3082"/>
                    </a:cubicBezTo>
                    <a:cubicBezTo>
                      <a:pt x="1729" y="3201"/>
                      <a:pt x="1499" y="3262"/>
                      <a:pt x="1279" y="3262"/>
                    </a:cubicBezTo>
                    <a:cubicBezTo>
                      <a:pt x="956" y="3262"/>
                      <a:pt x="659" y="3135"/>
                      <a:pt x="392" y="2883"/>
                    </a:cubicBezTo>
                    <a:cubicBezTo>
                      <a:pt x="186" y="2690"/>
                      <a:pt x="58" y="2473"/>
                      <a:pt x="13" y="2388"/>
                    </a:cubicBezTo>
                    <a:cubicBezTo>
                      <a:pt x="3" y="2373"/>
                      <a:pt x="0" y="2354"/>
                      <a:pt x="0" y="2333"/>
                    </a:cubicBezTo>
                    <a:cubicBezTo>
                      <a:pt x="13" y="2105"/>
                      <a:pt x="74" y="1776"/>
                      <a:pt x="283" y="1520"/>
                    </a:cubicBezTo>
                    <a:cubicBezTo>
                      <a:pt x="466" y="1297"/>
                      <a:pt x="731" y="1167"/>
                      <a:pt x="1070" y="1136"/>
                    </a:cubicBezTo>
                    <a:cubicBezTo>
                      <a:pt x="1311" y="1115"/>
                      <a:pt x="1311" y="1115"/>
                      <a:pt x="1311" y="1115"/>
                    </a:cubicBezTo>
                    <a:cubicBezTo>
                      <a:pt x="1313" y="1115"/>
                      <a:pt x="1316" y="1115"/>
                      <a:pt x="1321" y="1115"/>
                    </a:cubicBezTo>
                    <a:cubicBezTo>
                      <a:pt x="1321" y="1115"/>
                      <a:pt x="1327" y="1115"/>
                      <a:pt x="1329" y="1115"/>
                    </a:cubicBezTo>
                    <a:cubicBezTo>
                      <a:pt x="1332" y="1115"/>
                      <a:pt x="1340" y="1115"/>
                      <a:pt x="1353" y="1115"/>
                    </a:cubicBezTo>
                    <a:cubicBezTo>
                      <a:pt x="1432" y="1115"/>
                      <a:pt x="1719" y="1107"/>
                      <a:pt x="2023" y="1017"/>
                    </a:cubicBezTo>
                    <a:cubicBezTo>
                      <a:pt x="2497" y="873"/>
                      <a:pt x="2794" y="590"/>
                      <a:pt x="2881" y="198"/>
                    </a:cubicBezTo>
                    <a:cubicBezTo>
                      <a:pt x="2884" y="180"/>
                      <a:pt x="2887" y="164"/>
                      <a:pt x="2892" y="145"/>
                    </a:cubicBezTo>
                    <a:cubicBezTo>
                      <a:pt x="2897" y="103"/>
                      <a:pt x="2929" y="71"/>
                      <a:pt x="2971" y="61"/>
                    </a:cubicBezTo>
                    <a:cubicBezTo>
                      <a:pt x="3159" y="21"/>
                      <a:pt x="3340" y="0"/>
                      <a:pt x="3501" y="0"/>
                    </a:cubicBezTo>
                    <a:cubicBezTo>
                      <a:pt x="3832" y="0"/>
                      <a:pt x="4113" y="84"/>
                      <a:pt x="4333" y="254"/>
                    </a:cubicBezTo>
                    <a:cubicBezTo>
                      <a:pt x="4735" y="561"/>
                      <a:pt x="4835" y="1067"/>
                      <a:pt x="4860" y="1271"/>
                    </a:cubicBezTo>
                    <a:cubicBezTo>
                      <a:pt x="4865" y="1318"/>
                      <a:pt x="4835" y="1366"/>
                      <a:pt x="4788" y="1382"/>
                    </a:cubicBezTo>
                    <a:cubicBezTo>
                      <a:pt x="4645" y="1424"/>
                      <a:pt x="4523" y="1509"/>
                      <a:pt x="4441" y="1625"/>
                    </a:cubicBezTo>
                    <a:cubicBezTo>
                      <a:pt x="4308" y="1803"/>
                      <a:pt x="4279" y="2036"/>
                      <a:pt x="4359" y="2235"/>
                    </a:cubicBezTo>
                    <a:cubicBezTo>
                      <a:pt x="4359" y="2240"/>
                      <a:pt x="4364" y="2240"/>
                      <a:pt x="4367" y="2240"/>
                    </a:cubicBezTo>
                    <a:cubicBezTo>
                      <a:pt x="4367" y="2240"/>
                      <a:pt x="4369" y="2240"/>
                      <a:pt x="4372" y="2240"/>
                    </a:cubicBezTo>
                    <a:cubicBezTo>
                      <a:pt x="4375" y="2237"/>
                      <a:pt x="4377" y="2232"/>
                      <a:pt x="4375" y="2227"/>
                    </a:cubicBezTo>
                    <a:cubicBezTo>
                      <a:pt x="4298" y="2036"/>
                      <a:pt x="4327" y="1808"/>
                      <a:pt x="4454" y="1636"/>
                    </a:cubicBezTo>
                    <a:cubicBezTo>
                      <a:pt x="4584" y="1462"/>
                      <a:pt x="4791" y="1364"/>
                      <a:pt x="5034" y="1364"/>
                    </a:cubicBezTo>
                    <a:cubicBezTo>
                      <a:pt x="5058" y="1364"/>
                      <a:pt x="5084" y="1364"/>
                      <a:pt x="5108" y="1366"/>
                    </a:cubicBezTo>
                    <a:cubicBezTo>
                      <a:pt x="5476" y="1395"/>
                      <a:pt x="5733" y="1591"/>
                      <a:pt x="5884" y="1753"/>
                    </a:cubicBezTo>
                    <a:cubicBezTo>
                      <a:pt x="5900" y="1769"/>
                      <a:pt x="5911" y="1790"/>
                      <a:pt x="5911" y="1814"/>
                    </a:cubicBezTo>
                    <a:cubicBezTo>
                      <a:pt x="5966" y="2399"/>
                      <a:pt x="5696" y="2894"/>
                      <a:pt x="5132" y="3246"/>
                    </a:cubicBezTo>
                    <a:cubicBezTo>
                      <a:pt x="4801" y="3453"/>
                      <a:pt x="4467" y="3551"/>
                      <a:pt x="4333" y="3585"/>
                    </a:cubicBezTo>
                    <a:cubicBezTo>
                      <a:pt x="4295" y="3720"/>
                      <a:pt x="4303" y="3842"/>
                      <a:pt x="4356" y="3948"/>
                    </a:cubicBezTo>
                    <a:cubicBezTo>
                      <a:pt x="4459" y="4157"/>
                      <a:pt x="4711" y="4247"/>
                      <a:pt x="4714" y="4247"/>
                    </a:cubicBezTo>
                    <a:cubicBezTo>
                      <a:pt x="4751" y="4260"/>
                      <a:pt x="4777" y="4292"/>
                      <a:pt x="4783" y="4332"/>
                    </a:cubicBezTo>
                    <a:cubicBezTo>
                      <a:pt x="4791" y="4369"/>
                      <a:pt x="4772" y="4409"/>
                      <a:pt x="4740" y="4430"/>
                    </a:cubicBezTo>
                    <a:cubicBezTo>
                      <a:pt x="4446" y="4631"/>
                      <a:pt x="4446" y="4631"/>
                      <a:pt x="4446" y="4631"/>
                    </a:cubicBezTo>
                    <a:cubicBezTo>
                      <a:pt x="4431" y="4642"/>
                      <a:pt x="4409" y="4650"/>
                      <a:pt x="4388" y="465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0B751B08-72C2-2243-B99D-919425601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1825" y="6632404"/>
                <a:ext cx="5032350" cy="3954569"/>
              </a:xfrm>
              <a:custGeom>
                <a:avLst/>
                <a:gdLst>
                  <a:gd name="T0" fmla="*/ 3607 w 6182"/>
                  <a:gd name="T1" fmla="*/ 209 h 4860"/>
                  <a:gd name="T2" fmla="*/ 4862 w 6182"/>
                  <a:gd name="T3" fmla="*/ 1388 h 4860"/>
                  <a:gd name="T4" fmla="*/ 4370 w 6182"/>
                  <a:gd name="T5" fmla="*/ 2381 h 4860"/>
                  <a:gd name="T6" fmla="*/ 4515 w 6182"/>
                  <a:gd name="T7" fmla="*/ 2441 h 4860"/>
                  <a:gd name="T8" fmla="*/ 4645 w 6182"/>
                  <a:gd name="T9" fmla="*/ 1803 h 4860"/>
                  <a:gd name="T10" fmla="*/ 5206 w 6182"/>
                  <a:gd name="T11" fmla="*/ 1575 h 4860"/>
                  <a:gd name="T12" fmla="*/ 4356 w 6182"/>
                  <a:gd name="T13" fmla="*/ 3604 h 4860"/>
                  <a:gd name="T14" fmla="*/ 4494 w 6182"/>
                  <a:gd name="T15" fmla="*/ 4653 h 4860"/>
                  <a:gd name="T16" fmla="*/ 2566 w 6182"/>
                  <a:gd name="T17" fmla="*/ 3215 h 4860"/>
                  <a:gd name="T18" fmla="*/ 1385 w 6182"/>
                  <a:gd name="T19" fmla="*/ 3265 h 4860"/>
                  <a:gd name="T20" fmla="*/ 469 w 6182"/>
                  <a:gd name="T21" fmla="*/ 1692 h 4860"/>
                  <a:gd name="T22" fmla="*/ 1427 w 6182"/>
                  <a:gd name="T23" fmla="*/ 1324 h 4860"/>
                  <a:gd name="T24" fmla="*/ 1459 w 6182"/>
                  <a:gd name="T25" fmla="*/ 1324 h 4860"/>
                  <a:gd name="T26" fmla="*/ 3088 w 6182"/>
                  <a:gd name="T27" fmla="*/ 326 h 4860"/>
                  <a:gd name="T28" fmla="*/ 3607 w 6182"/>
                  <a:gd name="T29" fmla="*/ 209 h 4860"/>
                  <a:gd name="T30" fmla="*/ 3607 w 6182"/>
                  <a:gd name="T31" fmla="*/ 0 h 4860"/>
                  <a:gd name="T32" fmla="*/ 3053 w 6182"/>
                  <a:gd name="T33" fmla="*/ 66 h 4860"/>
                  <a:gd name="T34" fmla="*/ 2886 w 6182"/>
                  <a:gd name="T35" fmla="*/ 281 h 4860"/>
                  <a:gd name="T36" fmla="*/ 1459 w 6182"/>
                  <a:gd name="T37" fmla="*/ 1117 h 4860"/>
                  <a:gd name="T38" fmla="*/ 1427 w 6182"/>
                  <a:gd name="T39" fmla="*/ 1117 h 4860"/>
                  <a:gd name="T40" fmla="*/ 1168 w 6182"/>
                  <a:gd name="T41" fmla="*/ 1138 h 4860"/>
                  <a:gd name="T42" fmla="*/ 307 w 6182"/>
                  <a:gd name="T43" fmla="*/ 1562 h 4860"/>
                  <a:gd name="T44" fmla="*/ 27 w 6182"/>
                  <a:gd name="T45" fmla="*/ 2542 h 4860"/>
                  <a:gd name="T46" fmla="*/ 1385 w 6182"/>
                  <a:gd name="T47" fmla="*/ 3474 h 4860"/>
                  <a:gd name="T48" fmla="*/ 2566 w 6182"/>
                  <a:gd name="T49" fmla="*/ 3421 h 4860"/>
                  <a:gd name="T50" fmla="*/ 2995 w 6182"/>
                  <a:gd name="T51" fmla="*/ 3861 h 4860"/>
                  <a:gd name="T52" fmla="*/ 4446 w 6182"/>
                  <a:gd name="T53" fmla="*/ 4851 h 4860"/>
                  <a:gd name="T54" fmla="*/ 4611 w 6182"/>
                  <a:gd name="T55" fmla="*/ 4822 h 4860"/>
                  <a:gd name="T56" fmla="*/ 4995 w 6182"/>
                  <a:gd name="T57" fmla="*/ 4422 h 4860"/>
                  <a:gd name="T58" fmla="*/ 4629 w 6182"/>
                  <a:gd name="T59" fmla="*/ 4110 h 4860"/>
                  <a:gd name="T60" fmla="*/ 5291 w 6182"/>
                  <a:gd name="T61" fmla="*/ 3442 h 4860"/>
                  <a:gd name="T62" fmla="*/ 6067 w 6182"/>
                  <a:gd name="T63" fmla="*/ 1787 h 4860"/>
                  <a:gd name="T64" fmla="*/ 5140 w 6182"/>
                  <a:gd name="T65" fmla="*/ 1366 h 4860"/>
                  <a:gd name="T66" fmla="*/ 5069 w 6182"/>
                  <a:gd name="T67" fmla="*/ 1363 h 4860"/>
                  <a:gd name="T68" fmla="*/ 3607 w 6182"/>
                  <a:gd name="T69" fmla="*/ 0 h 4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82" h="4860">
                    <a:moveTo>
                      <a:pt x="3607" y="209"/>
                    </a:moveTo>
                    <a:lnTo>
                      <a:pt x="3607" y="209"/>
                    </a:lnTo>
                    <a:cubicBezTo>
                      <a:pt x="3917" y="209"/>
                      <a:pt x="4174" y="286"/>
                      <a:pt x="4375" y="442"/>
                    </a:cubicBezTo>
                    <a:cubicBezTo>
                      <a:pt x="4751" y="728"/>
                      <a:pt x="4841" y="1210"/>
                      <a:pt x="4862" y="1388"/>
                    </a:cubicBezTo>
                    <a:cubicBezTo>
                      <a:pt x="4701" y="1440"/>
                      <a:pt x="4560" y="1536"/>
                      <a:pt x="4462" y="1671"/>
                    </a:cubicBezTo>
                    <a:cubicBezTo>
                      <a:pt x="4311" y="1877"/>
                      <a:pt x="4274" y="2150"/>
                      <a:pt x="4370" y="2381"/>
                    </a:cubicBezTo>
                    <a:cubicBezTo>
                      <a:pt x="4385" y="2423"/>
                      <a:pt x="4428" y="2449"/>
                      <a:pt x="4473" y="2449"/>
                    </a:cubicBezTo>
                    <a:cubicBezTo>
                      <a:pt x="4486" y="2449"/>
                      <a:pt x="4502" y="2446"/>
                      <a:pt x="4515" y="2441"/>
                    </a:cubicBezTo>
                    <a:cubicBezTo>
                      <a:pt x="4573" y="2420"/>
                      <a:pt x="4600" y="2354"/>
                      <a:pt x="4579" y="2296"/>
                    </a:cubicBezTo>
                    <a:cubicBezTo>
                      <a:pt x="4513" y="2137"/>
                      <a:pt x="4539" y="1949"/>
                      <a:pt x="4645" y="1803"/>
                    </a:cubicBezTo>
                    <a:cubicBezTo>
                      <a:pt x="4753" y="1652"/>
                      <a:pt x="4928" y="1573"/>
                      <a:pt x="5140" y="1573"/>
                    </a:cubicBezTo>
                    <a:cubicBezTo>
                      <a:pt x="5162" y="1573"/>
                      <a:pt x="5185" y="1573"/>
                      <a:pt x="5206" y="1575"/>
                    </a:cubicBezTo>
                    <a:cubicBezTo>
                      <a:pt x="5548" y="1602"/>
                      <a:pt x="5787" y="1790"/>
                      <a:pt x="5916" y="1928"/>
                    </a:cubicBezTo>
                    <a:cubicBezTo>
                      <a:pt x="6040" y="3259"/>
                      <a:pt x="4356" y="3604"/>
                      <a:pt x="4356" y="3604"/>
                    </a:cubicBezTo>
                    <a:cubicBezTo>
                      <a:pt x="4142" y="4237"/>
                      <a:pt x="4788" y="4451"/>
                      <a:pt x="4788" y="4451"/>
                    </a:cubicBezTo>
                    <a:cubicBezTo>
                      <a:pt x="4494" y="4653"/>
                      <a:pt x="4494" y="4653"/>
                      <a:pt x="4494" y="4653"/>
                    </a:cubicBezTo>
                    <a:cubicBezTo>
                      <a:pt x="3001" y="4282"/>
                      <a:pt x="2976" y="3138"/>
                      <a:pt x="2976" y="3138"/>
                    </a:cubicBezTo>
                    <a:cubicBezTo>
                      <a:pt x="2821" y="3194"/>
                      <a:pt x="2683" y="3215"/>
                      <a:pt x="2566" y="3215"/>
                    </a:cubicBezTo>
                    <a:cubicBezTo>
                      <a:pt x="2248" y="3215"/>
                      <a:pt x="2073" y="3066"/>
                      <a:pt x="2073" y="3066"/>
                    </a:cubicBezTo>
                    <a:cubicBezTo>
                      <a:pt x="1816" y="3209"/>
                      <a:pt x="1589" y="3265"/>
                      <a:pt x="1385" y="3265"/>
                    </a:cubicBezTo>
                    <a:cubicBezTo>
                      <a:pt x="691" y="3265"/>
                      <a:pt x="294" y="2603"/>
                      <a:pt x="209" y="2446"/>
                    </a:cubicBezTo>
                    <a:cubicBezTo>
                      <a:pt x="220" y="2240"/>
                      <a:pt x="273" y="1930"/>
                      <a:pt x="469" y="1692"/>
                    </a:cubicBezTo>
                    <a:cubicBezTo>
                      <a:pt x="633" y="1491"/>
                      <a:pt x="874" y="1374"/>
                      <a:pt x="1187" y="1345"/>
                    </a:cubicBezTo>
                    <a:cubicBezTo>
                      <a:pt x="1427" y="1324"/>
                      <a:pt x="1427" y="1324"/>
                      <a:pt x="1427" y="1324"/>
                    </a:cubicBezTo>
                    <a:cubicBezTo>
                      <a:pt x="1427" y="1324"/>
                      <a:pt x="1427" y="1324"/>
                      <a:pt x="1430" y="1324"/>
                    </a:cubicBezTo>
                    <a:cubicBezTo>
                      <a:pt x="1430" y="1324"/>
                      <a:pt x="1441" y="1324"/>
                      <a:pt x="1459" y="1324"/>
                    </a:cubicBezTo>
                    <a:cubicBezTo>
                      <a:pt x="1552" y="1324"/>
                      <a:pt x="1843" y="1316"/>
                      <a:pt x="2158" y="1221"/>
                    </a:cubicBezTo>
                    <a:cubicBezTo>
                      <a:pt x="2669" y="1067"/>
                      <a:pt x="2993" y="757"/>
                      <a:pt x="3088" y="326"/>
                    </a:cubicBezTo>
                    <a:cubicBezTo>
                      <a:pt x="3093" y="307"/>
                      <a:pt x="3096" y="289"/>
                      <a:pt x="3099" y="267"/>
                    </a:cubicBezTo>
                    <a:cubicBezTo>
                      <a:pt x="3281" y="228"/>
                      <a:pt x="3451" y="209"/>
                      <a:pt x="3607" y="209"/>
                    </a:cubicBezTo>
                    <a:lnTo>
                      <a:pt x="3607" y="0"/>
                    </a:lnTo>
                    <a:lnTo>
                      <a:pt x="3607" y="0"/>
                    </a:lnTo>
                    <a:lnTo>
                      <a:pt x="3607" y="0"/>
                    </a:lnTo>
                    <a:cubicBezTo>
                      <a:pt x="3437" y="0"/>
                      <a:pt x="3250" y="24"/>
                      <a:pt x="3053" y="66"/>
                    </a:cubicBezTo>
                    <a:cubicBezTo>
                      <a:pt x="2971" y="84"/>
                      <a:pt x="2911" y="151"/>
                      <a:pt x="2894" y="233"/>
                    </a:cubicBezTo>
                    <a:cubicBezTo>
                      <a:pt x="2892" y="249"/>
                      <a:pt x="2889" y="267"/>
                      <a:pt x="2886" y="281"/>
                    </a:cubicBezTo>
                    <a:cubicBezTo>
                      <a:pt x="2805" y="640"/>
                      <a:pt x="2540" y="889"/>
                      <a:pt x="2098" y="1022"/>
                    </a:cubicBezTo>
                    <a:cubicBezTo>
                      <a:pt x="1809" y="1109"/>
                      <a:pt x="1536" y="1117"/>
                      <a:pt x="1459" y="1117"/>
                    </a:cubicBezTo>
                    <a:cubicBezTo>
                      <a:pt x="1449" y="1117"/>
                      <a:pt x="1443" y="1117"/>
                      <a:pt x="1441" y="1117"/>
                    </a:cubicBezTo>
                    <a:cubicBezTo>
                      <a:pt x="1435" y="1117"/>
                      <a:pt x="1430" y="1117"/>
                      <a:pt x="1427" y="1117"/>
                    </a:cubicBezTo>
                    <a:cubicBezTo>
                      <a:pt x="1419" y="1117"/>
                      <a:pt x="1414" y="1117"/>
                      <a:pt x="1409" y="1117"/>
                    </a:cubicBezTo>
                    <a:cubicBezTo>
                      <a:pt x="1168" y="1138"/>
                      <a:pt x="1168" y="1138"/>
                      <a:pt x="1168" y="1138"/>
                    </a:cubicBezTo>
                    <a:lnTo>
                      <a:pt x="1168" y="1138"/>
                    </a:lnTo>
                    <a:cubicBezTo>
                      <a:pt x="800" y="1173"/>
                      <a:pt x="509" y="1316"/>
                      <a:pt x="307" y="1562"/>
                    </a:cubicBezTo>
                    <a:cubicBezTo>
                      <a:pt x="82" y="1840"/>
                      <a:pt x="16" y="2190"/>
                      <a:pt x="3" y="2433"/>
                    </a:cubicBezTo>
                    <a:cubicBezTo>
                      <a:pt x="0" y="2471"/>
                      <a:pt x="8" y="2510"/>
                      <a:pt x="27" y="2542"/>
                    </a:cubicBezTo>
                    <a:cubicBezTo>
                      <a:pt x="74" y="2632"/>
                      <a:pt x="209" y="2860"/>
                      <a:pt x="426" y="3066"/>
                    </a:cubicBezTo>
                    <a:cubicBezTo>
                      <a:pt x="710" y="3331"/>
                      <a:pt x="1041" y="3474"/>
                      <a:pt x="1385" y="3474"/>
                    </a:cubicBezTo>
                    <a:cubicBezTo>
                      <a:pt x="1605" y="3474"/>
                      <a:pt x="1833" y="3416"/>
                      <a:pt x="2063" y="3305"/>
                    </a:cubicBezTo>
                    <a:cubicBezTo>
                      <a:pt x="2169" y="3357"/>
                      <a:pt x="2338" y="3421"/>
                      <a:pt x="2566" y="3421"/>
                    </a:cubicBezTo>
                    <a:cubicBezTo>
                      <a:pt x="2646" y="3421"/>
                      <a:pt x="2728" y="3413"/>
                      <a:pt x="2810" y="3397"/>
                    </a:cubicBezTo>
                    <a:cubicBezTo>
                      <a:pt x="2839" y="3524"/>
                      <a:pt x="2897" y="3689"/>
                      <a:pt x="2995" y="3861"/>
                    </a:cubicBezTo>
                    <a:cubicBezTo>
                      <a:pt x="3122" y="4078"/>
                      <a:pt x="3292" y="4266"/>
                      <a:pt x="3503" y="4425"/>
                    </a:cubicBezTo>
                    <a:cubicBezTo>
                      <a:pt x="3760" y="4618"/>
                      <a:pt x="4078" y="4761"/>
                      <a:pt x="4446" y="4851"/>
                    </a:cubicBezTo>
                    <a:cubicBezTo>
                      <a:pt x="4462" y="4856"/>
                      <a:pt x="4478" y="4859"/>
                      <a:pt x="4494" y="4859"/>
                    </a:cubicBezTo>
                    <a:cubicBezTo>
                      <a:pt x="4537" y="4859"/>
                      <a:pt x="4576" y="4846"/>
                      <a:pt x="4611" y="4822"/>
                    </a:cubicBezTo>
                    <a:cubicBezTo>
                      <a:pt x="4905" y="4623"/>
                      <a:pt x="4905" y="4623"/>
                      <a:pt x="4905" y="4623"/>
                    </a:cubicBezTo>
                    <a:cubicBezTo>
                      <a:pt x="4971" y="4578"/>
                      <a:pt x="5005" y="4499"/>
                      <a:pt x="4995" y="4422"/>
                    </a:cubicBezTo>
                    <a:cubicBezTo>
                      <a:pt x="4981" y="4342"/>
                      <a:pt x="4928" y="4279"/>
                      <a:pt x="4854" y="4255"/>
                    </a:cubicBezTo>
                    <a:cubicBezTo>
                      <a:pt x="4844" y="4252"/>
                      <a:pt x="4722" y="4208"/>
                      <a:pt x="4629" y="4110"/>
                    </a:cubicBezTo>
                    <a:cubicBezTo>
                      <a:pt x="4537" y="4014"/>
                      <a:pt x="4504" y="3908"/>
                      <a:pt x="4526" y="3776"/>
                    </a:cubicBezTo>
                    <a:cubicBezTo>
                      <a:pt x="4690" y="3728"/>
                      <a:pt x="4995" y="3627"/>
                      <a:pt x="5291" y="3442"/>
                    </a:cubicBezTo>
                    <a:cubicBezTo>
                      <a:pt x="5892" y="3066"/>
                      <a:pt x="6181" y="2536"/>
                      <a:pt x="6120" y="1909"/>
                    </a:cubicBezTo>
                    <a:cubicBezTo>
                      <a:pt x="6117" y="1864"/>
                      <a:pt x="6096" y="1821"/>
                      <a:pt x="6067" y="1787"/>
                    </a:cubicBezTo>
                    <a:cubicBezTo>
                      <a:pt x="5903" y="1612"/>
                      <a:pt x="5625" y="1401"/>
                      <a:pt x="5222" y="1369"/>
                    </a:cubicBezTo>
                    <a:cubicBezTo>
                      <a:pt x="5196" y="1366"/>
                      <a:pt x="5167" y="1366"/>
                      <a:pt x="5140" y="1366"/>
                    </a:cubicBezTo>
                    <a:cubicBezTo>
                      <a:pt x="5116" y="1366"/>
                      <a:pt x="5093" y="1366"/>
                      <a:pt x="5069" y="1369"/>
                    </a:cubicBezTo>
                    <a:cubicBezTo>
                      <a:pt x="5069" y="1366"/>
                      <a:pt x="5069" y="1366"/>
                      <a:pt x="5069" y="1363"/>
                    </a:cubicBezTo>
                    <a:cubicBezTo>
                      <a:pt x="5042" y="1149"/>
                      <a:pt x="4936" y="609"/>
                      <a:pt x="4502" y="278"/>
                    </a:cubicBezTo>
                    <a:cubicBezTo>
                      <a:pt x="4264" y="92"/>
                      <a:pt x="3962" y="0"/>
                      <a:pt x="3607" y="0"/>
                    </a:cubicBezTo>
                    <a:lnTo>
                      <a:pt x="3607" y="20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BB89CE56-5602-A744-9211-2073A5125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621" y="5734455"/>
                <a:ext cx="2083343" cy="2323893"/>
              </a:xfrm>
              <a:custGeom>
                <a:avLst/>
                <a:gdLst>
                  <a:gd name="T0" fmla="*/ 1891 w 2560"/>
                  <a:gd name="T1" fmla="*/ 2858 h 2859"/>
                  <a:gd name="T2" fmla="*/ 1891 w 2560"/>
                  <a:gd name="T3" fmla="*/ 2858 h 2859"/>
                  <a:gd name="T4" fmla="*/ 1825 w 2560"/>
                  <a:gd name="T5" fmla="*/ 2833 h 2859"/>
                  <a:gd name="T6" fmla="*/ 1155 w 2560"/>
                  <a:gd name="T7" fmla="*/ 2555 h 2859"/>
                  <a:gd name="T8" fmla="*/ 1081 w 2560"/>
                  <a:gd name="T9" fmla="*/ 2553 h 2859"/>
                  <a:gd name="T10" fmla="*/ 1028 w 2560"/>
                  <a:gd name="T11" fmla="*/ 2553 h 2859"/>
                  <a:gd name="T12" fmla="*/ 1023 w 2560"/>
                  <a:gd name="T13" fmla="*/ 2555 h 2859"/>
                  <a:gd name="T14" fmla="*/ 919 w 2560"/>
                  <a:gd name="T15" fmla="*/ 2463 h 2859"/>
                  <a:gd name="T16" fmla="*/ 390 w 2560"/>
                  <a:gd name="T17" fmla="*/ 1446 h 2859"/>
                  <a:gd name="T18" fmla="*/ 80 w 2560"/>
                  <a:gd name="T19" fmla="*/ 1276 h 2859"/>
                  <a:gd name="T20" fmla="*/ 16 w 2560"/>
                  <a:gd name="T21" fmla="*/ 1147 h 2859"/>
                  <a:gd name="T22" fmla="*/ 331 w 2560"/>
                  <a:gd name="T23" fmla="*/ 845 h 2859"/>
                  <a:gd name="T24" fmla="*/ 342 w 2560"/>
                  <a:gd name="T25" fmla="*/ 842 h 2859"/>
                  <a:gd name="T26" fmla="*/ 874 w 2560"/>
                  <a:gd name="T27" fmla="*/ 488 h 2859"/>
                  <a:gd name="T28" fmla="*/ 941 w 2560"/>
                  <a:gd name="T29" fmla="*/ 112 h 2859"/>
                  <a:gd name="T30" fmla="*/ 991 w 2560"/>
                  <a:gd name="T31" fmla="*/ 16 h 2859"/>
                  <a:gd name="T32" fmla="*/ 1044 w 2560"/>
                  <a:gd name="T33" fmla="*/ 0 h 2859"/>
                  <a:gd name="T34" fmla="*/ 1100 w 2560"/>
                  <a:gd name="T35" fmla="*/ 16 h 2859"/>
                  <a:gd name="T36" fmla="*/ 1989 w 2560"/>
                  <a:gd name="T37" fmla="*/ 2791 h 2859"/>
                  <a:gd name="T38" fmla="*/ 1918 w 2560"/>
                  <a:gd name="T39" fmla="*/ 2855 h 2859"/>
                  <a:gd name="T40" fmla="*/ 1891 w 2560"/>
                  <a:gd name="T41" fmla="*/ 2858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0" h="2859">
                    <a:moveTo>
                      <a:pt x="1891" y="2858"/>
                    </a:moveTo>
                    <a:lnTo>
                      <a:pt x="1891" y="2858"/>
                    </a:lnTo>
                    <a:cubicBezTo>
                      <a:pt x="1867" y="2858"/>
                      <a:pt x="1844" y="2850"/>
                      <a:pt x="1825" y="2833"/>
                    </a:cubicBezTo>
                    <a:cubicBezTo>
                      <a:pt x="1627" y="2670"/>
                      <a:pt x="1401" y="2574"/>
                      <a:pt x="1155" y="2555"/>
                    </a:cubicBezTo>
                    <a:cubicBezTo>
                      <a:pt x="1131" y="2553"/>
                      <a:pt x="1105" y="2553"/>
                      <a:pt x="1081" y="2553"/>
                    </a:cubicBezTo>
                    <a:cubicBezTo>
                      <a:pt x="1065" y="2553"/>
                      <a:pt x="1046" y="2553"/>
                      <a:pt x="1028" y="2553"/>
                    </a:cubicBezTo>
                    <a:cubicBezTo>
                      <a:pt x="1028" y="2553"/>
                      <a:pt x="1025" y="2555"/>
                      <a:pt x="1023" y="2555"/>
                    </a:cubicBezTo>
                    <a:cubicBezTo>
                      <a:pt x="972" y="2555"/>
                      <a:pt x="927" y="2516"/>
                      <a:pt x="919" y="2463"/>
                    </a:cubicBezTo>
                    <a:cubicBezTo>
                      <a:pt x="895" y="2262"/>
                      <a:pt x="795" y="1759"/>
                      <a:pt x="390" y="1446"/>
                    </a:cubicBezTo>
                    <a:cubicBezTo>
                      <a:pt x="297" y="1374"/>
                      <a:pt x="191" y="1319"/>
                      <a:pt x="80" y="1276"/>
                    </a:cubicBezTo>
                    <a:cubicBezTo>
                      <a:pt x="27" y="1258"/>
                      <a:pt x="0" y="1200"/>
                      <a:pt x="16" y="1147"/>
                    </a:cubicBezTo>
                    <a:cubicBezTo>
                      <a:pt x="66" y="1004"/>
                      <a:pt x="178" y="895"/>
                      <a:pt x="331" y="845"/>
                    </a:cubicBezTo>
                    <a:cubicBezTo>
                      <a:pt x="334" y="842"/>
                      <a:pt x="339" y="842"/>
                      <a:pt x="342" y="842"/>
                    </a:cubicBezTo>
                    <a:cubicBezTo>
                      <a:pt x="604" y="784"/>
                      <a:pt x="784" y="665"/>
                      <a:pt x="874" y="488"/>
                    </a:cubicBezTo>
                    <a:cubicBezTo>
                      <a:pt x="930" y="381"/>
                      <a:pt x="951" y="254"/>
                      <a:pt x="941" y="112"/>
                    </a:cubicBezTo>
                    <a:cubicBezTo>
                      <a:pt x="938" y="72"/>
                      <a:pt x="956" y="35"/>
                      <a:pt x="991" y="16"/>
                    </a:cubicBezTo>
                    <a:cubicBezTo>
                      <a:pt x="1007" y="5"/>
                      <a:pt x="1025" y="0"/>
                      <a:pt x="1044" y="0"/>
                    </a:cubicBezTo>
                    <a:cubicBezTo>
                      <a:pt x="1062" y="0"/>
                      <a:pt x="1081" y="5"/>
                      <a:pt x="1100" y="16"/>
                    </a:cubicBezTo>
                    <a:cubicBezTo>
                      <a:pt x="2559" y="940"/>
                      <a:pt x="2148" y="2375"/>
                      <a:pt x="1989" y="2791"/>
                    </a:cubicBezTo>
                    <a:cubicBezTo>
                      <a:pt x="1976" y="2823"/>
                      <a:pt x="1949" y="2847"/>
                      <a:pt x="1918" y="2855"/>
                    </a:cubicBezTo>
                    <a:cubicBezTo>
                      <a:pt x="1910" y="2858"/>
                      <a:pt x="1899" y="2858"/>
                      <a:pt x="1891" y="28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76821DD8-7A95-0F40-B7B6-C0AB35D9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5590" y="4685650"/>
                <a:ext cx="3811080" cy="2054508"/>
              </a:xfrm>
              <a:custGeom>
                <a:avLst/>
                <a:gdLst>
                  <a:gd name="T0" fmla="*/ 2770 w 4685"/>
                  <a:gd name="T1" fmla="*/ 2524 h 2525"/>
                  <a:gd name="T2" fmla="*/ 2770 w 4685"/>
                  <a:gd name="T3" fmla="*/ 2524 h 2525"/>
                  <a:gd name="T4" fmla="*/ 2704 w 4685"/>
                  <a:gd name="T5" fmla="*/ 2502 h 2525"/>
                  <a:gd name="T6" fmla="*/ 2667 w 4685"/>
                  <a:gd name="T7" fmla="*/ 2423 h 2525"/>
                  <a:gd name="T8" fmla="*/ 2402 w 4685"/>
                  <a:gd name="T9" fmla="*/ 1883 h 2525"/>
                  <a:gd name="T10" fmla="*/ 1719 w 4685"/>
                  <a:gd name="T11" fmla="*/ 1668 h 2525"/>
                  <a:gd name="T12" fmla="*/ 1319 w 4685"/>
                  <a:gd name="T13" fmla="*/ 1732 h 2525"/>
                  <a:gd name="T14" fmla="*/ 1284 w 4685"/>
                  <a:gd name="T15" fmla="*/ 1740 h 2525"/>
                  <a:gd name="T16" fmla="*/ 1194 w 4685"/>
                  <a:gd name="T17" fmla="*/ 1687 h 2525"/>
                  <a:gd name="T18" fmla="*/ 866 w 4685"/>
                  <a:gd name="T19" fmla="*/ 1250 h 2525"/>
                  <a:gd name="T20" fmla="*/ 69 w 4685"/>
                  <a:gd name="T21" fmla="*/ 694 h 2525"/>
                  <a:gd name="T22" fmla="*/ 8 w 4685"/>
                  <a:gd name="T23" fmla="*/ 620 h 2525"/>
                  <a:gd name="T24" fmla="*/ 32 w 4685"/>
                  <a:gd name="T25" fmla="*/ 527 h 2525"/>
                  <a:gd name="T26" fmla="*/ 884 w 4685"/>
                  <a:gd name="T27" fmla="*/ 40 h 2525"/>
                  <a:gd name="T28" fmla="*/ 887 w 4685"/>
                  <a:gd name="T29" fmla="*/ 40 h 2525"/>
                  <a:gd name="T30" fmla="*/ 1319 w 4685"/>
                  <a:gd name="T31" fmla="*/ 0 h 2525"/>
                  <a:gd name="T32" fmla="*/ 2201 w 4685"/>
                  <a:gd name="T33" fmla="*/ 201 h 2525"/>
                  <a:gd name="T34" fmla="*/ 2884 w 4685"/>
                  <a:gd name="T35" fmla="*/ 114 h 2525"/>
                  <a:gd name="T36" fmla="*/ 4581 w 4685"/>
                  <a:gd name="T37" fmla="*/ 1136 h 2525"/>
                  <a:gd name="T38" fmla="*/ 4587 w 4685"/>
                  <a:gd name="T39" fmla="*/ 1149 h 2525"/>
                  <a:gd name="T40" fmla="*/ 4573 w 4685"/>
                  <a:gd name="T41" fmla="*/ 1764 h 2525"/>
                  <a:gd name="T42" fmla="*/ 4075 w 4685"/>
                  <a:gd name="T43" fmla="*/ 2102 h 2525"/>
                  <a:gd name="T44" fmla="*/ 4054 w 4685"/>
                  <a:gd name="T45" fmla="*/ 2105 h 2525"/>
                  <a:gd name="T46" fmla="*/ 3662 w 4685"/>
                  <a:gd name="T47" fmla="*/ 2274 h 2525"/>
                  <a:gd name="T48" fmla="*/ 3623 w 4685"/>
                  <a:gd name="T49" fmla="*/ 2386 h 2525"/>
                  <a:gd name="T50" fmla="*/ 3588 w 4685"/>
                  <a:gd name="T51" fmla="*/ 2465 h 2525"/>
                  <a:gd name="T52" fmla="*/ 3519 w 4685"/>
                  <a:gd name="T53" fmla="*/ 2489 h 2525"/>
                  <a:gd name="T54" fmla="*/ 3506 w 4685"/>
                  <a:gd name="T55" fmla="*/ 2489 h 2525"/>
                  <a:gd name="T56" fmla="*/ 3263 w 4685"/>
                  <a:gd name="T57" fmla="*/ 2470 h 2525"/>
                  <a:gd name="T58" fmla="*/ 2788 w 4685"/>
                  <a:gd name="T59" fmla="*/ 2521 h 2525"/>
                  <a:gd name="T60" fmla="*/ 2770 w 4685"/>
                  <a:gd name="T61" fmla="*/ 2524 h 2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85" h="2525">
                    <a:moveTo>
                      <a:pt x="2770" y="2524"/>
                    </a:moveTo>
                    <a:lnTo>
                      <a:pt x="2770" y="2524"/>
                    </a:lnTo>
                    <a:cubicBezTo>
                      <a:pt x="2746" y="2524"/>
                      <a:pt x="2723" y="2516"/>
                      <a:pt x="2704" y="2502"/>
                    </a:cubicBezTo>
                    <a:cubicBezTo>
                      <a:pt x="2680" y="2481"/>
                      <a:pt x="2667" y="2455"/>
                      <a:pt x="2667" y="2423"/>
                    </a:cubicBezTo>
                    <a:cubicBezTo>
                      <a:pt x="2659" y="2203"/>
                      <a:pt x="2566" y="2015"/>
                      <a:pt x="2402" y="1883"/>
                    </a:cubicBezTo>
                    <a:cubicBezTo>
                      <a:pt x="2227" y="1745"/>
                      <a:pt x="1986" y="1668"/>
                      <a:pt x="1719" y="1668"/>
                    </a:cubicBezTo>
                    <a:cubicBezTo>
                      <a:pt x="1576" y="1668"/>
                      <a:pt x="1438" y="1692"/>
                      <a:pt x="1319" y="1732"/>
                    </a:cubicBezTo>
                    <a:cubicBezTo>
                      <a:pt x="1308" y="1737"/>
                      <a:pt x="1295" y="1740"/>
                      <a:pt x="1284" y="1740"/>
                    </a:cubicBezTo>
                    <a:cubicBezTo>
                      <a:pt x="1247" y="1740"/>
                      <a:pt x="1213" y="1721"/>
                      <a:pt x="1194" y="1687"/>
                    </a:cubicBezTo>
                    <a:cubicBezTo>
                      <a:pt x="1133" y="1584"/>
                      <a:pt x="1028" y="1422"/>
                      <a:pt x="866" y="1250"/>
                    </a:cubicBezTo>
                    <a:cubicBezTo>
                      <a:pt x="633" y="998"/>
                      <a:pt x="365" y="813"/>
                      <a:pt x="69" y="694"/>
                    </a:cubicBezTo>
                    <a:cubicBezTo>
                      <a:pt x="37" y="681"/>
                      <a:pt x="13" y="654"/>
                      <a:pt x="8" y="620"/>
                    </a:cubicBezTo>
                    <a:cubicBezTo>
                      <a:pt x="0" y="588"/>
                      <a:pt x="8" y="551"/>
                      <a:pt x="32" y="527"/>
                    </a:cubicBezTo>
                    <a:cubicBezTo>
                      <a:pt x="193" y="355"/>
                      <a:pt x="471" y="132"/>
                      <a:pt x="884" y="40"/>
                    </a:cubicBezTo>
                    <a:cubicBezTo>
                      <a:pt x="887" y="40"/>
                      <a:pt x="887" y="40"/>
                      <a:pt x="887" y="40"/>
                    </a:cubicBezTo>
                    <a:cubicBezTo>
                      <a:pt x="1033" y="13"/>
                      <a:pt x="1176" y="0"/>
                      <a:pt x="1319" y="0"/>
                    </a:cubicBezTo>
                    <a:cubicBezTo>
                      <a:pt x="1780" y="0"/>
                      <a:pt x="2092" y="143"/>
                      <a:pt x="2201" y="201"/>
                    </a:cubicBezTo>
                    <a:cubicBezTo>
                      <a:pt x="2439" y="143"/>
                      <a:pt x="2669" y="114"/>
                      <a:pt x="2884" y="114"/>
                    </a:cubicBezTo>
                    <a:cubicBezTo>
                      <a:pt x="4007" y="114"/>
                      <a:pt x="4468" y="895"/>
                      <a:pt x="4581" y="1136"/>
                    </a:cubicBezTo>
                    <a:cubicBezTo>
                      <a:pt x="4584" y="1141"/>
                      <a:pt x="4584" y="1144"/>
                      <a:pt x="4587" y="1149"/>
                    </a:cubicBezTo>
                    <a:cubicBezTo>
                      <a:pt x="4629" y="1284"/>
                      <a:pt x="4684" y="1544"/>
                      <a:pt x="4573" y="1764"/>
                    </a:cubicBezTo>
                    <a:cubicBezTo>
                      <a:pt x="4489" y="1930"/>
                      <a:pt x="4319" y="2044"/>
                      <a:pt x="4075" y="2102"/>
                    </a:cubicBezTo>
                    <a:cubicBezTo>
                      <a:pt x="4067" y="2102"/>
                      <a:pt x="4062" y="2105"/>
                      <a:pt x="4054" y="2105"/>
                    </a:cubicBezTo>
                    <a:cubicBezTo>
                      <a:pt x="3938" y="2108"/>
                      <a:pt x="3724" y="2145"/>
                      <a:pt x="3662" y="2274"/>
                    </a:cubicBezTo>
                    <a:cubicBezTo>
                      <a:pt x="3628" y="2346"/>
                      <a:pt x="3623" y="2378"/>
                      <a:pt x="3623" y="2386"/>
                    </a:cubicBezTo>
                    <a:cubicBezTo>
                      <a:pt x="3623" y="2415"/>
                      <a:pt x="3612" y="2444"/>
                      <a:pt x="3588" y="2465"/>
                    </a:cubicBezTo>
                    <a:cubicBezTo>
                      <a:pt x="3570" y="2481"/>
                      <a:pt x="3546" y="2489"/>
                      <a:pt x="3519" y="2489"/>
                    </a:cubicBezTo>
                    <a:cubicBezTo>
                      <a:pt x="3517" y="2489"/>
                      <a:pt x="3511" y="2489"/>
                      <a:pt x="3506" y="2489"/>
                    </a:cubicBezTo>
                    <a:cubicBezTo>
                      <a:pt x="3429" y="2478"/>
                      <a:pt x="3347" y="2470"/>
                      <a:pt x="3263" y="2470"/>
                    </a:cubicBezTo>
                    <a:cubicBezTo>
                      <a:pt x="3114" y="2470"/>
                      <a:pt x="2955" y="2489"/>
                      <a:pt x="2788" y="2521"/>
                    </a:cubicBezTo>
                    <a:cubicBezTo>
                      <a:pt x="2783" y="2524"/>
                      <a:pt x="2775" y="2524"/>
                      <a:pt x="2770" y="25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C30D575-4C5B-EC4D-A5E5-A728B4482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5791" y="4599447"/>
                <a:ext cx="3994271" cy="2223322"/>
              </a:xfrm>
              <a:custGeom>
                <a:avLst/>
                <a:gdLst>
                  <a:gd name="T0" fmla="*/ 1428 w 4906"/>
                  <a:gd name="T1" fmla="*/ 209 h 2734"/>
                  <a:gd name="T2" fmla="*/ 1428 w 4906"/>
                  <a:gd name="T3" fmla="*/ 209 h 2734"/>
                  <a:gd name="T4" fmla="*/ 2294 w 4906"/>
                  <a:gd name="T5" fmla="*/ 416 h 2734"/>
                  <a:gd name="T6" fmla="*/ 2993 w 4906"/>
                  <a:gd name="T7" fmla="*/ 323 h 2734"/>
                  <a:gd name="T8" fmla="*/ 4598 w 4906"/>
                  <a:gd name="T9" fmla="*/ 1287 h 2734"/>
                  <a:gd name="T10" fmla="*/ 4590 w 4906"/>
                  <a:gd name="T11" fmla="*/ 1822 h 2734"/>
                  <a:gd name="T12" fmla="*/ 4161 w 4906"/>
                  <a:gd name="T13" fmla="*/ 2108 h 2734"/>
                  <a:gd name="T14" fmla="*/ 3676 w 4906"/>
                  <a:gd name="T15" fmla="*/ 2336 h 2734"/>
                  <a:gd name="T16" fmla="*/ 3628 w 4906"/>
                  <a:gd name="T17" fmla="*/ 2492 h 2734"/>
                  <a:gd name="T18" fmla="*/ 3372 w 4906"/>
                  <a:gd name="T19" fmla="*/ 2473 h 2734"/>
                  <a:gd name="T20" fmla="*/ 2879 w 4906"/>
                  <a:gd name="T21" fmla="*/ 2526 h 2734"/>
                  <a:gd name="T22" fmla="*/ 2575 w 4906"/>
                  <a:gd name="T23" fmla="*/ 1909 h 2734"/>
                  <a:gd name="T24" fmla="*/ 1828 w 4906"/>
                  <a:gd name="T25" fmla="*/ 1671 h 2734"/>
                  <a:gd name="T26" fmla="*/ 1393 w 4906"/>
                  <a:gd name="T27" fmla="*/ 1740 h 2734"/>
                  <a:gd name="T28" fmla="*/ 1052 w 4906"/>
                  <a:gd name="T29" fmla="*/ 1284 h 2734"/>
                  <a:gd name="T30" fmla="*/ 217 w 4906"/>
                  <a:gd name="T31" fmla="*/ 704 h 2734"/>
                  <a:gd name="T32" fmla="*/ 1017 w 4906"/>
                  <a:gd name="T33" fmla="*/ 246 h 2734"/>
                  <a:gd name="T34" fmla="*/ 1428 w 4906"/>
                  <a:gd name="T35" fmla="*/ 209 h 2734"/>
                  <a:gd name="T36" fmla="*/ 1428 w 4906"/>
                  <a:gd name="T37" fmla="*/ 0 h 2734"/>
                  <a:gd name="T38" fmla="*/ 1428 w 4906"/>
                  <a:gd name="T39" fmla="*/ 0 h 2734"/>
                  <a:gd name="T40" fmla="*/ 978 w 4906"/>
                  <a:gd name="T41" fmla="*/ 42 h 2734"/>
                  <a:gd name="T42" fmla="*/ 972 w 4906"/>
                  <a:gd name="T43" fmla="*/ 45 h 2734"/>
                  <a:gd name="T44" fmla="*/ 67 w 4906"/>
                  <a:gd name="T45" fmla="*/ 561 h 2734"/>
                  <a:gd name="T46" fmla="*/ 14 w 4906"/>
                  <a:gd name="T47" fmla="*/ 749 h 2734"/>
                  <a:gd name="T48" fmla="*/ 141 w 4906"/>
                  <a:gd name="T49" fmla="*/ 895 h 2734"/>
                  <a:gd name="T50" fmla="*/ 901 w 4906"/>
                  <a:gd name="T51" fmla="*/ 1427 h 2734"/>
                  <a:gd name="T52" fmla="*/ 1216 w 4906"/>
                  <a:gd name="T53" fmla="*/ 1846 h 2734"/>
                  <a:gd name="T54" fmla="*/ 1393 w 4906"/>
                  <a:gd name="T55" fmla="*/ 1949 h 2734"/>
                  <a:gd name="T56" fmla="*/ 1462 w 4906"/>
                  <a:gd name="T57" fmla="*/ 1936 h 2734"/>
                  <a:gd name="T58" fmla="*/ 1828 w 4906"/>
                  <a:gd name="T59" fmla="*/ 1880 h 2734"/>
                  <a:gd name="T60" fmla="*/ 2445 w 4906"/>
                  <a:gd name="T61" fmla="*/ 2071 h 2734"/>
                  <a:gd name="T62" fmla="*/ 2673 w 4906"/>
                  <a:gd name="T63" fmla="*/ 2534 h 2734"/>
                  <a:gd name="T64" fmla="*/ 2749 w 4906"/>
                  <a:gd name="T65" fmla="*/ 2688 h 2734"/>
                  <a:gd name="T66" fmla="*/ 2879 w 4906"/>
                  <a:gd name="T67" fmla="*/ 2733 h 2734"/>
                  <a:gd name="T68" fmla="*/ 2919 w 4906"/>
                  <a:gd name="T69" fmla="*/ 2730 h 2734"/>
                  <a:gd name="T70" fmla="*/ 3372 w 4906"/>
                  <a:gd name="T71" fmla="*/ 2682 h 2734"/>
                  <a:gd name="T72" fmla="*/ 3599 w 4906"/>
                  <a:gd name="T73" fmla="*/ 2696 h 2734"/>
                  <a:gd name="T74" fmla="*/ 3628 w 4906"/>
                  <a:gd name="T75" fmla="*/ 2698 h 2734"/>
                  <a:gd name="T76" fmla="*/ 3766 w 4906"/>
                  <a:gd name="T77" fmla="*/ 2648 h 2734"/>
                  <a:gd name="T78" fmla="*/ 3838 w 4906"/>
                  <a:gd name="T79" fmla="*/ 2495 h 2734"/>
                  <a:gd name="T80" fmla="*/ 3864 w 4906"/>
                  <a:gd name="T81" fmla="*/ 2426 h 2734"/>
                  <a:gd name="T82" fmla="*/ 4166 w 4906"/>
                  <a:gd name="T83" fmla="*/ 2315 h 2734"/>
                  <a:gd name="T84" fmla="*/ 4208 w 4906"/>
                  <a:gd name="T85" fmla="*/ 2309 h 2734"/>
                  <a:gd name="T86" fmla="*/ 4775 w 4906"/>
                  <a:gd name="T87" fmla="*/ 1917 h 2734"/>
                  <a:gd name="T88" fmla="*/ 4793 w 4906"/>
                  <a:gd name="T89" fmla="*/ 1224 h 2734"/>
                  <a:gd name="T90" fmla="*/ 4783 w 4906"/>
                  <a:gd name="T91" fmla="*/ 1197 h 2734"/>
                  <a:gd name="T92" fmla="*/ 2993 w 4906"/>
                  <a:gd name="T93" fmla="*/ 116 h 2734"/>
                  <a:gd name="T94" fmla="*/ 2323 w 4906"/>
                  <a:gd name="T95" fmla="*/ 196 h 2734"/>
                  <a:gd name="T96" fmla="*/ 1428 w 4906"/>
                  <a:gd name="T97" fmla="*/ 0 h 2734"/>
                  <a:gd name="T98" fmla="*/ 1428 w 4906"/>
                  <a:gd name="T99" fmla="*/ 209 h 2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06" h="2734">
                    <a:moveTo>
                      <a:pt x="1428" y="209"/>
                    </a:moveTo>
                    <a:lnTo>
                      <a:pt x="1428" y="209"/>
                    </a:lnTo>
                    <a:cubicBezTo>
                      <a:pt x="1968" y="209"/>
                      <a:pt x="2294" y="416"/>
                      <a:pt x="2294" y="416"/>
                    </a:cubicBezTo>
                    <a:cubicBezTo>
                      <a:pt x="2553" y="352"/>
                      <a:pt x="2784" y="323"/>
                      <a:pt x="2993" y="323"/>
                    </a:cubicBezTo>
                    <a:cubicBezTo>
                      <a:pt x="4055" y="323"/>
                      <a:pt x="4486" y="1057"/>
                      <a:pt x="4598" y="1287"/>
                    </a:cubicBezTo>
                    <a:cubicBezTo>
                      <a:pt x="4629" y="1393"/>
                      <a:pt x="4688" y="1631"/>
                      <a:pt x="4590" y="1822"/>
                    </a:cubicBezTo>
                    <a:cubicBezTo>
                      <a:pt x="4518" y="1962"/>
                      <a:pt x="4375" y="2058"/>
                      <a:pt x="4161" y="2108"/>
                    </a:cubicBezTo>
                    <a:cubicBezTo>
                      <a:pt x="4111" y="2108"/>
                      <a:pt x="3779" y="2124"/>
                      <a:pt x="3676" y="2336"/>
                    </a:cubicBezTo>
                    <a:cubicBezTo>
                      <a:pt x="3641" y="2407"/>
                      <a:pt x="3628" y="2457"/>
                      <a:pt x="3628" y="2492"/>
                    </a:cubicBezTo>
                    <a:cubicBezTo>
                      <a:pt x="3546" y="2481"/>
                      <a:pt x="3461" y="2473"/>
                      <a:pt x="3372" y="2473"/>
                    </a:cubicBezTo>
                    <a:cubicBezTo>
                      <a:pt x="3215" y="2473"/>
                      <a:pt x="3051" y="2492"/>
                      <a:pt x="2879" y="2526"/>
                    </a:cubicBezTo>
                    <a:cubicBezTo>
                      <a:pt x="2868" y="2275"/>
                      <a:pt x="2765" y="2060"/>
                      <a:pt x="2575" y="1909"/>
                    </a:cubicBezTo>
                    <a:cubicBezTo>
                      <a:pt x="2368" y="1742"/>
                      <a:pt x="2090" y="1671"/>
                      <a:pt x="1828" y="1671"/>
                    </a:cubicBezTo>
                    <a:cubicBezTo>
                      <a:pt x="1672" y="1671"/>
                      <a:pt x="1523" y="1698"/>
                      <a:pt x="1393" y="1740"/>
                    </a:cubicBezTo>
                    <a:cubicBezTo>
                      <a:pt x="1335" y="1639"/>
                      <a:pt x="1221" y="1467"/>
                      <a:pt x="1052" y="1284"/>
                    </a:cubicBezTo>
                    <a:cubicBezTo>
                      <a:pt x="808" y="1022"/>
                      <a:pt x="525" y="826"/>
                      <a:pt x="217" y="704"/>
                    </a:cubicBezTo>
                    <a:cubicBezTo>
                      <a:pt x="355" y="556"/>
                      <a:pt x="617" y="336"/>
                      <a:pt x="1017" y="246"/>
                    </a:cubicBezTo>
                    <a:cubicBezTo>
                      <a:pt x="1163" y="220"/>
                      <a:pt x="1300" y="209"/>
                      <a:pt x="1428" y="209"/>
                    </a:cubicBezTo>
                    <a:lnTo>
                      <a:pt x="1428" y="0"/>
                    </a:lnTo>
                    <a:lnTo>
                      <a:pt x="1428" y="0"/>
                    </a:lnTo>
                    <a:cubicBezTo>
                      <a:pt x="1279" y="0"/>
                      <a:pt x="1129" y="16"/>
                      <a:pt x="978" y="42"/>
                    </a:cubicBezTo>
                    <a:cubicBezTo>
                      <a:pt x="975" y="45"/>
                      <a:pt x="975" y="45"/>
                      <a:pt x="972" y="45"/>
                    </a:cubicBezTo>
                    <a:cubicBezTo>
                      <a:pt x="530" y="143"/>
                      <a:pt x="236" y="381"/>
                      <a:pt x="67" y="561"/>
                    </a:cubicBezTo>
                    <a:cubicBezTo>
                      <a:pt x="19" y="612"/>
                      <a:pt x="0" y="680"/>
                      <a:pt x="14" y="749"/>
                    </a:cubicBezTo>
                    <a:cubicBezTo>
                      <a:pt x="29" y="816"/>
                      <a:pt x="77" y="871"/>
                      <a:pt x="141" y="895"/>
                    </a:cubicBezTo>
                    <a:cubicBezTo>
                      <a:pt x="422" y="1009"/>
                      <a:pt x="675" y="1186"/>
                      <a:pt x="901" y="1427"/>
                    </a:cubicBezTo>
                    <a:cubicBezTo>
                      <a:pt x="1055" y="1591"/>
                      <a:pt x="1155" y="1745"/>
                      <a:pt x="1216" y="1846"/>
                    </a:cubicBezTo>
                    <a:cubicBezTo>
                      <a:pt x="1253" y="1912"/>
                      <a:pt x="1322" y="1949"/>
                      <a:pt x="1393" y="1949"/>
                    </a:cubicBezTo>
                    <a:cubicBezTo>
                      <a:pt x="1417" y="1949"/>
                      <a:pt x="1438" y="1943"/>
                      <a:pt x="1462" y="1936"/>
                    </a:cubicBezTo>
                    <a:cubicBezTo>
                      <a:pt x="1571" y="1899"/>
                      <a:pt x="1698" y="1880"/>
                      <a:pt x="1828" y="1880"/>
                    </a:cubicBezTo>
                    <a:cubicBezTo>
                      <a:pt x="2071" y="1880"/>
                      <a:pt x="2291" y="1946"/>
                      <a:pt x="2445" y="2071"/>
                    </a:cubicBezTo>
                    <a:cubicBezTo>
                      <a:pt x="2588" y="2185"/>
                      <a:pt x="2665" y="2341"/>
                      <a:pt x="2673" y="2534"/>
                    </a:cubicBezTo>
                    <a:cubicBezTo>
                      <a:pt x="2673" y="2595"/>
                      <a:pt x="2702" y="2651"/>
                      <a:pt x="2749" y="2688"/>
                    </a:cubicBezTo>
                    <a:cubicBezTo>
                      <a:pt x="2786" y="2717"/>
                      <a:pt x="2832" y="2733"/>
                      <a:pt x="2879" y="2733"/>
                    </a:cubicBezTo>
                    <a:cubicBezTo>
                      <a:pt x="2892" y="2733"/>
                      <a:pt x="2905" y="2733"/>
                      <a:pt x="2919" y="2730"/>
                    </a:cubicBezTo>
                    <a:cubicBezTo>
                      <a:pt x="3078" y="2698"/>
                      <a:pt x="3231" y="2682"/>
                      <a:pt x="3372" y="2682"/>
                    </a:cubicBezTo>
                    <a:cubicBezTo>
                      <a:pt x="3451" y="2682"/>
                      <a:pt x="3528" y="2688"/>
                      <a:pt x="3599" y="2696"/>
                    </a:cubicBezTo>
                    <a:cubicBezTo>
                      <a:pt x="3610" y="2698"/>
                      <a:pt x="3620" y="2698"/>
                      <a:pt x="3628" y="2698"/>
                    </a:cubicBezTo>
                    <a:cubicBezTo>
                      <a:pt x="3679" y="2698"/>
                      <a:pt x="3726" y="2680"/>
                      <a:pt x="3766" y="2648"/>
                    </a:cubicBezTo>
                    <a:cubicBezTo>
                      <a:pt x="3808" y="2611"/>
                      <a:pt x="3835" y="2555"/>
                      <a:pt x="3838" y="2495"/>
                    </a:cubicBezTo>
                    <a:cubicBezTo>
                      <a:pt x="3838" y="2492"/>
                      <a:pt x="3843" y="2471"/>
                      <a:pt x="3864" y="2426"/>
                    </a:cubicBezTo>
                    <a:cubicBezTo>
                      <a:pt x="3896" y="2359"/>
                      <a:pt x="4044" y="2317"/>
                      <a:pt x="4166" y="2315"/>
                    </a:cubicBezTo>
                    <a:cubicBezTo>
                      <a:pt x="4179" y="2315"/>
                      <a:pt x="4195" y="2312"/>
                      <a:pt x="4208" y="2309"/>
                    </a:cubicBezTo>
                    <a:cubicBezTo>
                      <a:pt x="4484" y="2246"/>
                      <a:pt x="4674" y="2113"/>
                      <a:pt x="4775" y="1917"/>
                    </a:cubicBezTo>
                    <a:cubicBezTo>
                      <a:pt x="4905" y="1663"/>
                      <a:pt x="4841" y="1374"/>
                      <a:pt x="4793" y="1224"/>
                    </a:cubicBezTo>
                    <a:cubicBezTo>
                      <a:pt x="4791" y="1215"/>
                      <a:pt x="4788" y="1205"/>
                      <a:pt x="4783" y="1197"/>
                    </a:cubicBezTo>
                    <a:cubicBezTo>
                      <a:pt x="4661" y="943"/>
                      <a:pt x="4176" y="116"/>
                      <a:pt x="2993" y="116"/>
                    </a:cubicBezTo>
                    <a:cubicBezTo>
                      <a:pt x="2781" y="116"/>
                      <a:pt x="2556" y="143"/>
                      <a:pt x="2323" y="196"/>
                    </a:cubicBezTo>
                    <a:cubicBezTo>
                      <a:pt x="2180" y="127"/>
                      <a:pt x="1865" y="0"/>
                      <a:pt x="1428" y="0"/>
                    </a:cubicBezTo>
                    <a:lnTo>
                      <a:pt x="1428" y="20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06F035CB-867A-6D40-9323-2E5650FBC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8879" y="7938599"/>
                <a:ext cx="812904" cy="812911"/>
              </a:xfrm>
              <a:custGeom>
                <a:avLst/>
                <a:gdLst>
                  <a:gd name="T0" fmla="*/ 230 w 461"/>
                  <a:gd name="T1" fmla="*/ 8 h 461"/>
                  <a:gd name="T2" fmla="*/ 230 w 461"/>
                  <a:gd name="T3" fmla="*/ 8 h 461"/>
                  <a:gd name="T4" fmla="*/ 0 w 461"/>
                  <a:gd name="T5" fmla="*/ 239 h 461"/>
                  <a:gd name="T6" fmla="*/ 230 w 461"/>
                  <a:gd name="T7" fmla="*/ 460 h 461"/>
                  <a:gd name="T8" fmla="*/ 460 w 461"/>
                  <a:gd name="T9" fmla="*/ 230 h 461"/>
                  <a:gd name="T10" fmla="*/ 230 w 461"/>
                  <a:gd name="T11" fmla="*/ 8 h 461"/>
                  <a:gd name="T12" fmla="*/ 230 w 461"/>
                  <a:gd name="T13" fmla="*/ 35 h 461"/>
                  <a:gd name="T14" fmla="*/ 230 w 461"/>
                  <a:gd name="T15" fmla="*/ 35 h 461"/>
                  <a:gd name="T16" fmla="*/ 319 w 461"/>
                  <a:gd name="T17" fmla="*/ 53 h 461"/>
                  <a:gd name="T18" fmla="*/ 291 w 461"/>
                  <a:gd name="T19" fmla="*/ 106 h 461"/>
                  <a:gd name="T20" fmla="*/ 230 w 461"/>
                  <a:gd name="T21" fmla="*/ 97 h 461"/>
                  <a:gd name="T22" fmla="*/ 168 w 461"/>
                  <a:gd name="T23" fmla="*/ 106 h 461"/>
                  <a:gd name="T24" fmla="*/ 141 w 461"/>
                  <a:gd name="T25" fmla="*/ 53 h 461"/>
                  <a:gd name="T26" fmla="*/ 230 w 461"/>
                  <a:gd name="T27" fmla="*/ 35 h 461"/>
                  <a:gd name="T28" fmla="*/ 106 w 461"/>
                  <a:gd name="T29" fmla="*/ 292 h 461"/>
                  <a:gd name="T30" fmla="*/ 106 w 461"/>
                  <a:gd name="T31" fmla="*/ 292 h 461"/>
                  <a:gd name="T32" fmla="*/ 53 w 461"/>
                  <a:gd name="T33" fmla="*/ 327 h 461"/>
                  <a:gd name="T34" fmla="*/ 35 w 461"/>
                  <a:gd name="T35" fmla="*/ 239 h 461"/>
                  <a:gd name="T36" fmla="*/ 53 w 461"/>
                  <a:gd name="T37" fmla="*/ 141 h 461"/>
                  <a:gd name="T38" fmla="*/ 106 w 461"/>
                  <a:gd name="T39" fmla="*/ 167 h 461"/>
                  <a:gd name="T40" fmla="*/ 88 w 461"/>
                  <a:gd name="T41" fmla="*/ 230 h 461"/>
                  <a:gd name="T42" fmla="*/ 106 w 461"/>
                  <a:gd name="T43" fmla="*/ 292 h 461"/>
                  <a:gd name="T44" fmla="*/ 230 w 461"/>
                  <a:gd name="T45" fmla="*/ 433 h 461"/>
                  <a:gd name="T46" fmla="*/ 230 w 461"/>
                  <a:gd name="T47" fmla="*/ 433 h 461"/>
                  <a:gd name="T48" fmla="*/ 141 w 461"/>
                  <a:gd name="T49" fmla="*/ 407 h 461"/>
                  <a:gd name="T50" fmla="*/ 168 w 461"/>
                  <a:gd name="T51" fmla="*/ 354 h 461"/>
                  <a:gd name="T52" fmla="*/ 230 w 461"/>
                  <a:gd name="T53" fmla="*/ 372 h 461"/>
                  <a:gd name="T54" fmla="*/ 291 w 461"/>
                  <a:gd name="T55" fmla="*/ 354 h 461"/>
                  <a:gd name="T56" fmla="*/ 319 w 461"/>
                  <a:gd name="T57" fmla="*/ 407 h 461"/>
                  <a:gd name="T58" fmla="*/ 230 w 461"/>
                  <a:gd name="T59" fmla="*/ 433 h 461"/>
                  <a:gd name="T60" fmla="*/ 230 w 461"/>
                  <a:gd name="T61" fmla="*/ 345 h 461"/>
                  <a:gd name="T62" fmla="*/ 230 w 461"/>
                  <a:gd name="T63" fmla="*/ 345 h 461"/>
                  <a:gd name="T64" fmla="*/ 124 w 461"/>
                  <a:gd name="T65" fmla="*/ 230 h 461"/>
                  <a:gd name="T66" fmla="*/ 230 w 461"/>
                  <a:gd name="T67" fmla="*/ 123 h 461"/>
                  <a:gd name="T68" fmla="*/ 336 w 461"/>
                  <a:gd name="T69" fmla="*/ 230 h 461"/>
                  <a:gd name="T70" fmla="*/ 230 w 461"/>
                  <a:gd name="T71" fmla="*/ 345 h 461"/>
                  <a:gd name="T72" fmla="*/ 354 w 461"/>
                  <a:gd name="T73" fmla="*/ 292 h 461"/>
                  <a:gd name="T74" fmla="*/ 354 w 461"/>
                  <a:gd name="T75" fmla="*/ 292 h 461"/>
                  <a:gd name="T76" fmla="*/ 372 w 461"/>
                  <a:gd name="T77" fmla="*/ 230 h 461"/>
                  <a:gd name="T78" fmla="*/ 354 w 461"/>
                  <a:gd name="T79" fmla="*/ 167 h 461"/>
                  <a:gd name="T80" fmla="*/ 407 w 461"/>
                  <a:gd name="T81" fmla="*/ 141 h 461"/>
                  <a:gd name="T82" fmla="*/ 425 w 461"/>
                  <a:gd name="T83" fmla="*/ 230 h 461"/>
                  <a:gd name="T84" fmla="*/ 407 w 461"/>
                  <a:gd name="T85" fmla="*/ 327 h 461"/>
                  <a:gd name="T86" fmla="*/ 354 w 461"/>
                  <a:gd name="T87" fmla="*/ 292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1" h="461">
                    <a:moveTo>
                      <a:pt x="230" y="8"/>
                    </a:moveTo>
                    <a:lnTo>
                      <a:pt x="230" y="8"/>
                    </a:lnTo>
                    <a:cubicBezTo>
                      <a:pt x="97" y="8"/>
                      <a:pt x="0" y="106"/>
                      <a:pt x="0" y="239"/>
                    </a:cubicBezTo>
                    <a:cubicBezTo>
                      <a:pt x="0" y="363"/>
                      <a:pt x="106" y="460"/>
                      <a:pt x="230" y="460"/>
                    </a:cubicBezTo>
                    <a:cubicBezTo>
                      <a:pt x="363" y="460"/>
                      <a:pt x="460" y="354"/>
                      <a:pt x="460" y="230"/>
                    </a:cubicBezTo>
                    <a:cubicBezTo>
                      <a:pt x="460" y="106"/>
                      <a:pt x="354" y="0"/>
                      <a:pt x="230" y="8"/>
                    </a:cubicBezTo>
                    <a:close/>
                    <a:moveTo>
                      <a:pt x="230" y="35"/>
                    </a:moveTo>
                    <a:lnTo>
                      <a:pt x="230" y="35"/>
                    </a:lnTo>
                    <a:cubicBezTo>
                      <a:pt x="256" y="35"/>
                      <a:pt x="291" y="44"/>
                      <a:pt x="319" y="53"/>
                    </a:cubicBezTo>
                    <a:cubicBezTo>
                      <a:pt x="291" y="106"/>
                      <a:pt x="291" y="106"/>
                      <a:pt x="291" y="106"/>
                    </a:cubicBezTo>
                    <a:cubicBezTo>
                      <a:pt x="275" y="97"/>
                      <a:pt x="247" y="97"/>
                      <a:pt x="230" y="97"/>
                    </a:cubicBezTo>
                    <a:cubicBezTo>
                      <a:pt x="203" y="97"/>
                      <a:pt x="185" y="97"/>
                      <a:pt x="168" y="106"/>
                    </a:cubicBezTo>
                    <a:cubicBezTo>
                      <a:pt x="141" y="53"/>
                      <a:pt x="141" y="53"/>
                      <a:pt x="141" y="53"/>
                    </a:cubicBezTo>
                    <a:cubicBezTo>
                      <a:pt x="168" y="44"/>
                      <a:pt x="194" y="35"/>
                      <a:pt x="230" y="35"/>
                    </a:cubicBezTo>
                    <a:close/>
                    <a:moveTo>
                      <a:pt x="106" y="292"/>
                    </a:moveTo>
                    <a:lnTo>
                      <a:pt x="106" y="292"/>
                    </a:lnTo>
                    <a:cubicBezTo>
                      <a:pt x="53" y="327"/>
                      <a:pt x="53" y="327"/>
                      <a:pt x="53" y="327"/>
                    </a:cubicBezTo>
                    <a:cubicBezTo>
                      <a:pt x="35" y="301"/>
                      <a:pt x="35" y="265"/>
                      <a:pt x="35" y="239"/>
                    </a:cubicBezTo>
                    <a:cubicBezTo>
                      <a:pt x="26" y="204"/>
                      <a:pt x="35" y="167"/>
                      <a:pt x="53" y="141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97" y="185"/>
                      <a:pt x="88" y="212"/>
                      <a:pt x="88" y="230"/>
                    </a:cubicBezTo>
                    <a:cubicBezTo>
                      <a:pt x="88" y="257"/>
                      <a:pt x="97" y="274"/>
                      <a:pt x="106" y="292"/>
                    </a:cubicBezTo>
                    <a:close/>
                    <a:moveTo>
                      <a:pt x="230" y="433"/>
                    </a:moveTo>
                    <a:lnTo>
                      <a:pt x="230" y="433"/>
                    </a:lnTo>
                    <a:cubicBezTo>
                      <a:pt x="194" y="433"/>
                      <a:pt x="168" y="425"/>
                      <a:pt x="141" y="407"/>
                    </a:cubicBezTo>
                    <a:cubicBezTo>
                      <a:pt x="168" y="354"/>
                      <a:pt x="168" y="354"/>
                      <a:pt x="168" y="354"/>
                    </a:cubicBezTo>
                    <a:cubicBezTo>
                      <a:pt x="185" y="363"/>
                      <a:pt x="203" y="372"/>
                      <a:pt x="230" y="372"/>
                    </a:cubicBezTo>
                    <a:cubicBezTo>
                      <a:pt x="247" y="372"/>
                      <a:pt x="275" y="363"/>
                      <a:pt x="291" y="354"/>
                    </a:cubicBezTo>
                    <a:cubicBezTo>
                      <a:pt x="319" y="407"/>
                      <a:pt x="319" y="407"/>
                      <a:pt x="319" y="407"/>
                    </a:cubicBezTo>
                    <a:cubicBezTo>
                      <a:pt x="291" y="425"/>
                      <a:pt x="266" y="433"/>
                      <a:pt x="230" y="433"/>
                    </a:cubicBezTo>
                    <a:close/>
                    <a:moveTo>
                      <a:pt x="230" y="345"/>
                    </a:moveTo>
                    <a:lnTo>
                      <a:pt x="230" y="345"/>
                    </a:lnTo>
                    <a:cubicBezTo>
                      <a:pt x="168" y="345"/>
                      <a:pt x="124" y="292"/>
                      <a:pt x="124" y="230"/>
                    </a:cubicBezTo>
                    <a:cubicBezTo>
                      <a:pt x="124" y="167"/>
                      <a:pt x="168" y="123"/>
                      <a:pt x="230" y="123"/>
                    </a:cubicBezTo>
                    <a:cubicBezTo>
                      <a:pt x="291" y="123"/>
                      <a:pt x="336" y="167"/>
                      <a:pt x="336" y="230"/>
                    </a:cubicBezTo>
                    <a:cubicBezTo>
                      <a:pt x="336" y="292"/>
                      <a:pt x="291" y="345"/>
                      <a:pt x="230" y="345"/>
                    </a:cubicBezTo>
                    <a:close/>
                    <a:moveTo>
                      <a:pt x="354" y="292"/>
                    </a:moveTo>
                    <a:lnTo>
                      <a:pt x="354" y="292"/>
                    </a:lnTo>
                    <a:cubicBezTo>
                      <a:pt x="363" y="274"/>
                      <a:pt x="372" y="257"/>
                      <a:pt x="372" y="230"/>
                    </a:cubicBezTo>
                    <a:cubicBezTo>
                      <a:pt x="372" y="212"/>
                      <a:pt x="363" y="185"/>
                      <a:pt x="354" y="167"/>
                    </a:cubicBezTo>
                    <a:cubicBezTo>
                      <a:pt x="407" y="141"/>
                      <a:pt x="407" y="141"/>
                      <a:pt x="407" y="141"/>
                    </a:cubicBezTo>
                    <a:cubicBezTo>
                      <a:pt x="416" y="167"/>
                      <a:pt x="425" y="195"/>
                      <a:pt x="425" y="230"/>
                    </a:cubicBezTo>
                    <a:cubicBezTo>
                      <a:pt x="425" y="265"/>
                      <a:pt x="416" y="292"/>
                      <a:pt x="407" y="327"/>
                    </a:cubicBezTo>
                    <a:lnTo>
                      <a:pt x="354" y="2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:a16="http://schemas.microsoft.com/office/drawing/2014/main" id="{266355DF-1D73-C24B-9808-69673942D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7791" y="6524484"/>
                <a:ext cx="874846" cy="781942"/>
              </a:xfrm>
              <a:custGeom>
                <a:avLst/>
                <a:gdLst>
                  <a:gd name="T0" fmla="*/ 142 w 497"/>
                  <a:gd name="T1" fmla="*/ 275 h 445"/>
                  <a:gd name="T2" fmla="*/ 142 w 497"/>
                  <a:gd name="T3" fmla="*/ 275 h 445"/>
                  <a:gd name="T4" fmla="*/ 142 w 497"/>
                  <a:gd name="T5" fmla="*/ 125 h 445"/>
                  <a:gd name="T6" fmla="*/ 53 w 497"/>
                  <a:gd name="T7" fmla="*/ 125 h 445"/>
                  <a:gd name="T8" fmla="*/ 0 w 497"/>
                  <a:gd name="T9" fmla="*/ 178 h 445"/>
                  <a:gd name="T10" fmla="*/ 0 w 497"/>
                  <a:gd name="T11" fmla="*/ 319 h 445"/>
                  <a:gd name="T12" fmla="*/ 53 w 497"/>
                  <a:gd name="T13" fmla="*/ 373 h 445"/>
                  <a:gd name="T14" fmla="*/ 71 w 497"/>
                  <a:gd name="T15" fmla="*/ 373 h 445"/>
                  <a:gd name="T16" fmla="*/ 71 w 497"/>
                  <a:gd name="T17" fmla="*/ 444 h 445"/>
                  <a:gd name="T18" fmla="*/ 151 w 497"/>
                  <a:gd name="T19" fmla="*/ 373 h 445"/>
                  <a:gd name="T20" fmla="*/ 274 w 497"/>
                  <a:gd name="T21" fmla="*/ 373 h 445"/>
                  <a:gd name="T22" fmla="*/ 319 w 497"/>
                  <a:gd name="T23" fmla="*/ 319 h 445"/>
                  <a:gd name="T24" fmla="*/ 319 w 497"/>
                  <a:gd name="T25" fmla="*/ 275 h 445"/>
                  <a:gd name="T26" fmla="*/ 319 w 497"/>
                  <a:gd name="T27" fmla="*/ 275 h 445"/>
                  <a:gd name="T28" fmla="*/ 142 w 497"/>
                  <a:gd name="T29" fmla="*/ 275 h 445"/>
                  <a:gd name="T30" fmla="*/ 443 w 497"/>
                  <a:gd name="T31" fmla="*/ 0 h 445"/>
                  <a:gd name="T32" fmla="*/ 443 w 497"/>
                  <a:gd name="T33" fmla="*/ 0 h 445"/>
                  <a:gd name="T34" fmla="*/ 221 w 497"/>
                  <a:gd name="T35" fmla="*/ 0 h 445"/>
                  <a:gd name="T36" fmla="*/ 177 w 497"/>
                  <a:gd name="T37" fmla="*/ 54 h 445"/>
                  <a:gd name="T38" fmla="*/ 177 w 497"/>
                  <a:gd name="T39" fmla="*/ 248 h 445"/>
                  <a:gd name="T40" fmla="*/ 346 w 497"/>
                  <a:gd name="T41" fmla="*/ 248 h 445"/>
                  <a:gd name="T42" fmla="*/ 425 w 497"/>
                  <a:gd name="T43" fmla="*/ 319 h 445"/>
                  <a:gd name="T44" fmla="*/ 425 w 497"/>
                  <a:gd name="T45" fmla="*/ 248 h 445"/>
                  <a:gd name="T46" fmla="*/ 443 w 497"/>
                  <a:gd name="T47" fmla="*/ 248 h 445"/>
                  <a:gd name="T48" fmla="*/ 496 w 497"/>
                  <a:gd name="T49" fmla="*/ 195 h 445"/>
                  <a:gd name="T50" fmla="*/ 496 w 497"/>
                  <a:gd name="T51" fmla="*/ 54 h 445"/>
                  <a:gd name="T52" fmla="*/ 443 w 497"/>
                  <a:gd name="T5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445">
                    <a:moveTo>
                      <a:pt x="142" y="275"/>
                    </a:moveTo>
                    <a:lnTo>
                      <a:pt x="142" y="275"/>
                    </a:lnTo>
                    <a:cubicBezTo>
                      <a:pt x="142" y="125"/>
                      <a:pt x="142" y="125"/>
                      <a:pt x="142" y="125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18" y="125"/>
                      <a:pt x="0" y="151"/>
                      <a:pt x="0" y="178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54"/>
                      <a:pt x="18" y="373"/>
                      <a:pt x="53" y="373"/>
                    </a:cubicBezTo>
                    <a:cubicBezTo>
                      <a:pt x="71" y="373"/>
                      <a:pt x="71" y="373"/>
                      <a:pt x="71" y="373"/>
                    </a:cubicBezTo>
                    <a:cubicBezTo>
                      <a:pt x="71" y="444"/>
                      <a:pt x="71" y="444"/>
                      <a:pt x="71" y="444"/>
                    </a:cubicBezTo>
                    <a:cubicBezTo>
                      <a:pt x="151" y="373"/>
                      <a:pt x="151" y="373"/>
                      <a:pt x="151" y="373"/>
                    </a:cubicBezTo>
                    <a:cubicBezTo>
                      <a:pt x="274" y="373"/>
                      <a:pt x="274" y="373"/>
                      <a:pt x="274" y="373"/>
                    </a:cubicBezTo>
                    <a:cubicBezTo>
                      <a:pt x="302" y="373"/>
                      <a:pt x="319" y="354"/>
                      <a:pt x="319" y="319"/>
                    </a:cubicBezTo>
                    <a:cubicBezTo>
                      <a:pt x="319" y="275"/>
                      <a:pt x="319" y="275"/>
                      <a:pt x="319" y="275"/>
                    </a:cubicBezTo>
                    <a:lnTo>
                      <a:pt x="319" y="275"/>
                    </a:lnTo>
                    <a:lnTo>
                      <a:pt x="142" y="275"/>
                    </a:lnTo>
                    <a:close/>
                    <a:moveTo>
                      <a:pt x="443" y="0"/>
                    </a:moveTo>
                    <a:lnTo>
                      <a:pt x="443" y="0"/>
                    </a:lnTo>
                    <a:cubicBezTo>
                      <a:pt x="221" y="0"/>
                      <a:pt x="221" y="0"/>
                      <a:pt x="221" y="0"/>
                    </a:cubicBezTo>
                    <a:cubicBezTo>
                      <a:pt x="195" y="0"/>
                      <a:pt x="177" y="27"/>
                      <a:pt x="177" y="54"/>
                    </a:cubicBezTo>
                    <a:cubicBezTo>
                      <a:pt x="177" y="248"/>
                      <a:pt x="177" y="248"/>
                      <a:pt x="177" y="248"/>
                    </a:cubicBezTo>
                    <a:cubicBezTo>
                      <a:pt x="346" y="248"/>
                      <a:pt x="346" y="248"/>
                      <a:pt x="346" y="248"/>
                    </a:cubicBezTo>
                    <a:cubicBezTo>
                      <a:pt x="425" y="319"/>
                      <a:pt x="425" y="319"/>
                      <a:pt x="425" y="319"/>
                    </a:cubicBezTo>
                    <a:cubicBezTo>
                      <a:pt x="425" y="248"/>
                      <a:pt x="425" y="248"/>
                      <a:pt x="425" y="248"/>
                    </a:cubicBezTo>
                    <a:cubicBezTo>
                      <a:pt x="443" y="248"/>
                      <a:pt x="443" y="248"/>
                      <a:pt x="443" y="248"/>
                    </a:cubicBezTo>
                    <a:cubicBezTo>
                      <a:pt x="470" y="248"/>
                      <a:pt x="496" y="231"/>
                      <a:pt x="496" y="195"/>
                    </a:cubicBezTo>
                    <a:cubicBezTo>
                      <a:pt x="496" y="54"/>
                      <a:pt x="496" y="54"/>
                      <a:pt x="496" y="54"/>
                    </a:cubicBezTo>
                    <a:cubicBezTo>
                      <a:pt x="496" y="27"/>
                      <a:pt x="470" y="0"/>
                      <a:pt x="4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3" name="Freeform 110">
                <a:extLst>
                  <a:ext uri="{FF2B5EF4-FFF2-40B4-BE49-F238E27FC236}">
                    <a16:creationId xmlns:a16="http://schemas.microsoft.com/office/drawing/2014/main" id="{A7F058C8-FEE2-1C4F-885D-DABDF1911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6197" y="5288051"/>
                <a:ext cx="812904" cy="658070"/>
              </a:xfrm>
              <a:custGeom>
                <a:avLst/>
                <a:gdLst>
                  <a:gd name="T0" fmla="*/ 444 w 462"/>
                  <a:gd name="T1" fmla="*/ 9 h 373"/>
                  <a:gd name="T2" fmla="*/ 444 w 462"/>
                  <a:gd name="T3" fmla="*/ 9 h 373"/>
                  <a:gd name="T4" fmla="*/ 9 w 462"/>
                  <a:gd name="T5" fmla="*/ 160 h 373"/>
                  <a:gd name="T6" fmla="*/ 9 w 462"/>
                  <a:gd name="T7" fmla="*/ 169 h 373"/>
                  <a:gd name="T8" fmla="*/ 98 w 462"/>
                  <a:gd name="T9" fmla="*/ 213 h 373"/>
                  <a:gd name="T10" fmla="*/ 98 w 462"/>
                  <a:gd name="T11" fmla="*/ 213 h 373"/>
                  <a:gd name="T12" fmla="*/ 160 w 462"/>
                  <a:gd name="T13" fmla="*/ 230 h 373"/>
                  <a:gd name="T14" fmla="*/ 434 w 462"/>
                  <a:gd name="T15" fmla="*/ 35 h 373"/>
                  <a:gd name="T16" fmla="*/ 434 w 462"/>
                  <a:gd name="T17" fmla="*/ 35 h 373"/>
                  <a:gd name="T18" fmla="*/ 240 w 462"/>
                  <a:gd name="T19" fmla="*/ 248 h 373"/>
                  <a:gd name="T20" fmla="*/ 240 w 462"/>
                  <a:gd name="T21" fmla="*/ 248 h 373"/>
                  <a:gd name="T22" fmla="*/ 231 w 462"/>
                  <a:gd name="T23" fmla="*/ 257 h 373"/>
                  <a:gd name="T24" fmla="*/ 240 w 462"/>
                  <a:gd name="T25" fmla="*/ 266 h 373"/>
                  <a:gd name="T26" fmla="*/ 240 w 462"/>
                  <a:gd name="T27" fmla="*/ 266 h 373"/>
                  <a:gd name="T28" fmla="*/ 363 w 462"/>
                  <a:gd name="T29" fmla="*/ 337 h 373"/>
                  <a:gd name="T30" fmla="*/ 390 w 462"/>
                  <a:gd name="T31" fmla="*/ 328 h 373"/>
                  <a:gd name="T32" fmla="*/ 461 w 462"/>
                  <a:gd name="T33" fmla="*/ 18 h 373"/>
                  <a:gd name="T34" fmla="*/ 444 w 462"/>
                  <a:gd name="T35" fmla="*/ 9 h 373"/>
                  <a:gd name="T36" fmla="*/ 160 w 462"/>
                  <a:gd name="T37" fmla="*/ 363 h 373"/>
                  <a:gd name="T38" fmla="*/ 160 w 462"/>
                  <a:gd name="T39" fmla="*/ 363 h 373"/>
                  <a:gd name="T40" fmla="*/ 169 w 462"/>
                  <a:gd name="T41" fmla="*/ 372 h 373"/>
                  <a:gd name="T42" fmla="*/ 240 w 462"/>
                  <a:gd name="T43" fmla="*/ 310 h 373"/>
                  <a:gd name="T44" fmla="*/ 160 w 462"/>
                  <a:gd name="T45" fmla="*/ 266 h 373"/>
                  <a:gd name="T46" fmla="*/ 160 w 462"/>
                  <a:gd name="T47" fmla="*/ 36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2" h="373">
                    <a:moveTo>
                      <a:pt x="444" y="9"/>
                    </a:moveTo>
                    <a:lnTo>
                      <a:pt x="444" y="9"/>
                    </a:lnTo>
                    <a:cubicBezTo>
                      <a:pt x="434" y="9"/>
                      <a:pt x="18" y="160"/>
                      <a:pt x="9" y="160"/>
                    </a:cubicBezTo>
                    <a:cubicBezTo>
                      <a:pt x="0" y="160"/>
                      <a:pt x="0" y="169"/>
                      <a:pt x="9" y="169"/>
                    </a:cubicBezTo>
                    <a:cubicBezTo>
                      <a:pt x="18" y="177"/>
                      <a:pt x="98" y="213"/>
                      <a:pt x="98" y="213"/>
                    </a:cubicBezTo>
                    <a:lnTo>
                      <a:pt x="98" y="213"/>
                    </a:lnTo>
                    <a:cubicBezTo>
                      <a:pt x="160" y="230"/>
                      <a:pt x="160" y="230"/>
                      <a:pt x="160" y="230"/>
                    </a:cubicBezTo>
                    <a:cubicBezTo>
                      <a:pt x="160" y="230"/>
                      <a:pt x="425" y="35"/>
                      <a:pt x="434" y="35"/>
                    </a:cubicBezTo>
                    <a:cubicBezTo>
                      <a:pt x="434" y="26"/>
                      <a:pt x="434" y="35"/>
                      <a:pt x="434" y="35"/>
                    </a:cubicBezTo>
                    <a:lnTo>
                      <a:pt x="240" y="248"/>
                    </a:lnTo>
                    <a:lnTo>
                      <a:pt x="240" y="248"/>
                    </a:lnTo>
                    <a:cubicBezTo>
                      <a:pt x="231" y="257"/>
                      <a:pt x="231" y="257"/>
                      <a:pt x="231" y="257"/>
                    </a:cubicBezTo>
                    <a:cubicBezTo>
                      <a:pt x="240" y="266"/>
                      <a:pt x="240" y="266"/>
                      <a:pt x="240" y="266"/>
                    </a:cubicBezTo>
                    <a:lnTo>
                      <a:pt x="240" y="266"/>
                    </a:lnTo>
                    <a:cubicBezTo>
                      <a:pt x="240" y="266"/>
                      <a:pt x="363" y="328"/>
                      <a:pt x="363" y="337"/>
                    </a:cubicBezTo>
                    <a:cubicBezTo>
                      <a:pt x="372" y="337"/>
                      <a:pt x="381" y="337"/>
                      <a:pt x="390" y="328"/>
                    </a:cubicBezTo>
                    <a:cubicBezTo>
                      <a:pt x="390" y="319"/>
                      <a:pt x="461" y="26"/>
                      <a:pt x="461" y="18"/>
                    </a:cubicBezTo>
                    <a:cubicBezTo>
                      <a:pt x="461" y="9"/>
                      <a:pt x="453" y="0"/>
                      <a:pt x="444" y="9"/>
                    </a:cubicBezTo>
                    <a:close/>
                    <a:moveTo>
                      <a:pt x="160" y="363"/>
                    </a:moveTo>
                    <a:lnTo>
                      <a:pt x="160" y="363"/>
                    </a:lnTo>
                    <a:cubicBezTo>
                      <a:pt x="160" y="372"/>
                      <a:pt x="160" y="372"/>
                      <a:pt x="169" y="372"/>
                    </a:cubicBezTo>
                    <a:cubicBezTo>
                      <a:pt x="169" y="363"/>
                      <a:pt x="240" y="310"/>
                      <a:pt x="240" y="310"/>
                    </a:cubicBezTo>
                    <a:cubicBezTo>
                      <a:pt x="160" y="266"/>
                      <a:pt x="160" y="266"/>
                      <a:pt x="160" y="266"/>
                    </a:cubicBezTo>
                    <a:lnTo>
                      <a:pt x="160" y="3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4" name="Freeform 119">
                <a:extLst>
                  <a:ext uri="{FF2B5EF4-FFF2-40B4-BE49-F238E27FC236}">
                    <a16:creationId xmlns:a16="http://schemas.microsoft.com/office/drawing/2014/main" id="{B60C9080-F7BD-5B4A-A50D-131E10939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2244" y="6280514"/>
                <a:ext cx="874840" cy="781936"/>
              </a:xfrm>
              <a:custGeom>
                <a:avLst/>
                <a:gdLst>
                  <a:gd name="T0" fmla="*/ 443 w 497"/>
                  <a:gd name="T1" fmla="*/ 70 h 444"/>
                  <a:gd name="T2" fmla="*/ 443 w 497"/>
                  <a:gd name="T3" fmla="*/ 70 h 444"/>
                  <a:gd name="T4" fmla="*/ 426 w 497"/>
                  <a:gd name="T5" fmla="*/ 70 h 444"/>
                  <a:gd name="T6" fmla="*/ 426 w 497"/>
                  <a:gd name="T7" fmla="*/ 443 h 444"/>
                  <a:gd name="T8" fmla="*/ 443 w 497"/>
                  <a:gd name="T9" fmla="*/ 443 h 444"/>
                  <a:gd name="T10" fmla="*/ 496 w 497"/>
                  <a:gd name="T11" fmla="*/ 398 h 444"/>
                  <a:gd name="T12" fmla="*/ 496 w 497"/>
                  <a:gd name="T13" fmla="*/ 124 h 444"/>
                  <a:gd name="T14" fmla="*/ 443 w 497"/>
                  <a:gd name="T15" fmla="*/ 70 h 444"/>
                  <a:gd name="T16" fmla="*/ 0 w 497"/>
                  <a:gd name="T17" fmla="*/ 124 h 444"/>
                  <a:gd name="T18" fmla="*/ 0 w 497"/>
                  <a:gd name="T19" fmla="*/ 124 h 444"/>
                  <a:gd name="T20" fmla="*/ 0 w 497"/>
                  <a:gd name="T21" fmla="*/ 398 h 444"/>
                  <a:gd name="T22" fmla="*/ 53 w 497"/>
                  <a:gd name="T23" fmla="*/ 443 h 444"/>
                  <a:gd name="T24" fmla="*/ 71 w 497"/>
                  <a:gd name="T25" fmla="*/ 443 h 444"/>
                  <a:gd name="T26" fmla="*/ 71 w 497"/>
                  <a:gd name="T27" fmla="*/ 70 h 444"/>
                  <a:gd name="T28" fmla="*/ 53 w 497"/>
                  <a:gd name="T29" fmla="*/ 70 h 444"/>
                  <a:gd name="T30" fmla="*/ 0 w 497"/>
                  <a:gd name="T31" fmla="*/ 124 h 444"/>
                  <a:gd name="T32" fmla="*/ 337 w 497"/>
                  <a:gd name="T33" fmla="*/ 26 h 444"/>
                  <a:gd name="T34" fmla="*/ 337 w 497"/>
                  <a:gd name="T35" fmla="*/ 26 h 444"/>
                  <a:gd name="T36" fmla="*/ 248 w 497"/>
                  <a:gd name="T37" fmla="*/ 0 h 444"/>
                  <a:gd name="T38" fmla="*/ 160 w 497"/>
                  <a:gd name="T39" fmla="*/ 26 h 444"/>
                  <a:gd name="T40" fmla="*/ 160 w 497"/>
                  <a:gd name="T41" fmla="*/ 70 h 444"/>
                  <a:gd name="T42" fmla="*/ 107 w 497"/>
                  <a:gd name="T43" fmla="*/ 70 h 444"/>
                  <a:gd name="T44" fmla="*/ 107 w 497"/>
                  <a:gd name="T45" fmla="*/ 443 h 444"/>
                  <a:gd name="T46" fmla="*/ 390 w 497"/>
                  <a:gd name="T47" fmla="*/ 443 h 444"/>
                  <a:gd name="T48" fmla="*/ 390 w 497"/>
                  <a:gd name="T49" fmla="*/ 70 h 444"/>
                  <a:gd name="T50" fmla="*/ 337 w 497"/>
                  <a:gd name="T51" fmla="*/ 70 h 444"/>
                  <a:gd name="T52" fmla="*/ 337 w 497"/>
                  <a:gd name="T53" fmla="*/ 26 h 444"/>
                  <a:gd name="T54" fmla="*/ 301 w 497"/>
                  <a:gd name="T55" fmla="*/ 70 h 444"/>
                  <a:gd name="T56" fmla="*/ 301 w 497"/>
                  <a:gd name="T57" fmla="*/ 70 h 444"/>
                  <a:gd name="T58" fmla="*/ 195 w 497"/>
                  <a:gd name="T59" fmla="*/ 70 h 444"/>
                  <a:gd name="T60" fmla="*/ 195 w 497"/>
                  <a:gd name="T61" fmla="*/ 44 h 444"/>
                  <a:gd name="T62" fmla="*/ 248 w 497"/>
                  <a:gd name="T63" fmla="*/ 26 h 444"/>
                  <a:gd name="T64" fmla="*/ 301 w 497"/>
                  <a:gd name="T65" fmla="*/ 44 h 444"/>
                  <a:gd name="T66" fmla="*/ 301 w 497"/>
                  <a:gd name="T67" fmla="*/ 7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44">
                    <a:moveTo>
                      <a:pt x="443" y="70"/>
                    </a:moveTo>
                    <a:lnTo>
                      <a:pt x="443" y="70"/>
                    </a:lnTo>
                    <a:cubicBezTo>
                      <a:pt x="426" y="70"/>
                      <a:pt x="426" y="70"/>
                      <a:pt x="426" y="70"/>
                    </a:cubicBezTo>
                    <a:cubicBezTo>
                      <a:pt x="426" y="443"/>
                      <a:pt x="426" y="443"/>
                      <a:pt x="426" y="443"/>
                    </a:cubicBezTo>
                    <a:cubicBezTo>
                      <a:pt x="443" y="443"/>
                      <a:pt x="443" y="443"/>
                      <a:pt x="443" y="443"/>
                    </a:cubicBezTo>
                    <a:cubicBezTo>
                      <a:pt x="479" y="443"/>
                      <a:pt x="496" y="425"/>
                      <a:pt x="496" y="398"/>
                    </a:cubicBezTo>
                    <a:cubicBezTo>
                      <a:pt x="496" y="124"/>
                      <a:pt x="496" y="124"/>
                      <a:pt x="496" y="124"/>
                    </a:cubicBezTo>
                    <a:cubicBezTo>
                      <a:pt x="496" y="97"/>
                      <a:pt x="479" y="70"/>
                      <a:pt x="443" y="70"/>
                    </a:cubicBezTo>
                    <a:close/>
                    <a:moveTo>
                      <a:pt x="0" y="124"/>
                    </a:moveTo>
                    <a:lnTo>
                      <a:pt x="0" y="124"/>
                    </a:lnTo>
                    <a:cubicBezTo>
                      <a:pt x="0" y="398"/>
                      <a:pt x="0" y="398"/>
                      <a:pt x="0" y="398"/>
                    </a:cubicBezTo>
                    <a:cubicBezTo>
                      <a:pt x="0" y="425"/>
                      <a:pt x="26" y="443"/>
                      <a:pt x="53" y="443"/>
                    </a:cubicBezTo>
                    <a:cubicBezTo>
                      <a:pt x="71" y="443"/>
                      <a:pt x="71" y="443"/>
                      <a:pt x="71" y="44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26" y="70"/>
                      <a:pt x="0" y="97"/>
                      <a:pt x="0" y="124"/>
                    </a:cubicBezTo>
                    <a:close/>
                    <a:moveTo>
                      <a:pt x="337" y="26"/>
                    </a:moveTo>
                    <a:lnTo>
                      <a:pt x="337" y="26"/>
                    </a:lnTo>
                    <a:cubicBezTo>
                      <a:pt x="319" y="17"/>
                      <a:pt x="292" y="0"/>
                      <a:pt x="248" y="0"/>
                    </a:cubicBezTo>
                    <a:cubicBezTo>
                      <a:pt x="204" y="0"/>
                      <a:pt x="177" y="17"/>
                      <a:pt x="160" y="26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7" y="443"/>
                      <a:pt x="107" y="443"/>
                      <a:pt x="107" y="443"/>
                    </a:cubicBezTo>
                    <a:cubicBezTo>
                      <a:pt x="390" y="443"/>
                      <a:pt x="390" y="443"/>
                      <a:pt x="390" y="443"/>
                    </a:cubicBezTo>
                    <a:cubicBezTo>
                      <a:pt x="390" y="70"/>
                      <a:pt x="390" y="70"/>
                      <a:pt x="390" y="70"/>
                    </a:cubicBezTo>
                    <a:cubicBezTo>
                      <a:pt x="337" y="70"/>
                      <a:pt x="337" y="70"/>
                      <a:pt x="337" y="70"/>
                    </a:cubicBezTo>
                    <a:lnTo>
                      <a:pt x="337" y="26"/>
                    </a:lnTo>
                    <a:close/>
                    <a:moveTo>
                      <a:pt x="301" y="70"/>
                    </a:moveTo>
                    <a:lnTo>
                      <a:pt x="301" y="70"/>
                    </a:lnTo>
                    <a:cubicBezTo>
                      <a:pt x="195" y="70"/>
                      <a:pt x="195" y="70"/>
                      <a:pt x="195" y="70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204" y="35"/>
                      <a:pt x="222" y="26"/>
                      <a:pt x="248" y="26"/>
                    </a:cubicBezTo>
                    <a:cubicBezTo>
                      <a:pt x="275" y="26"/>
                      <a:pt x="292" y="35"/>
                      <a:pt x="301" y="44"/>
                    </a:cubicBezTo>
                    <a:lnTo>
                      <a:pt x="301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  <p:sp>
            <p:nvSpPr>
              <p:cNvPr id="25" name="Freeform 158">
                <a:extLst>
                  <a:ext uri="{FF2B5EF4-FFF2-40B4-BE49-F238E27FC236}">
                    <a16:creationId xmlns:a16="http://schemas.microsoft.com/office/drawing/2014/main" id="{36B09CAA-3543-DB40-85D3-F3A20ED7C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1438" y="7948761"/>
                <a:ext cx="874846" cy="410322"/>
              </a:xfrm>
              <a:custGeom>
                <a:avLst/>
                <a:gdLst>
                  <a:gd name="T0" fmla="*/ 380 w 497"/>
                  <a:gd name="T1" fmla="*/ 0 h 232"/>
                  <a:gd name="T2" fmla="*/ 380 w 497"/>
                  <a:gd name="T3" fmla="*/ 0 h 232"/>
                  <a:gd name="T4" fmla="*/ 266 w 497"/>
                  <a:gd name="T5" fmla="*/ 115 h 232"/>
                  <a:gd name="T6" fmla="*/ 283 w 497"/>
                  <a:gd name="T7" fmla="*/ 186 h 232"/>
                  <a:gd name="T8" fmla="*/ 203 w 497"/>
                  <a:gd name="T9" fmla="*/ 186 h 232"/>
                  <a:gd name="T10" fmla="*/ 230 w 497"/>
                  <a:gd name="T11" fmla="*/ 115 h 232"/>
                  <a:gd name="T12" fmla="*/ 114 w 497"/>
                  <a:gd name="T13" fmla="*/ 0 h 232"/>
                  <a:gd name="T14" fmla="*/ 0 w 497"/>
                  <a:gd name="T15" fmla="*/ 115 h 232"/>
                  <a:gd name="T16" fmla="*/ 114 w 497"/>
                  <a:gd name="T17" fmla="*/ 231 h 232"/>
                  <a:gd name="T18" fmla="*/ 380 w 497"/>
                  <a:gd name="T19" fmla="*/ 231 h 232"/>
                  <a:gd name="T20" fmla="*/ 496 w 497"/>
                  <a:gd name="T21" fmla="*/ 115 h 232"/>
                  <a:gd name="T22" fmla="*/ 380 w 497"/>
                  <a:gd name="T23" fmla="*/ 0 h 232"/>
                  <a:gd name="T24" fmla="*/ 53 w 497"/>
                  <a:gd name="T25" fmla="*/ 115 h 232"/>
                  <a:gd name="T26" fmla="*/ 53 w 497"/>
                  <a:gd name="T27" fmla="*/ 115 h 232"/>
                  <a:gd name="T28" fmla="*/ 114 w 497"/>
                  <a:gd name="T29" fmla="*/ 53 h 232"/>
                  <a:gd name="T30" fmla="*/ 177 w 497"/>
                  <a:gd name="T31" fmla="*/ 115 h 232"/>
                  <a:gd name="T32" fmla="*/ 114 w 497"/>
                  <a:gd name="T33" fmla="*/ 186 h 232"/>
                  <a:gd name="T34" fmla="*/ 53 w 497"/>
                  <a:gd name="T35" fmla="*/ 115 h 232"/>
                  <a:gd name="T36" fmla="*/ 380 w 497"/>
                  <a:gd name="T37" fmla="*/ 186 h 232"/>
                  <a:gd name="T38" fmla="*/ 380 w 497"/>
                  <a:gd name="T39" fmla="*/ 186 h 232"/>
                  <a:gd name="T40" fmla="*/ 319 w 497"/>
                  <a:gd name="T41" fmla="*/ 115 h 232"/>
                  <a:gd name="T42" fmla="*/ 380 w 497"/>
                  <a:gd name="T43" fmla="*/ 53 h 232"/>
                  <a:gd name="T44" fmla="*/ 442 w 497"/>
                  <a:gd name="T45" fmla="*/ 115 h 232"/>
                  <a:gd name="T46" fmla="*/ 380 w 497"/>
                  <a:gd name="T47" fmla="*/ 18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7" h="232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19" y="0"/>
                      <a:pt x="266" y="53"/>
                      <a:pt x="266" y="115"/>
                    </a:cubicBezTo>
                    <a:cubicBezTo>
                      <a:pt x="266" y="141"/>
                      <a:pt x="274" y="168"/>
                      <a:pt x="283" y="186"/>
                    </a:cubicBezTo>
                    <a:cubicBezTo>
                      <a:pt x="203" y="186"/>
                      <a:pt x="203" y="186"/>
                      <a:pt x="203" y="186"/>
                    </a:cubicBezTo>
                    <a:cubicBezTo>
                      <a:pt x="221" y="168"/>
                      <a:pt x="230" y="141"/>
                      <a:pt x="230" y="115"/>
                    </a:cubicBezTo>
                    <a:cubicBezTo>
                      <a:pt x="230" y="53"/>
                      <a:pt x="177" y="0"/>
                      <a:pt x="114" y="0"/>
                    </a:cubicBezTo>
                    <a:cubicBezTo>
                      <a:pt x="53" y="0"/>
                      <a:pt x="0" y="53"/>
                      <a:pt x="0" y="115"/>
                    </a:cubicBezTo>
                    <a:cubicBezTo>
                      <a:pt x="0" y="177"/>
                      <a:pt x="53" y="231"/>
                      <a:pt x="114" y="231"/>
                    </a:cubicBezTo>
                    <a:cubicBezTo>
                      <a:pt x="380" y="231"/>
                      <a:pt x="380" y="231"/>
                      <a:pt x="380" y="231"/>
                    </a:cubicBezTo>
                    <a:cubicBezTo>
                      <a:pt x="442" y="231"/>
                      <a:pt x="496" y="177"/>
                      <a:pt x="496" y="115"/>
                    </a:cubicBezTo>
                    <a:cubicBezTo>
                      <a:pt x="496" y="53"/>
                      <a:pt x="442" y="0"/>
                      <a:pt x="380" y="0"/>
                    </a:cubicBezTo>
                    <a:close/>
                    <a:moveTo>
                      <a:pt x="53" y="115"/>
                    </a:moveTo>
                    <a:lnTo>
                      <a:pt x="53" y="115"/>
                    </a:lnTo>
                    <a:cubicBezTo>
                      <a:pt x="53" y="80"/>
                      <a:pt x="79" y="53"/>
                      <a:pt x="114" y="53"/>
                    </a:cubicBezTo>
                    <a:cubicBezTo>
                      <a:pt x="150" y="53"/>
                      <a:pt x="177" y="80"/>
                      <a:pt x="177" y="115"/>
                    </a:cubicBezTo>
                    <a:cubicBezTo>
                      <a:pt x="177" y="150"/>
                      <a:pt x="150" y="186"/>
                      <a:pt x="114" y="186"/>
                    </a:cubicBezTo>
                    <a:cubicBezTo>
                      <a:pt x="79" y="186"/>
                      <a:pt x="53" y="150"/>
                      <a:pt x="53" y="115"/>
                    </a:cubicBezTo>
                    <a:close/>
                    <a:moveTo>
                      <a:pt x="380" y="186"/>
                    </a:moveTo>
                    <a:lnTo>
                      <a:pt x="380" y="186"/>
                    </a:lnTo>
                    <a:cubicBezTo>
                      <a:pt x="345" y="186"/>
                      <a:pt x="319" y="150"/>
                      <a:pt x="319" y="115"/>
                    </a:cubicBezTo>
                    <a:cubicBezTo>
                      <a:pt x="319" y="80"/>
                      <a:pt x="345" y="53"/>
                      <a:pt x="380" y="53"/>
                    </a:cubicBezTo>
                    <a:cubicBezTo>
                      <a:pt x="416" y="53"/>
                      <a:pt x="442" y="80"/>
                      <a:pt x="442" y="115"/>
                    </a:cubicBezTo>
                    <a:cubicBezTo>
                      <a:pt x="442" y="150"/>
                      <a:pt x="416" y="186"/>
                      <a:pt x="380" y="1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latin typeface="Lat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3858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15">
            <a:extLst>
              <a:ext uri="{FF2B5EF4-FFF2-40B4-BE49-F238E27FC236}">
                <a16:creationId xmlns:a16="http://schemas.microsoft.com/office/drawing/2014/main" id="{7A5A8353-463B-214E-8E4E-8B022B57DC33}"/>
              </a:ext>
            </a:extLst>
          </p:cNvPr>
          <p:cNvSpPr/>
          <p:nvPr/>
        </p:nvSpPr>
        <p:spPr>
          <a:xfrm>
            <a:off x="508611" y="737496"/>
            <a:ext cx="11194172" cy="781932"/>
          </a:xfrm>
          <a:prstGeom prst="rect">
            <a:avLst/>
          </a:prstGeom>
          <a:solidFill>
            <a:srgbClr val="407DD6"/>
          </a:solidFill>
          <a:ln>
            <a:noFill/>
          </a:ln>
        </p:spPr>
        <p:txBody>
          <a:bodyPr spcFirstLastPara="1" wrap="square" lIns="91440" tIns="54000" rIns="81000" bIns="81000" anchor="ctr" anchorCtr="0">
            <a:noAutofit/>
          </a:bodyPr>
          <a:lstStyle/>
          <a:p>
            <a:pPr algn="ctr" fontAlgn="ctr"/>
            <a:r>
              <a:rPr lang="en-US" sz="36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 Light"/>
              </a:rPr>
              <a:t>Data Poisoning</a:t>
            </a:r>
            <a:endParaRPr sz="3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9A7E3-B2CD-204D-89D3-A4E967EE0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8066"/>
            <a:ext cx="12192000" cy="4969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129C5-B98C-E846-B100-90B085A94F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5" y="4451684"/>
            <a:ext cx="315189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219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cet">
  <a:themeElements>
    <a:clrScheme name="Custom 6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3CA500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 w="3175">
          <a:solidFill>
            <a:schemeClr val="bg1">
              <a:lumMod val="65000"/>
            </a:schemeClr>
          </a:solidFill>
        </a:ln>
      </a:spPr>
      <a:bodyPr lIns="0" tIns="0" rIns="0" bIns="0" rtlCol="0" anchor="ctr"/>
      <a:lstStyle>
        <a:defPPr algn="l">
          <a:defRPr sz="1600" dirty="0">
            <a:solidFill>
              <a:schemeClr val="tx1">
                <a:lumMod val="75000"/>
                <a:lumOff val="25000"/>
              </a:schemeClr>
            </a:solidFill>
            <a:latin typeface="Helvetica Neue Light" panose="02000503000000020004" pitchFamily="2" charset="0"/>
            <a:ea typeface="Helvetica Neue Light" panose="02000503000000020004" pitchFamily="2" charset="0"/>
            <a:cs typeface="Helvetica Neue Light" panose="0200050300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t">
        <a:spAutoFit/>
      </a:bodyPr>
      <a:lstStyle>
        <a:defPPr algn="l">
          <a:defRPr sz="1600" dirty="0">
            <a:solidFill>
              <a:schemeClr val="tx1">
                <a:lumMod val="85000"/>
                <a:lumOff val="15000"/>
              </a:schemeClr>
            </a:solidFill>
            <a:latin typeface="Helvetica Neue Light" charset="0"/>
            <a:ea typeface="Helvetica Neue Light" charset="0"/>
            <a:cs typeface="Helvetica Neue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pd_theme</Template>
  <TotalTime>21799</TotalTime>
  <Words>302</Words>
  <Application>Microsoft Macintosh PowerPoint</Application>
  <PresentationFormat>Widescreen</PresentationFormat>
  <Paragraphs>92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SimSun</vt:lpstr>
      <vt:lpstr>Arial</vt:lpstr>
      <vt:lpstr>Calibri</vt:lpstr>
      <vt:lpstr>Gill Sans</vt:lpstr>
      <vt:lpstr>Helvetica Light</vt:lpstr>
      <vt:lpstr>Helvetica Neue</vt:lpstr>
      <vt:lpstr>Helvetica Neue Light</vt:lpstr>
      <vt:lpstr>Lato Light</vt:lpstr>
      <vt:lpstr>Lato Regular</vt:lpstr>
      <vt:lpstr>Nexa Bold</vt:lpstr>
      <vt:lpstr>Raleway Black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Douglas Johnson</dc:creator>
  <cp:keywords/>
  <dc:description/>
  <cp:lastModifiedBy>Valentin Bercovici</cp:lastModifiedBy>
  <cp:revision>1073</cp:revision>
  <cp:lastPrinted>2018-03-05T10:10:23Z</cp:lastPrinted>
  <dcterms:created xsi:type="dcterms:W3CDTF">2018-01-05T16:33:49Z</dcterms:created>
  <dcterms:modified xsi:type="dcterms:W3CDTF">2018-03-06T19:26:26Z</dcterms:modified>
  <cp:category/>
</cp:coreProperties>
</file>