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241" r:id="rId1"/>
    <p:sldMasterId id="2147484469" r:id="rId2"/>
    <p:sldMasterId id="2147484480" r:id="rId3"/>
    <p:sldMasterId id="2147484514" r:id="rId4"/>
  </p:sldMasterIdLst>
  <p:notesMasterIdLst>
    <p:notesMasterId r:id="rId36"/>
  </p:notesMasterIdLst>
  <p:handoutMasterIdLst>
    <p:handoutMasterId r:id="rId37"/>
  </p:handoutMasterIdLst>
  <p:sldIdLst>
    <p:sldId id="314" r:id="rId5"/>
    <p:sldId id="315" r:id="rId6"/>
    <p:sldId id="368" r:id="rId7"/>
    <p:sldId id="317" r:id="rId8"/>
    <p:sldId id="361" r:id="rId9"/>
    <p:sldId id="392" r:id="rId10"/>
    <p:sldId id="362" r:id="rId11"/>
    <p:sldId id="375" r:id="rId12"/>
    <p:sldId id="369" r:id="rId13"/>
    <p:sldId id="391" r:id="rId14"/>
    <p:sldId id="370" r:id="rId15"/>
    <p:sldId id="371" r:id="rId16"/>
    <p:sldId id="366" r:id="rId17"/>
    <p:sldId id="372" r:id="rId18"/>
    <p:sldId id="394" r:id="rId19"/>
    <p:sldId id="393" r:id="rId20"/>
    <p:sldId id="377" r:id="rId21"/>
    <p:sldId id="379" r:id="rId22"/>
    <p:sldId id="381" r:id="rId23"/>
    <p:sldId id="383" r:id="rId24"/>
    <p:sldId id="384" r:id="rId25"/>
    <p:sldId id="386" r:id="rId26"/>
    <p:sldId id="376" r:id="rId27"/>
    <p:sldId id="387" r:id="rId28"/>
    <p:sldId id="390" r:id="rId29"/>
    <p:sldId id="395" r:id="rId30"/>
    <p:sldId id="400" r:id="rId31"/>
    <p:sldId id="396" r:id="rId32"/>
    <p:sldId id="397" r:id="rId33"/>
    <p:sldId id="399" r:id="rId34"/>
    <p:sldId id="337" r:id="rId35"/>
  </p:sldIdLst>
  <p:sldSz cx="9144000" cy="5143500" type="screen16x9"/>
  <p:notesSz cx="7010400" cy="9296400"/>
  <p:custDataLst>
    <p:tags r:id="rId38"/>
  </p:custData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5577">
          <p15:clr>
            <a:srgbClr val="A4A3A4"/>
          </p15:clr>
        </p15:guide>
        <p15:guide id="4" orient="horz" pos="5664">
          <p15:clr>
            <a:srgbClr val="A4A3A4"/>
          </p15:clr>
        </p15:guide>
        <p15:guide id="7" pos="171">
          <p15:clr>
            <a:srgbClr val="A4A3A4"/>
          </p15:clr>
        </p15:guide>
        <p15:guide id="8" orient="horz" pos="5855">
          <p15:clr>
            <a:srgbClr val="A4A3A4"/>
          </p15:clr>
        </p15:guide>
        <p15:guide id="9" pos="4415">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orient="horz" pos="5664">
          <p15:clr>
            <a:srgbClr val="A4A3A4"/>
          </p15:clr>
        </p15:guide>
        <p15:guide id="4" pos="4111">
          <p15:clr>
            <a:srgbClr val="A4A3A4"/>
          </p15:clr>
        </p15:guide>
        <p15:guide id="5" pos="30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son, Angele" initials="DA" lastIdx="2" clrIdx="0">
    <p:extLst/>
  </p:cmAuthor>
  <p:cmAuthor id="2" name="Matthews, Elizabeth" initials="ME" lastIdx="29"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F00"/>
    <a:srgbClr val="444444"/>
    <a:srgbClr val="3DC6EF"/>
    <a:srgbClr val="808080"/>
    <a:srgbClr val="AAAAAA"/>
    <a:srgbClr val="EE6411"/>
    <a:srgbClr val="007DB8"/>
    <a:srgbClr val="807D80"/>
    <a:srgbClr val="6EA204"/>
    <a:srgbClr val="6E25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3" autoAdjust="0"/>
    <p:restoredTop sz="58343" autoAdjust="0"/>
  </p:normalViewPr>
  <p:slideViewPr>
    <p:cSldViewPr snapToGrid="0">
      <p:cViewPr varScale="1">
        <p:scale>
          <a:sx n="89" d="100"/>
          <a:sy n="89" d="100"/>
        </p:scale>
        <p:origin x="1410" y="90"/>
      </p:cViewPr>
      <p:guideLst>
        <p:guide orient="horz"/>
        <p:guide pos="5577"/>
        <p:guide orient="horz" pos="5664"/>
        <p:guide pos="171"/>
        <p:guide orient="horz" pos="5855"/>
        <p:guide pos="4415"/>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0"/>
    </p:cViewPr>
  </p:sorterViewPr>
  <p:notesViewPr>
    <p:cSldViewPr snapToGrid="0">
      <p:cViewPr varScale="1">
        <p:scale>
          <a:sx n="138" d="100"/>
          <a:sy n="138" d="100"/>
        </p:scale>
        <p:origin x="-880" y="-112"/>
      </p:cViewPr>
      <p:guideLst>
        <p:guide orient="horz" pos="2928"/>
        <p:guide pos="2208"/>
        <p:guide orient="horz" pos="5664"/>
        <p:guide pos="4111"/>
        <p:guide pos="30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Recall</c:v>
                </c:pt>
              </c:strCache>
            </c:strRef>
          </c:tx>
          <c:spPr>
            <a:solidFill>
              <a:schemeClr val="accent1"/>
            </a:solidFill>
            <a:ln>
              <a:noFill/>
            </a:ln>
            <a:effectLst/>
          </c:spPr>
          <c:invertIfNegative val="0"/>
          <c:cat>
            <c:strRef>
              <c:f>Sheet1!$A$2:$A$8</c:f>
              <c:strCache>
                <c:ptCount val="7"/>
                <c:pt idx="0">
                  <c:v>25/5/17</c:v>
                </c:pt>
                <c:pt idx="1">
                  <c:v>8/6/17</c:v>
                </c:pt>
                <c:pt idx="2">
                  <c:v>22/6/17</c:v>
                </c:pt>
                <c:pt idx="3">
                  <c:v>7/7/17</c:v>
                </c:pt>
                <c:pt idx="4">
                  <c:v>12/7/17</c:v>
                </c:pt>
                <c:pt idx="5">
                  <c:v>15/7/17</c:v>
                </c:pt>
                <c:pt idx="6">
                  <c:v>3/8/17</c:v>
                </c:pt>
              </c:strCache>
            </c:strRef>
          </c:cat>
          <c:val>
            <c:numRef>
              <c:f>Sheet1!$B$2:$B$8</c:f>
            </c:numRef>
          </c:val>
        </c:ser>
        <c:ser>
          <c:idx val="1"/>
          <c:order val="1"/>
          <c:tx>
            <c:strRef>
              <c:f>Sheet1!$C$1</c:f>
              <c:strCache>
                <c:ptCount val="1"/>
                <c:pt idx="0">
                  <c:v>Top 5 Percision</c:v>
                </c:pt>
              </c:strCache>
            </c:strRef>
          </c:tx>
          <c:spPr>
            <a:solidFill>
              <a:schemeClr val="bg1">
                <a:lumMod val="50000"/>
              </a:schemeClr>
            </a:solidFill>
            <a:ln>
              <a:noFill/>
            </a:ln>
            <a:effectLst/>
          </c:spPr>
          <c:invertIfNegative val="0"/>
          <c:cat>
            <c:strRef>
              <c:f>Sheet1!$A$2:$A$8</c:f>
              <c:strCache>
                <c:ptCount val="7"/>
                <c:pt idx="0">
                  <c:v>25/5/17</c:v>
                </c:pt>
                <c:pt idx="1">
                  <c:v>8/6/17</c:v>
                </c:pt>
                <c:pt idx="2">
                  <c:v>22/6/17</c:v>
                </c:pt>
                <c:pt idx="3">
                  <c:v>7/7/17</c:v>
                </c:pt>
                <c:pt idx="4">
                  <c:v>12/7/17</c:v>
                </c:pt>
                <c:pt idx="5">
                  <c:v>15/7/17</c:v>
                </c:pt>
                <c:pt idx="6">
                  <c:v>3/8/17</c:v>
                </c:pt>
              </c:strCache>
            </c:strRef>
          </c:cat>
          <c:val>
            <c:numRef>
              <c:f>Sheet1!$C$2:$C$8</c:f>
              <c:numCache>
                <c:formatCode>General</c:formatCode>
                <c:ptCount val="7"/>
                <c:pt idx="0">
                  <c:v>21</c:v>
                </c:pt>
                <c:pt idx="1">
                  <c:v>25</c:v>
                </c:pt>
                <c:pt idx="2">
                  <c:v>34</c:v>
                </c:pt>
                <c:pt idx="3">
                  <c:v>40</c:v>
                </c:pt>
                <c:pt idx="4">
                  <c:v>57</c:v>
                </c:pt>
                <c:pt idx="5">
                  <c:v>83</c:v>
                </c:pt>
                <c:pt idx="6">
                  <c:v>89</c:v>
                </c:pt>
              </c:numCache>
            </c:numRef>
          </c:val>
        </c:ser>
        <c:dLbls>
          <c:showLegendKey val="0"/>
          <c:showVal val="0"/>
          <c:showCatName val="0"/>
          <c:showSerName val="0"/>
          <c:showPercent val="0"/>
          <c:showBubbleSize val="0"/>
        </c:dLbls>
        <c:gapWidth val="219"/>
        <c:overlap val="-27"/>
        <c:axId val="529154160"/>
        <c:axId val="529154944"/>
      </c:barChart>
      <c:catAx>
        <c:axId val="529154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9154944"/>
        <c:crosses val="autoZero"/>
        <c:auto val="1"/>
        <c:lblAlgn val="ctr"/>
        <c:lblOffset val="100"/>
        <c:noMultiLvlLbl val="0"/>
      </c:catAx>
      <c:valAx>
        <c:axId val="529154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91541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fl" descr="                              Dell - Internal Use - Confidential&#10;"/>
          <p:cNvSpPr txBox="1"/>
          <p:nvPr/>
        </p:nvSpPr>
        <p:spPr>
          <a:xfrm>
            <a:off x="772104" y="8980488"/>
            <a:ext cx="899247" cy="84639"/>
          </a:xfrm>
          <a:prstGeom prst="rect">
            <a:avLst/>
          </a:prstGeom>
          <a:noFill/>
        </p:spPr>
        <p:txBody>
          <a:bodyPr vert="horz" wrap="none" lIns="0" tIns="0" rIns="0" bIns="0" rtlCol="0" anchor="ctr" anchorCtr="0">
            <a:spAutoFit/>
          </a:bodyPr>
          <a:lstStyle/>
          <a:p>
            <a:pPr marL="0" marR="0" indent="0" algn="l" defTabSz="914400" rtl="0" eaLnBrk="1" fontAlgn="base" latinLnBrk="0" hangingPunct="1">
              <a:lnSpc>
                <a:spcPct val="90000"/>
              </a:lnSpc>
              <a:spcBef>
                <a:spcPts val="100"/>
              </a:spcBef>
              <a:spcAft>
                <a:spcPts val="100"/>
              </a:spcAft>
              <a:buClrTx/>
              <a:buSzTx/>
              <a:buFontTx/>
              <a:buNone/>
              <a:tabLst/>
              <a:defRPr/>
            </a:pPr>
            <a:r>
              <a:rPr lang="en-US" sz="600" b="0" i="0" u="none" baseline="0" dirty="0" smtClean="0">
                <a:solidFill>
                  <a:srgbClr val="000000"/>
                </a:solidFill>
                <a:latin typeface="+mn-lt"/>
              </a:rPr>
              <a:t>© Copyright 2017 Dell Inc.</a:t>
            </a:r>
          </a:p>
        </p:txBody>
      </p:sp>
      <p:sp>
        <p:nvSpPr>
          <p:cNvPr id="5" name="TextBox 4"/>
          <p:cNvSpPr txBox="1"/>
          <p:nvPr/>
        </p:nvSpPr>
        <p:spPr>
          <a:xfrm>
            <a:off x="471876" y="8980488"/>
            <a:ext cx="94039" cy="84639"/>
          </a:xfrm>
          <a:prstGeom prst="rect">
            <a:avLst/>
          </a:prstGeom>
        </p:spPr>
        <p:txBody>
          <a:bodyPr vert="horz" wrap="none" lIns="0" tIns="0" rIns="0" bIns="0" rtlCol="0" anchor="ctr" anchorCtr="0">
            <a:spAutoFit/>
          </a:bodyPr>
          <a:lstStyle/>
          <a:p>
            <a:pPr algn="l" rtl="0" fontAlgn="base">
              <a:lnSpc>
                <a:spcPct val="90000"/>
              </a:lnSpc>
              <a:spcBef>
                <a:spcPct val="0"/>
              </a:spcBef>
              <a:spcAft>
                <a:spcPct val="0"/>
              </a:spcAft>
              <a:buClr>
                <a:schemeClr val="bg1"/>
              </a:buClr>
            </a:pPr>
            <a:fld id="{58EC7406-F4CC-4ABF-902E-2AF4E70E5C0F}" type="slidenum">
              <a:rPr lang="en-US" sz="600" b="0" kern="1200" smtClean="0">
                <a:solidFill>
                  <a:srgbClr val="000000"/>
                </a:solidFill>
                <a:latin typeface="+mn-lt"/>
                <a:ea typeface="+mn-ea"/>
                <a:cs typeface="+mn-cs"/>
              </a:rPr>
              <a:pPr algn="l" rtl="0" fontAlgn="base">
                <a:lnSpc>
                  <a:spcPct val="90000"/>
                </a:lnSpc>
                <a:spcBef>
                  <a:spcPct val="0"/>
                </a:spcBef>
                <a:spcAft>
                  <a:spcPct val="0"/>
                </a:spcAft>
                <a:buClr>
                  <a:schemeClr val="bg1"/>
                </a:buClr>
              </a:pPr>
              <a:t>‹#›</a:t>
            </a:fld>
            <a:endParaRPr lang="en-US" sz="600" b="0" kern="1200" dirty="0" err="1" smtClean="0">
              <a:solidFill>
                <a:srgbClr val="000000"/>
              </a:solidFill>
              <a:latin typeface="+mn-lt"/>
              <a:ea typeface="+mn-ea"/>
              <a:cs typeface="+mn-cs"/>
            </a:endParaRPr>
          </a:p>
        </p:txBody>
      </p:sp>
    </p:spTree>
    <p:extLst>
      <p:ext uri="{BB962C8B-B14F-4D97-AF65-F5344CB8AC3E}">
        <p14:creationId xmlns:p14="http://schemas.microsoft.com/office/powerpoint/2010/main" val="320268348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628" name="Rectangle 4"/>
          <p:cNvSpPr>
            <a:spLocks noGrp="1" noRot="1" noChangeAspect="1" noChangeArrowheads="1" noTextEdit="1"/>
          </p:cNvSpPr>
          <p:nvPr>
            <p:ph type="sldImg" idx="2"/>
          </p:nvPr>
        </p:nvSpPr>
        <p:spPr bwMode="auto">
          <a:xfrm>
            <a:off x="485775" y="384175"/>
            <a:ext cx="6040438" cy="3398947"/>
          </a:xfrm>
          <a:prstGeom prst="rect">
            <a:avLst/>
          </a:prstGeom>
          <a:noFill/>
          <a:ln w="9525">
            <a:solidFill>
              <a:srgbClr val="000000"/>
            </a:solidFill>
            <a:miter lim="800000"/>
            <a:headEnd/>
            <a:tailEnd/>
          </a:ln>
        </p:spPr>
        <p:txBody>
          <a:bodyPr/>
          <a:lstStyle/>
          <a:p>
            <a:endParaRPr lang="en-US" dirty="0"/>
          </a:p>
        </p:txBody>
      </p:sp>
      <p:sp>
        <p:nvSpPr>
          <p:cNvPr id="2" name="Notes Placeholder 1"/>
          <p:cNvSpPr>
            <a:spLocks noGrp="1"/>
          </p:cNvSpPr>
          <p:nvPr>
            <p:ph type="body" sz="quarter" idx="3"/>
          </p:nvPr>
        </p:nvSpPr>
        <p:spPr>
          <a:xfrm>
            <a:off x="485775" y="4077775"/>
            <a:ext cx="6040438" cy="4670671"/>
          </a:xfrm>
          <a:prstGeom prst="rect">
            <a:avLst/>
          </a:prstGeom>
        </p:spPr>
        <p:txBody>
          <a:bodyPr vert="horz" lIns="0" tIns="0" rIns="0" bIns="0"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Click to edit Master text styles</a:t>
            </a:r>
          </a:p>
          <a:p>
            <a:pPr marL="395288" marR="0" lvl="1" indent="-165100" algn="l" defTabSz="914400" rtl="0" eaLnBrk="0" fontAlgn="base" latinLnBrk="0" hangingPunct="0">
              <a:lnSpc>
                <a:spcPct val="100000"/>
              </a:lnSpc>
              <a:spcBef>
                <a:spcPct val="30000"/>
              </a:spcBef>
              <a:spcAft>
                <a:spcPct val="0"/>
              </a:spcAft>
              <a:buClrTx/>
              <a:buSzTx/>
              <a:buFont typeface="Arial"/>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Second level</a:t>
            </a:r>
          </a:p>
          <a:p>
            <a:pPr marL="690563" marR="0" lvl="2" indent="-174625" algn="l" defTabSz="914400" rtl="0" eaLnBrk="0" fontAlgn="base" latinLnBrk="0" hangingPunct="0">
              <a:lnSpc>
                <a:spcPct val="100000"/>
              </a:lnSpc>
              <a:spcBef>
                <a:spcPct val="30000"/>
              </a:spcBef>
              <a:spcAft>
                <a:spcPct val="0"/>
              </a:spcAft>
              <a:buClrTx/>
              <a:buSzTx/>
              <a:buFont typeface="Lucida Grande"/>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Third level</a:t>
            </a:r>
          </a:p>
          <a:p>
            <a:pPr marL="1030288" marR="0" lvl="3" indent="-174625" algn="l" defTabSz="914400" rtl="0" eaLnBrk="0" fontAlgn="base" latinLnBrk="0" hangingPunct="0">
              <a:lnSpc>
                <a:spcPct val="100000"/>
              </a:lnSpc>
              <a:spcBef>
                <a:spcPct val="30000"/>
              </a:spcBef>
              <a:spcAft>
                <a:spcPct val="0"/>
              </a:spcAft>
              <a:buClrTx/>
              <a:buSzTx/>
              <a:buFont typeface="Wingdings" charset="2"/>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Fourth level</a:t>
            </a:r>
          </a:p>
          <a:p>
            <a:pPr marL="1316038" marR="0" lvl="4" indent="-174625" algn="l" defTabSz="914400" rtl="0" eaLnBrk="0" fontAlgn="base" latinLnBrk="0" hangingPunct="0">
              <a:lnSpc>
                <a:spcPct val="100000"/>
              </a:lnSpc>
              <a:spcBef>
                <a:spcPct val="30000"/>
              </a:spcBef>
              <a:spcAft>
                <a:spcPct val="0"/>
              </a:spcAft>
              <a:buClrTx/>
              <a:buSzTx/>
              <a:buFont typeface="Courier New"/>
              <a:buChar char="o"/>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Fifth level</a:t>
            </a:r>
          </a:p>
        </p:txBody>
      </p:sp>
      <p:sp>
        <p:nvSpPr>
          <p:cNvPr id="6" name="fl" descr="                              Dell - Internal Use - Confidential&#10;"/>
          <p:cNvSpPr txBox="1"/>
          <p:nvPr/>
        </p:nvSpPr>
        <p:spPr>
          <a:xfrm>
            <a:off x="772104" y="8980488"/>
            <a:ext cx="899247" cy="84639"/>
          </a:xfrm>
          <a:prstGeom prst="rect">
            <a:avLst/>
          </a:prstGeom>
          <a:noFill/>
        </p:spPr>
        <p:txBody>
          <a:bodyPr vert="horz" wrap="none" lIns="0" tIns="0" rIns="0" bIns="0" rtlCol="0" anchor="ctr" anchorCtr="0">
            <a:spAutoFit/>
          </a:bodyPr>
          <a:lstStyle/>
          <a:p>
            <a:pPr marL="0" marR="0" indent="0" algn="l" defTabSz="914400" rtl="0" eaLnBrk="1" fontAlgn="base" latinLnBrk="0" hangingPunct="1">
              <a:lnSpc>
                <a:spcPct val="90000"/>
              </a:lnSpc>
              <a:spcBef>
                <a:spcPts val="100"/>
              </a:spcBef>
              <a:spcAft>
                <a:spcPts val="100"/>
              </a:spcAft>
              <a:buClrTx/>
              <a:buSzTx/>
              <a:buFontTx/>
              <a:buNone/>
              <a:tabLst/>
              <a:defRPr/>
            </a:pPr>
            <a:r>
              <a:rPr lang="en-US" sz="600" b="0" i="0" u="none" baseline="0" dirty="0" smtClean="0">
                <a:solidFill>
                  <a:srgbClr val="000000"/>
                </a:solidFill>
                <a:latin typeface="+mn-lt"/>
              </a:rPr>
              <a:t>© Copyright 2017 Dell Inc.</a:t>
            </a:r>
          </a:p>
        </p:txBody>
      </p:sp>
      <p:sp>
        <p:nvSpPr>
          <p:cNvPr id="7" name="TextBox 6"/>
          <p:cNvSpPr txBox="1"/>
          <p:nvPr/>
        </p:nvSpPr>
        <p:spPr>
          <a:xfrm>
            <a:off x="471876" y="8980488"/>
            <a:ext cx="94039" cy="84639"/>
          </a:xfrm>
          <a:prstGeom prst="rect">
            <a:avLst/>
          </a:prstGeom>
        </p:spPr>
        <p:txBody>
          <a:bodyPr vert="horz" wrap="none" lIns="0" tIns="0" rIns="0" bIns="0" rtlCol="0" anchor="ctr" anchorCtr="0">
            <a:spAutoFit/>
          </a:bodyPr>
          <a:lstStyle/>
          <a:p>
            <a:pPr algn="l" rtl="0" fontAlgn="base">
              <a:lnSpc>
                <a:spcPct val="90000"/>
              </a:lnSpc>
              <a:spcBef>
                <a:spcPct val="0"/>
              </a:spcBef>
              <a:spcAft>
                <a:spcPct val="0"/>
              </a:spcAft>
              <a:buClr>
                <a:schemeClr val="bg1"/>
              </a:buClr>
            </a:pPr>
            <a:fld id="{58EC7406-F4CC-4ABF-902E-2AF4E70E5C0F}" type="slidenum">
              <a:rPr lang="en-US" sz="600" b="0" kern="1200" smtClean="0">
                <a:solidFill>
                  <a:srgbClr val="000000"/>
                </a:solidFill>
                <a:latin typeface="+mn-lt"/>
                <a:ea typeface="+mn-ea"/>
                <a:cs typeface="+mn-cs"/>
              </a:rPr>
              <a:pPr algn="l" rtl="0" fontAlgn="base">
                <a:lnSpc>
                  <a:spcPct val="90000"/>
                </a:lnSpc>
                <a:spcBef>
                  <a:spcPct val="0"/>
                </a:spcBef>
                <a:spcAft>
                  <a:spcPct val="0"/>
                </a:spcAft>
                <a:buClr>
                  <a:schemeClr val="bg1"/>
                </a:buClr>
              </a:pPr>
              <a:t>‹#›</a:t>
            </a:fld>
            <a:endParaRPr lang="en-US" sz="600" b="0" kern="1200" dirty="0" err="1" smtClean="0">
              <a:solidFill>
                <a:srgbClr val="000000"/>
              </a:solidFill>
              <a:latin typeface="+mn-lt"/>
              <a:ea typeface="+mn-ea"/>
              <a:cs typeface="+mn-cs"/>
            </a:endParaRPr>
          </a:p>
        </p:txBody>
      </p:sp>
    </p:spTree>
    <p:extLst>
      <p:ext uri="{BB962C8B-B14F-4D97-AF65-F5344CB8AC3E}">
        <p14:creationId xmlns:p14="http://schemas.microsoft.com/office/powerpoint/2010/main" val="857168872"/>
      </p:ext>
    </p:extLst>
  </p:cSld>
  <p:clrMap bg1="lt1" tx1="dk1" bg2="lt2" tx2="dk2" accent1="accent1" accent2="accent2" accent3="accent3" accent4="accent4" accent5="accent5" accent6="accent6" hlink="hlink" folHlink="folHlink"/>
  <p:hf hdr="0" ftr="0"/>
  <p:notesStyle>
    <a:lvl1pPr marL="0" marR="0" indent="0" algn="l" defTabSz="914400" rtl="0" eaLnBrk="0" fontAlgn="base" latinLnBrk="0" hangingPunct="0">
      <a:lnSpc>
        <a:spcPct val="100000"/>
      </a:lnSpc>
      <a:spcBef>
        <a:spcPct val="30000"/>
      </a:spcBef>
      <a:spcAft>
        <a:spcPct val="0"/>
      </a:spcAft>
      <a:buClrTx/>
      <a:buSzTx/>
      <a:buFontTx/>
      <a:buNone/>
      <a:tabLst/>
      <a:defRPr sz="1200" kern="1200">
        <a:solidFill>
          <a:schemeClr val="tx1"/>
        </a:solidFill>
        <a:latin typeface="+mn-lt"/>
        <a:ea typeface="+mn-ea"/>
        <a:cs typeface="+mn-cs"/>
      </a:defRPr>
    </a:lvl1pPr>
    <a:lvl2pPr marL="395288" marR="0" indent="-165100" algn="l" defTabSz="914400" rtl="0" eaLnBrk="0" fontAlgn="base" latinLnBrk="0" hangingPunct="0">
      <a:lnSpc>
        <a:spcPct val="100000"/>
      </a:lnSpc>
      <a:spcBef>
        <a:spcPct val="30000"/>
      </a:spcBef>
      <a:spcAft>
        <a:spcPct val="0"/>
      </a:spcAft>
      <a:buClrTx/>
      <a:buSzTx/>
      <a:buFont typeface="Arial"/>
      <a:buChar char="•"/>
      <a:tabLst/>
      <a:defRPr sz="1200" kern="1200">
        <a:solidFill>
          <a:schemeClr val="tx1"/>
        </a:solidFill>
        <a:latin typeface="+mn-lt"/>
        <a:ea typeface="+mn-ea"/>
        <a:cs typeface="+mn-cs"/>
      </a:defRPr>
    </a:lvl2pPr>
    <a:lvl3pPr marL="690563" marR="0" indent="-174625" algn="l" defTabSz="914400" rtl="0" eaLnBrk="0" fontAlgn="base" latinLnBrk="0" hangingPunct="0">
      <a:lnSpc>
        <a:spcPct val="100000"/>
      </a:lnSpc>
      <a:spcBef>
        <a:spcPct val="30000"/>
      </a:spcBef>
      <a:spcAft>
        <a:spcPct val="0"/>
      </a:spcAft>
      <a:buClrTx/>
      <a:buSzTx/>
      <a:buFont typeface="Lucida Grande"/>
      <a:buChar char="–"/>
      <a:tabLst/>
      <a:defRPr sz="1200" kern="1200">
        <a:solidFill>
          <a:schemeClr val="tx1"/>
        </a:solidFill>
        <a:latin typeface="+mn-lt"/>
        <a:ea typeface="+mn-ea"/>
        <a:cs typeface="+mn-cs"/>
      </a:defRPr>
    </a:lvl3pPr>
    <a:lvl4pPr marL="1030288" marR="0" indent="-174625" algn="l" defTabSz="914400" rtl="0" eaLnBrk="0" fontAlgn="base" latinLnBrk="0" hangingPunct="0">
      <a:lnSpc>
        <a:spcPct val="100000"/>
      </a:lnSpc>
      <a:spcBef>
        <a:spcPct val="30000"/>
      </a:spcBef>
      <a:spcAft>
        <a:spcPct val="0"/>
      </a:spcAft>
      <a:buClrTx/>
      <a:buSzTx/>
      <a:buFont typeface="Wingdings" charset="2"/>
      <a:buChar char="§"/>
      <a:tabLst/>
      <a:defRPr sz="1200" kern="1200">
        <a:solidFill>
          <a:schemeClr val="tx1"/>
        </a:solidFill>
        <a:latin typeface="+mn-lt"/>
        <a:ea typeface="+mn-ea"/>
        <a:cs typeface="+mn-cs"/>
      </a:defRPr>
    </a:lvl4pPr>
    <a:lvl5pPr marL="1316038" marR="0" indent="-174625" algn="l" defTabSz="914400" rtl="0" eaLnBrk="0" fontAlgn="base" latinLnBrk="0" hangingPunct="0">
      <a:lnSpc>
        <a:spcPct val="100000"/>
      </a:lnSpc>
      <a:spcBef>
        <a:spcPct val="30000"/>
      </a:spcBef>
      <a:spcAft>
        <a:spcPct val="0"/>
      </a:spcAft>
      <a:buClrTx/>
      <a:buSzTx/>
      <a:buFont typeface="Courier New"/>
      <a:buChar char="o"/>
      <a:tabLs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697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44533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384175"/>
            <a:ext cx="6040438" cy="3398838"/>
          </a:xfrm>
        </p:spPr>
      </p:sp>
      <p:sp>
        <p:nvSpPr>
          <p:cNvPr id="3" name="Notes Placeholder 2"/>
          <p:cNvSpPr>
            <a:spLocks noGrp="1"/>
          </p:cNvSpPr>
          <p:nvPr>
            <p:ph type="body" idx="1"/>
          </p:nvPr>
        </p:nvSpPr>
        <p:spPr/>
        <p:txBody>
          <a:bodyPr/>
          <a:lstStyle/>
          <a:p>
            <a:r>
              <a:rPr lang="en-US" dirty="0" smtClean="0"/>
              <a:t>The users</a:t>
            </a:r>
            <a:r>
              <a:rPr lang="en-US" baseline="0" dirty="0" smtClean="0"/>
              <a:t> of our solution are QA and </a:t>
            </a:r>
            <a:r>
              <a:rPr lang="en-US" baseline="0" dirty="0" err="1" smtClean="0"/>
              <a:t>Devops</a:t>
            </a:r>
            <a:r>
              <a:rPr lang="en-US" baseline="0" dirty="0" smtClean="0"/>
              <a:t> engineers. Let’s take Ben who is a QA engineer…</a:t>
            </a:r>
          </a:p>
          <a:p>
            <a:r>
              <a:rPr lang="en-US" baseline="0" dirty="0" smtClean="0"/>
              <a:t>His work is to think about software tests that would check software’s performance under different scenarios.</a:t>
            </a:r>
          </a:p>
          <a:p>
            <a:r>
              <a:rPr lang="en-US" dirty="0" smtClean="0"/>
              <a:t>If</a:t>
            </a:r>
            <a:r>
              <a:rPr lang="en-US" baseline="0" dirty="0" smtClean="0"/>
              <a:t> the test that Ben created runs and raises exceptions or errors that means the software doesn’t do what we expect it to do and Ben needs to investigate the failure reason or root cause. And this root cause can be tracked in the log-file that related to the test. Log-files virtually tells the story. They contain millions of messages that describe what happened at every millisecond. It is a very tedious task to go over these log-files searching for the root-cause. </a:t>
            </a:r>
          </a:p>
          <a:p>
            <a:endParaRPr lang="en-US" dirty="0"/>
          </a:p>
        </p:txBody>
      </p:sp>
    </p:spTree>
    <p:extLst>
      <p:ext uri="{BB962C8B-B14F-4D97-AF65-F5344CB8AC3E}">
        <p14:creationId xmlns:p14="http://schemas.microsoft.com/office/powerpoint/2010/main" val="15089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384175"/>
            <a:ext cx="6040438" cy="339883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9856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384175"/>
            <a:ext cx="6040438" cy="339883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97426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384175"/>
            <a:ext cx="6040438" cy="3398838"/>
          </a:xfrm>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3489063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384175"/>
            <a:ext cx="6040438" cy="339883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65194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1458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384175"/>
            <a:ext cx="6040438" cy="339883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10473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384175"/>
            <a:ext cx="6040438" cy="339883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81741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imag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0846" cy="5152976"/>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
        <p:nvSpPr>
          <p:cNvPr id="2" name="Title 1"/>
          <p:cNvSpPr>
            <a:spLocks noGrp="1"/>
          </p:cNvSpPr>
          <p:nvPr>
            <p:ph type="title"/>
          </p:nvPr>
        </p:nvSpPr>
        <p:spPr>
          <a:xfrm>
            <a:off x="271462" y="386197"/>
            <a:ext cx="7500937" cy="1495794"/>
          </a:xfrm>
          <a:prstGeom prst="rect">
            <a:avLst/>
          </a:prstGeom>
        </p:spPr>
        <p:txBody>
          <a:bodyPr vert="horz" wrap="square" lIns="0" tIns="0" rIns="0" bIns="0" anchor="b" anchorCtr="0">
            <a:spAutoFit/>
          </a:bodyPr>
          <a:lstStyle>
            <a:lvl1pPr>
              <a:lnSpc>
                <a:spcPct val="90000"/>
              </a:lnSpc>
              <a:defRPr sz="5400">
                <a:solidFill>
                  <a:schemeClr val="tx2"/>
                </a:solidFill>
                <a:ea typeface="Arial"/>
              </a:defRPr>
            </a:lvl1pPr>
          </a:lstStyle>
          <a:p>
            <a:r>
              <a:rPr lang="en-US" smtClean="0"/>
              <a:t>Click to edit Master title style</a:t>
            </a:r>
            <a:endParaRPr lang="en-US" dirty="0"/>
          </a:p>
        </p:txBody>
      </p:sp>
      <p:sp>
        <p:nvSpPr>
          <p:cNvPr id="9" name="Text Placeholder 12"/>
          <p:cNvSpPr>
            <a:spLocks noGrp="1"/>
          </p:cNvSpPr>
          <p:nvPr>
            <p:ph type="subTitle" idx="11" hasCustomPrompt="1"/>
          </p:nvPr>
        </p:nvSpPr>
        <p:spPr>
          <a:xfrm>
            <a:off x="266700" y="2198968"/>
            <a:ext cx="7507800" cy="307777"/>
          </a:xfrm>
          <a:prstGeom prst="rect">
            <a:avLst/>
          </a:prstGeom>
        </p:spPr>
        <p:txBody>
          <a:bodyPr wrap="square" lIns="0" tIns="0" rIns="0" bIns="0" anchor="t" anchorCtr="0">
            <a:spAutoFit/>
          </a:bodyPr>
          <a:lstStyle>
            <a:lvl1pPr marL="228600" indent="-228600">
              <a:buNone/>
              <a:defRPr lang="en-US" sz="2000" b="1" dirty="0" smtClean="0">
                <a:solidFill>
                  <a:srgbClr val="FFFFFF"/>
                </a:solidFill>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4222164336"/>
      </p:ext>
    </p:extLst>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bulleted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6700" y="247650"/>
            <a:ext cx="8191500" cy="387798"/>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5" name="Content Placeholder 4"/>
          <p:cNvSpPr>
            <a:spLocks noGrp="1"/>
          </p:cNvSpPr>
          <p:nvPr>
            <p:ph sz="quarter" idx="10"/>
          </p:nvPr>
        </p:nvSpPr>
        <p:spPr>
          <a:xfrm>
            <a:off x="271463" y="1200150"/>
            <a:ext cx="7958137" cy="3270249"/>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38" indent="-169863">
              <a:lnSpc>
                <a:spcPct val="100000"/>
              </a:lnSpc>
              <a:spcBef>
                <a:spcPts val="300"/>
              </a:spcBef>
              <a:spcAft>
                <a:spcPts val="0"/>
              </a:spcAft>
              <a:buClr>
                <a:srgbClr val="808080"/>
              </a:buClr>
              <a:defRPr>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78062111"/>
      </p:ext>
    </p:extLst>
  </p:cSld>
  <p:clrMapOvr>
    <a:masterClrMapping/>
  </p:clrMapOvr>
  <p:transition spd="med">
    <p:wipe dir="r"/>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137094"/>
      </p:ext>
    </p:extLst>
  </p:cSld>
  <p:clrMapOvr>
    <a:masterClrMapping/>
  </p:clrMapOvr>
  <p:transition spd="med">
    <p:wipe dir="r"/>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Logo slide Granite">
    <p:bg>
      <p:bgPr>
        <a:solidFill>
          <a:srgbClr val="808080"/>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1706199675"/>
      </p:ext>
    </p:extLst>
  </p:cSld>
  <p:clrMapOvr>
    <a:masterClrMapping/>
  </p:clrMapOvr>
  <p:transition spd="med">
    <p:wipe dir="r"/>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Logo slide Carbon">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3248905966"/>
      </p:ext>
    </p:extLst>
  </p:cSld>
  <p:clrMapOvr>
    <a:masterClrMapping/>
  </p:clrMapOvr>
  <p:transition spd="med">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amp;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6700" y="247650"/>
            <a:ext cx="8191500" cy="387798"/>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 </a:t>
            </a:r>
            <a:endParaRPr lang="en-US" dirty="0"/>
          </a:p>
        </p:txBody>
      </p:sp>
      <p:sp>
        <p:nvSpPr>
          <p:cNvPr id="5" name="Text Placeholder 12"/>
          <p:cNvSpPr>
            <a:spLocks noGrp="1"/>
          </p:cNvSpPr>
          <p:nvPr>
            <p:ph type="subTitle" idx="11" hasCustomPrompt="1"/>
          </p:nvPr>
        </p:nvSpPr>
        <p:spPr>
          <a:xfrm>
            <a:off x="266700" y="685800"/>
            <a:ext cx="8191500" cy="215444"/>
          </a:xfrm>
          <a:prstGeom prst="rect">
            <a:avLst/>
          </a:prstGeom>
        </p:spPr>
        <p:txBody>
          <a:bodyPr wrap="square" lIns="0" tIns="0" rIns="0" bIns="0" anchor="t" anchorCtr="0">
            <a:spAutoFit/>
          </a:bodyPr>
          <a:lstStyle>
            <a:lvl1pPr marL="228600" indent="-228600">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8" name="Content Placeholder 4"/>
          <p:cNvSpPr>
            <a:spLocks noGrp="1"/>
          </p:cNvSpPr>
          <p:nvPr>
            <p:ph sz="quarter" idx="10"/>
          </p:nvPr>
        </p:nvSpPr>
        <p:spPr>
          <a:xfrm>
            <a:off x="271463" y="1314450"/>
            <a:ext cx="7958137" cy="3155951"/>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38" indent="-169863">
              <a:lnSpc>
                <a:spcPct val="100000"/>
              </a:lnSpc>
              <a:spcBef>
                <a:spcPts val="300"/>
              </a:spcBef>
              <a:spcAft>
                <a:spcPts val="0"/>
              </a:spcAft>
              <a:buClr>
                <a:srgbClr val="808080"/>
              </a:buClr>
              <a:defRPr>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254111004"/>
      </p:ext>
    </p:extLst>
  </p:cSld>
  <p:clrMapOvr>
    <a:masterClrMapping/>
  </p:clrMapOvr>
  <p:transition spd="med">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6700" y="247650"/>
            <a:ext cx="8191500" cy="387798"/>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 </a:t>
            </a:r>
            <a:endParaRPr lang="en-US" dirty="0"/>
          </a:p>
        </p:txBody>
      </p:sp>
      <p:sp>
        <p:nvSpPr>
          <p:cNvPr id="5" name="Content Placeholder 4"/>
          <p:cNvSpPr>
            <a:spLocks noGrp="1"/>
          </p:cNvSpPr>
          <p:nvPr>
            <p:ph sz="quarter" idx="10"/>
          </p:nvPr>
        </p:nvSpPr>
        <p:spPr>
          <a:xfrm>
            <a:off x="271462" y="1200150"/>
            <a:ext cx="3931920" cy="3270249"/>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38" indent="-169863">
              <a:lnSpc>
                <a:spcPct val="100000"/>
              </a:lnSpc>
              <a:spcBef>
                <a:spcPts val="300"/>
              </a:spcBef>
              <a:spcAft>
                <a:spcPts val="0"/>
              </a:spcAft>
              <a:buClr>
                <a:srgbClr val="808080"/>
              </a:buClr>
              <a:defRPr>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4"/>
          <p:cNvSpPr>
            <a:spLocks noGrp="1"/>
          </p:cNvSpPr>
          <p:nvPr>
            <p:ph sz="quarter" idx="11"/>
          </p:nvPr>
        </p:nvSpPr>
        <p:spPr>
          <a:xfrm>
            <a:off x="4526280" y="1197872"/>
            <a:ext cx="3931920" cy="3272527"/>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38" indent="-169863">
              <a:lnSpc>
                <a:spcPct val="100000"/>
              </a:lnSpc>
              <a:spcBef>
                <a:spcPts val="300"/>
              </a:spcBef>
              <a:spcAft>
                <a:spcPts val="0"/>
              </a:spcAft>
              <a:buClr>
                <a:srgbClr val="808080"/>
              </a:buClr>
              <a:defRPr>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24378676"/>
      </p:ext>
    </p:extLst>
  </p:cSld>
  <p:clrMapOvr>
    <a:masterClrMapping/>
  </p:clrMapOvr>
  <p:transition spd="med">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66700" y="247650"/>
            <a:ext cx="8191500" cy="387798"/>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4" name="Content Placeholder 4"/>
          <p:cNvSpPr>
            <a:spLocks noGrp="1"/>
          </p:cNvSpPr>
          <p:nvPr>
            <p:ph sz="quarter" idx="10"/>
          </p:nvPr>
        </p:nvSpPr>
        <p:spPr>
          <a:xfrm>
            <a:off x="271464" y="1200150"/>
            <a:ext cx="4291012" cy="3270249"/>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38" indent="-169863">
              <a:lnSpc>
                <a:spcPct val="100000"/>
              </a:lnSpc>
              <a:spcBef>
                <a:spcPts val="300"/>
              </a:spcBef>
              <a:spcAft>
                <a:spcPts val="0"/>
              </a:spcAft>
              <a:buClr>
                <a:srgbClr val="808080"/>
              </a:buClr>
              <a:defRPr>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424754075"/>
      </p:ext>
    </p:extLst>
  </p:cSld>
  <p:clrMapOvr>
    <a:masterClrMapping/>
  </p:clrMapOvr>
  <p:transition spd="med">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mp; left margin">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6700" y="247650"/>
            <a:ext cx="8191500" cy="387798"/>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7" name="Text Placeholder 12"/>
          <p:cNvSpPr>
            <a:spLocks noGrp="1"/>
          </p:cNvSpPr>
          <p:nvPr>
            <p:ph type="subTitle" idx="11" hasCustomPrompt="1"/>
          </p:nvPr>
        </p:nvSpPr>
        <p:spPr>
          <a:xfrm>
            <a:off x="266700" y="685800"/>
            <a:ext cx="8191500" cy="215444"/>
          </a:xfrm>
          <a:prstGeom prst="rect">
            <a:avLst/>
          </a:prstGeom>
        </p:spPr>
        <p:txBody>
          <a:bodyPr wrap="square" lIns="0" tIns="0" rIns="0" bIns="0" anchor="t" anchorCtr="0">
            <a:spAutoFit/>
          </a:bodyPr>
          <a:lstStyle>
            <a:lvl1pPr marL="228600" indent="-228600">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5" name="Content Placeholder 4"/>
          <p:cNvSpPr>
            <a:spLocks noGrp="1"/>
          </p:cNvSpPr>
          <p:nvPr>
            <p:ph sz="quarter" idx="10"/>
          </p:nvPr>
        </p:nvSpPr>
        <p:spPr>
          <a:xfrm>
            <a:off x="271464" y="1314450"/>
            <a:ext cx="4291012" cy="3155949"/>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38" indent="-169863">
              <a:lnSpc>
                <a:spcPct val="100000"/>
              </a:lnSpc>
              <a:spcBef>
                <a:spcPts val="300"/>
              </a:spcBef>
              <a:spcAft>
                <a:spcPts val="0"/>
              </a:spcAft>
              <a:buClr>
                <a:srgbClr val="808080"/>
              </a:buClr>
              <a:defRPr>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462848660"/>
      </p:ext>
    </p:extLst>
  </p:cSld>
  <p:clrMapOvr>
    <a:masterClrMapping/>
  </p:clrMapOvr>
  <p:transition spd="med">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line title, subtitle &amp; left margin">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6700" y="247650"/>
            <a:ext cx="4305300" cy="775597"/>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a:t>
            </a:r>
            <a:br>
              <a:rPr lang="en-US" dirty="0" smtClean="0"/>
            </a:br>
            <a:r>
              <a:rPr lang="en-US" dirty="0" smtClean="0"/>
              <a:t>page title</a:t>
            </a:r>
            <a:endParaRPr lang="en-US" dirty="0"/>
          </a:p>
        </p:txBody>
      </p:sp>
      <p:sp>
        <p:nvSpPr>
          <p:cNvPr id="7" name="Text Placeholder 12"/>
          <p:cNvSpPr>
            <a:spLocks noGrp="1"/>
          </p:cNvSpPr>
          <p:nvPr>
            <p:ph type="subTitle" idx="11" hasCustomPrompt="1"/>
          </p:nvPr>
        </p:nvSpPr>
        <p:spPr>
          <a:xfrm>
            <a:off x="266700" y="1085850"/>
            <a:ext cx="4305300" cy="215444"/>
          </a:xfrm>
          <a:prstGeom prst="rect">
            <a:avLst/>
          </a:prstGeom>
        </p:spPr>
        <p:txBody>
          <a:bodyPr wrap="square" lIns="0" tIns="0" rIns="0" bIns="0" anchor="t" anchorCtr="0">
            <a:spAutoFit/>
          </a:bodyPr>
          <a:lstStyle>
            <a:lvl1pPr marL="228600" indent="-228600">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5" name="Content Placeholder 4"/>
          <p:cNvSpPr>
            <a:spLocks noGrp="1"/>
          </p:cNvSpPr>
          <p:nvPr>
            <p:ph sz="quarter" idx="10"/>
          </p:nvPr>
        </p:nvSpPr>
        <p:spPr>
          <a:xfrm>
            <a:off x="271464" y="1600200"/>
            <a:ext cx="4291012" cy="2870200"/>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38" indent="-169863">
              <a:lnSpc>
                <a:spcPct val="100000"/>
              </a:lnSpc>
              <a:spcBef>
                <a:spcPts val="300"/>
              </a:spcBef>
              <a:spcAft>
                <a:spcPts val="0"/>
              </a:spcAft>
              <a:buClr>
                <a:srgbClr val="808080"/>
              </a:buClr>
              <a:defRPr>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78229640"/>
      </p:ext>
    </p:extLst>
  </p:cSld>
  <p:clrMapOvr>
    <a:masterClrMapping/>
  </p:clrMapOvr>
  <p:transition spd="med">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4881903"/>
      </p:ext>
    </p:extLst>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image 1">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6780" cy="5150688"/>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
        <p:nvSpPr>
          <p:cNvPr id="7"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spTree>
    <p:extLst>
      <p:ext uri="{BB962C8B-B14F-4D97-AF65-F5344CB8AC3E}">
        <p14:creationId xmlns:p14="http://schemas.microsoft.com/office/powerpoint/2010/main" val="3840745338"/>
      </p:ext>
    </p:extLst>
  </p:cSld>
  <p:clrMapOvr>
    <a:masterClrMapping/>
  </p:clrMapOvr>
  <p:transition spd="med">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image 2">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56778" cy="5150688"/>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
        <p:nvSpPr>
          <p:cNvPr id="7"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spTree>
    <p:extLst>
      <p:ext uri="{BB962C8B-B14F-4D97-AF65-F5344CB8AC3E}">
        <p14:creationId xmlns:p14="http://schemas.microsoft.com/office/powerpoint/2010/main" val="3931186577"/>
      </p:ext>
    </p:extLst>
  </p:cSld>
  <p:clrMapOvr>
    <a:masterClrMapping/>
  </p:clrMapOvr>
  <p:transition spd="med">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image 3">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56778" cy="5150688"/>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
        <p:nvSpPr>
          <p:cNvPr id="6"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spTree>
    <p:extLst>
      <p:ext uri="{BB962C8B-B14F-4D97-AF65-F5344CB8AC3E}">
        <p14:creationId xmlns:p14="http://schemas.microsoft.com/office/powerpoint/2010/main" val="75122273"/>
      </p:ext>
    </p:extLst>
  </p:cSld>
  <p:clrMapOvr>
    <a:masterClrMapping/>
  </p:clrMapOvr>
  <p:transition spd="med">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image 2">
    <p:bg>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0844" cy="5152975"/>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
        <p:nvSpPr>
          <p:cNvPr id="361476" name="Title Placeholder 21"/>
          <p:cNvSpPr>
            <a:spLocks noGrp="1"/>
          </p:cNvSpPr>
          <p:nvPr>
            <p:ph type="ctrTitle" hasCustomPrompt="1"/>
          </p:nvPr>
        </p:nvSpPr>
        <p:spPr>
          <a:xfrm>
            <a:off x="274320" y="440519"/>
            <a:ext cx="7498080" cy="1495794"/>
          </a:xfrm>
          <a:prstGeom prst="rect">
            <a:avLst/>
          </a:prstGeom>
        </p:spPr>
        <p:txBody>
          <a:bodyPr vert="horz" wrap="square" lIns="0" tIns="0" rIns="0" bIns="0" anchor="b" anchorCtr="0">
            <a:spAutoFit/>
          </a:bodyPr>
          <a:lstStyle>
            <a:lvl1pPr>
              <a:defRPr lang="en-US" sz="5400" dirty="0" smtClean="0">
                <a:solidFill>
                  <a:schemeClr val="tx2"/>
                </a:solidFill>
                <a:ea typeface="Arial"/>
              </a:defRPr>
            </a:lvl1pPr>
          </a:lstStyle>
          <a:p>
            <a:pPr lvl="0"/>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274320" y="2252133"/>
            <a:ext cx="7498080"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spTree>
    <p:extLst>
      <p:ext uri="{BB962C8B-B14F-4D97-AF65-F5344CB8AC3E}">
        <p14:creationId xmlns:p14="http://schemas.microsoft.com/office/powerpoint/2010/main" val="3679637455"/>
      </p:ext>
    </p:extLst>
  </p:cSld>
  <p:clrMapOvr>
    <a:masterClrMapping/>
  </p:clrMapOvr>
  <p:transition spd="med">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black">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ea typeface="Arial"/>
              </a:defRPr>
            </a:lvl1pPr>
          </a:lstStyle>
          <a:p>
            <a:r>
              <a:rPr lang="en-US" dirty="0" smtClean="0"/>
              <a:t>Click to edit divider slide title  </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a:noFill/>
        </p:spPr>
      </p:pic>
    </p:spTree>
    <p:extLst>
      <p:ext uri="{BB962C8B-B14F-4D97-AF65-F5344CB8AC3E}">
        <p14:creationId xmlns:p14="http://schemas.microsoft.com/office/powerpoint/2010/main" val="4032179224"/>
      </p:ext>
    </p:extLst>
  </p:cSld>
  <p:clrMapOvr>
    <a:masterClrMapping/>
  </p:clrMapOvr>
  <p:transition spd="med">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carbon">
    <p:bg>
      <p:bgPr>
        <a:solidFill>
          <a:schemeClr val="tx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ea typeface="Arial"/>
              </a:defRPr>
            </a:lvl1pPr>
          </a:lstStyle>
          <a:p>
            <a:r>
              <a:rPr lang="en-US" dirty="0" smtClean="0"/>
              <a:t>Click to edit divider slide title  </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396161017"/>
      </p:ext>
    </p:extLst>
  </p:cSld>
  <p:clrMapOvr>
    <a:masterClrMapping/>
  </p:clrMapOvr>
  <p:transition spd="med">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Divider granite">
    <p:bg>
      <p:bgPr>
        <a:solidFill>
          <a:srgbClr val="808080"/>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2653901332"/>
      </p:ext>
    </p:extLst>
  </p:cSld>
  <p:clrMapOvr>
    <a:masterClrMapping/>
  </p:clrMapOvr>
  <p:transition spd="med">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ogo slide black">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388328111"/>
      </p:ext>
    </p:extLst>
  </p:cSld>
  <p:clrMapOvr>
    <a:masterClrMapping/>
  </p:clrMapOvr>
  <p:transition spd="med">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ogo slide carbon">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3318876034"/>
      </p:ext>
    </p:extLst>
  </p:cSld>
  <p:clrMapOvr>
    <a:masterClrMapping/>
  </p:clrMapOvr>
  <p:transition spd="med">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ogo slide granite">
    <p:bg>
      <p:bgPr>
        <a:solidFill>
          <a:srgbClr val="808080"/>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3205120661"/>
      </p:ext>
    </p:extLst>
  </p:cSld>
  <p:clrMapOvr>
    <a:masterClrMapping/>
  </p:clrMapOvr>
  <p:transition spd="med">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56060" y="463888"/>
            <a:ext cx="7429499" cy="1108928"/>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856060" y="1687115"/>
            <a:ext cx="7429499" cy="265628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92691" y="4412457"/>
            <a:ext cx="2057400" cy="273844"/>
          </a:xfrm>
          <a:prstGeom prst="rect">
            <a:avLst/>
          </a:prstGeom>
        </p:spPr>
        <p:txBody>
          <a:bodyPr/>
          <a:lstStyle/>
          <a:p>
            <a:fld id="{48A87A34-81AB-432B-8DAE-1953F412C126}" type="datetimeFigureOut">
              <a:rPr lang="en-US" dirty="0"/>
              <a:t>5/16/2018</a:t>
            </a:fld>
            <a:endParaRPr lang="en-US" dirty="0"/>
          </a:p>
        </p:txBody>
      </p:sp>
      <p:sp>
        <p:nvSpPr>
          <p:cNvPr id="5" name="Footer Placeholder 4"/>
          <p:cNvSpPr>
            <a:spLocks noGrp="1"/>
          </p:cNvSpPr>
          <p:nvPr>
            <p:ph type="ftr" sz="quarter" idx="11"/>
          </p:nvPr>
        </p:nvSpPr>
        <p:spPr>
          <a:xfrm>
            <a:off x="856059" y="4412457"/>
            <a:ext cx="4679482"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7707241" y="4412456"/>
            <a:ext cx="578317" cy="273844"/>
          </a:xfrm>
          <a:prstGeom prst="rect">
            <a:avLst/>
          </a:prstGeo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084091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6700" y="247650"/>
            <a:ext cx="8191500" cy="387798"/>
          </a:xfrm>
          <a:prstGeom prst="rect">
            <a:avLst/>
          </a:prstGeom>
        </p:spPr>
        <p:txBody>
          <a:bodyPr wrap="square" lIns="0" tIns="0" rIns="0" bIns="0">
            <a:spAutoFit/>
          </a:bodyPr>
          <a:lstStyle>
            <a:lvl1pPr>
              <a:defRPr>
                <a:solidFill>
                  <a:srgbClr val="3DC6EF"/>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Tree>
    <p:extLst>
      <p:ext uri="{BB962C8B-B14F-4D97-AF65-F5344CB8AC3E}">
        <p14:creationId xmlns:p14="http://schemas.microsoft.com/office/powerpoint/2010/main" val="341647081"/>
      </p:ext>
    </p:extLst>
  </p:cSld>
  <p:clrMapOvr>
    <a:masterClrMapping/>
  </p:clrMapOvr>
  <p:transition spd="med">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6700" y="247650"/>
            <a:ext cx="8191500" cy="387798"/>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3" name="Text Placeholder 12"/>
          <p:cNvSpPr>
            <a:spLocks noGrp="1"/>
          </p:cNvSpPr>
          <p:nvPr>
            <p:ph type="subTitle" idx="11" hasCustomPrompt="1"/>
          </p:nvPr>
        </p:nvSpPr>
        <p:spPr>
          <a:xfrm>
            <a:off x="273050" y="685800"/>
            <a:ext cx="8185150" cy="215444"/>
          </a:xfrm>
          <a:prstGeom prst="rect">
            <a:avLst/>
          </a:prstGeom>
        </p:spPr>
        <p:txBody>
          <a:bodyPr wrap="square" lIns="0" tIns="0" rIns="0" bIns="0" anchor="t" anchorCtr="0">
            <a:spAutoFit/>
          </a:bodyPr>
          <a:lstStyle>
            <a:lvl1pPr marL="285750" indent="-285750">
              <a:buFont typeface="Arial" panose="020B0604020202020204" pitchFamily="34" charset="0"/>
              <a:buNone/>
              <a:defRPr lang="en-US" b="1" dirty="0" smtClean="0">
                <a:solidFill>
                  <a:schemeClr val="tx2"/>
                </a:solidFill>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1625920278"/>
      </p:ext>
    </p:extLst>
  </p:cSld>
  <p:clrMapOvr>
    <a:masterClrMapping/>
  </p:clrMapOvr>
  <p:transition spd="med">
    <p:wipe dir="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6700" y="247650"/>
            <a:ext cx="8191500" cy="387798"/>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4" name="Content Placeholder 4"/>
          <p:cNvSpPr>
            <a:spLocks noGrp="1"/>
          </p:cNvSpPr>
          <p:nvPr>
            <p:ph sz="quarter" idx="10"/>
          </p:nvPr>
        </p:nvSpPr>
        <p:spPr>
          <a:xfrm>
            <a:off x="271463" y="1200150"/>
            <a:ext cx="7958137" cy="3270249"/>
          </a:xfrm>
          <a:prstGeom prst="rect">
            <a:avLst/>
          </a:prstGeom>
        </p:spPr>
        <p:txBody>
          <a:bodyPr vert="horz" lIns="0" tIns="0" rIns="0" bIns="0"/>
          <a:lstStyle>
            <a:lvl1pPr marL="0" indent="0">
              <a:lnSpc>
                <a:spcPct val="100000"/>
              </a:lnSpc>
              <a:spcBef>
                <a:spcPts val="1200"/>
              </a:spcBef>
              <a:spcAft>
                <a:spcPts val="0"/>
              </a:spcAft>
              <a:buClr>
                <a:srgbClr val="808080"/>
              </a:buClr>
              <a:buNone/>
              <a:defRPr>
                <a:solidFill>
                  <a:schemeClr val="tx2"/>
                </a:solidFill>
                <a:latin typeface="+mn-lt"/>
                <a:ea typeface="Arial"/>
              </a:defRPr>
            </a:lvl1pPr>
            <a:lvl2pPr marL="341312" indent="0">
              <a:lnSpc>
                <a:spcPct val="100000"/>
              </a:lnSpc>
              <a:spcBef>
                <a:spcPts val="300"/>
              </a:spcBef>
              <a:spcAft>
                <a:spcPts val="0"/>
              </a:spcAft>
              <a:buClr>
                <a:srgbClr val="808080"/>
              </a:buClr>
              <a:buNone/>
              <a:defRPr>
                <a:solidFill>
                  <a:schemeClr val="tx2"/>
                </a:solidFill>
                <a:latin typeface="+mn-lt"/>
                <a:ea typeface="Arial"/>
              </a:defRPr>
            </a:lvl2pPr>
            <a:lvl3pPr marL="688975" indent="0">
              <a:lnSpc>
                <a:spcPct val="100000"/>
              </a:lnSpc>
              <a:spcBef>
                <a:spcPts val="300"/>
              </a:spcBef>
              <a:spcAft>
                <a:spcPts val="0"/>
              </a:spcAft>
              <a:buClr>
                <a:srgbClr val="808080"/>
              </a:buClr>
              <a:buNone/>
              <a:defRPr>
                <a:solidFill>
                  <a:schemeClr val="tx2"/>
                </a:solidFill>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716862059"/>
      </p:ext>
    </p:extLst>
  </p:cSld>
  <p:clrMapOvr>
    <a:masterClrMapping/>
  </p:clrMapOvr>
  <p:transition spd="med">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image 3">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0844" cy="515297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
        <p:nvSpPr>
          <p:cNvPr id="361476" name="Title Placeholder 21"/>
          <p:cNvSpPr>
            <a:spLocks noGrp="1"/>
          </p:cNvSpPr>
          <p:nvPr>
            <p:ph type="ctrTitle" hasCustomPrompt="1"/>
          </p:nvPr>
        </p:nvSpPr>
        <p:spPr>
          <a:xfrm>
            <a:off x="274320" y="440519"/>
            <a:ext cx="7498080" cy="1495794"/>
          </a:xfrm>
          <a:prstGeom prst="rect">
            <a:avLst/>
          </a:prstGeom>
        </p:spPr>
        <p:txBody>
          <a:bodyPr vert="horz" wrap="square" lIns="0" tIns="0" rIns="0" bIns="0" anchor="b" anchorCtr="0">
            <a:spAutoFit/>
          </a:bodyPr>
          <a:lstStyle>
            <a:lvl1pPr>
              <a:defRPr lang="en-US" sz="5400" dirty="0" smtClean="0">
                <a:solidFill>
                  <a:schemeClr val="tx2"/>
                </a:solidFill>
                <a:ea typeface="Arial"/>
              </a:defRPr>
            </a:lvl1pPr>
          </a:lstStyle>
          <a:p>
            <a:pPr lvl="0"/>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274320" y="2252133"/>
            <a:ext cx="7498080"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spTree>
    <p:extLst>
      <p:ext uri="{BB962C8B-B14F-4D97-AF65-F5344CB8AC3E}">
        <p14:creationId xmlns:p14="http://schemas.microsoft.com/office/powerpoint/2010/main" val="755275569"/>
      </p:ext>
    </p:extLst>
  </p:cSld>
  <p:clrMapOvr>
    <a:masterClrMapping/>
  </p:clrMapOvr>
  <p:transition spd="med">
    <p:wipe dir="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bulleted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6700" y="247650"/>
            <a:ext cx="8191500" cy="387798"/>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5" name="Content Placeholder 4"/>
          <p:cNvSpPr>
            <a:spLocks noGrp="1"/>
          </p:cNvSpPr>
          <p:nvPr>
            <p:ph sz="quarter" idx="10"/>
          </p:nvPr>
        </p:nvSpPr>
        <p:spPr>
          <a:xfrm>
            <a:off x="271463" y="1200150"/>
            <a:ext cx="7958137" cy="3270249"/>
          </a:xfrm>
          <a:prstGeom prst="rect">
            <a:avLst/>
          </a:prstGeom>
        </p:spPr>
        <p:txBody>
          <a:bodyPr vert="horz" lIns="0" tIns="0" rIns="0" bIns="0"/>
          <a:lstStyle>
            <a:lvl1pPr>
              <a:lnSpc>
                <a:spcPct val="100000"/>
              </a:lnSpc>
              <a:spcBef>
                <a:spcPts val="1200"/>
              </a:spcBef>
              <a:spcAft>
                <a:spcPts val="0"/>
              </a:spcAft>
              <a:buClr>
                <a:srgbClr val="808080"/>
              </a:buClr>
              <a:defRPr>
                <a:solidFill>
                  <a:schemeClr val="tx2"/>
                </a:solidFill>
                <a:latin typeface="+mn-lt"/>
                <a:ea typeface="Arial"/>
              </a:defRPr>
            </a:lvl1pPr>
            <a:lvl2pPr>
              <a:lnSpc>
                <a:spcPct val="100000"/>
              </a:lnSpc>
              <a:spcBef>
                <a:spcPts val="300"/>
              </a:spcBef>
              <a:spcAft>
                <a:spcPts val="0"/>
              </a:spcAft>
              <a:buClr>
                <a:srgbClr val="808080"/>
              </a:buClr>
              <a:defRPr>
                <a:solidFill>
                  <a:schemeClr val="tx2"/>
                </a:solidFill>
                <a:latin typeface="+mn-lt"/>
                <a:ea typeface="Arial"/>
              </a:defRPr>
            </a:lvl2pPr>
            <a:lvl3pPr marL="858838" indent="-169863">
              <a:lnSpc>
                <a:spcPct val="100000"/>
              </a:lnSpc>
              <a:spcBef>
                <a:spcPts val="300"/>
              </a:spcBef>
              <a:spcAft>
                <a:spcPts val="0"/>
              </a:spcAft>
              <a:buClr>
                <a:srgbClr val="808080"/>
              </a:buClr>
              <a:defRPr>
                <a:solidFill>
                  <a:schemeClr val="tx2"/>
                </a:solidFill>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885911284"/>
      </p:ext>
    </p:extLst>
  </p:cSld>
  <p:clrMapOvr>
    <a:masterClrMapping/>
  </p:clrMapOvr>
  <p:transition spd="med">
    <p:wipe dir="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title, &amp;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6700" y="247650"/>
            <a:ext cx="8191500" cy="387798"/>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page title </a:t>
            </a:r>
            <a:endParaRPr lang="en-US" dirty="0"/>
          </a:p>
        </p:txBody>
      </p:sp>
      <p:sp>
        <p:nvSpPr>
          <p:cNvPr id="5" name="Text Placeholder 12"/>
          <p:cNvSpPr>
            <a:spLocks noGrp="1"/>
          </p:cNvSpPr>
          <p:nvPr>
            <p:ph type="subTitle" idx="11" hasCustomPrompt="1"/>
          </p:nvPr>
        </p:nvSpPr>
        <p:spPr>
          <a:xfrm>
            <a:off x="266700" y="685800"/>
            <a:ext cx="8191500" cy="215444"/>
          </a:xfrm>
          <a:prstGeom prst="rect">
            <a:avLst/>
          </a:prstGeom>
        </p:spPr>
        <p:txBody>
          <a:bodyPr wrap="square" lIns="0" tIns="0" rIns="0" bIns="0" anchor="t" anchorCtr="0">
            <a:spAutoFit/>
          </a:bodyPr>
          <a:lstStyle>
            <a:lvl1pPr marL="228600" indent="-228600">
              <a:buNone/>
              <a:defRPr lang="en-US" b="1" dirty="0" smtClean="0">
                <a:solidFill>
                  <a:schemeClr val="tx2"/>
                </a:solidFill>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8" name="Content Placeholder 4"/>
          <p:cNvSpPr>
            <a:spLocks noGrp="1"/>
          </p:cNvSpPr>
          <p:nvPr>
            <p:ph sz="quarter" idx="10"/>
          </p:nvPr>
        </p:nvSpPr>
        <p:spPr>
          <a:xfrm>
            <a:off x="271463" y="1314450"/>
            <a:ext cx="7958137" cy="3155951"/>
          </a:xfrm>
          <a:prstGeom prst="rect">
            <a:avLst/>
          </a:prstGeom>
        </p:spPr>
        <p:txBody>
          <a:bodyPr vert="horz" lIns="0" tIns="0" rIns="0" bIns="0"/>
          <a:lstStyle>
            <a:lvl1pPr>
              <a:lnSpc>
                <a:spcPct val="100000"/>
              </a:lnSpc>
              <a:spcBef>
                <a:spcPts val="1200"/>
              </a:spcBef>
              <a:spcAft>
                <a:spcPts val="0"/>
              </a:spcAft>
              <a:buClr>
                <a:srgbClr val="808080"/>
              </a:buClr>
              <a:defRPr>
                <a:solidFill>
                  <a:schemeClr val="tx2"/>
                </a:solidFill>
                <a:latin typeface="+mn-lt"/>
                <a:ea typeface="Arial"/>
              </a:defRPr>
            </a:lvl1pPr>
            <a:lvl2pPr>
              <a:lnSpc>
                <a:spcPct val="100000"/>
              </a:lnSpc>
              <a:spcBef>
                <a:spcPts val="300"/>
              </a:spcBef>
              <a:spcAft>
                <a:spcPts val="0"/>
              </a:spcAft>
              <a:buClr>
                <a:srgbClr val="808080"/>
              </a:buClr>
              <a:defRPr>
                <a:solidFill>
                  <a:schemeClr val="tx2"/>
                </a:solidFill>
                <a:latin typeface="+mn-lt"/>
                <a:ea typeface="Arial"/>
              </a:defRPr>
            </a:lvl2pPr>
            <a:lvl3pPr marL="858838" indent="-169863">
              <a:lnSpc>
                <a:spcPct val="100000"/>
              </a:lnSpc>
              <a:spcBef>
                <a:spcPts val="300"/>
              </a:spcBef>
              <a:spcAft>
                <a:spcPts val="0"/>
              </a:spcAft>
              <a:buClr>
                <a:srgbClr val="808080"/>
              </a:buClr>
              <a:defRPr>
                <a:solidFill>
                  <a:schemeClr val="tx2"/>
                </a:solidFill>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827515090"/>
      </p:ext>
    </p:extLst>
  </p:cSld>
  <p:clrMapOvr>
    <a:masterClrMapping/>
  </p:clrMapOvr>
  <p:transition spd="med">
    <p:wipe dir="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6700" y="247650"/>
            <a:ext cx="8191500" cy="387798"/>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page title </a:t>
            </a:r>
            <a:endParaRPr lang="en-US" dirty="0"/>
          </a:p>
        </p:txBody>
      </p:sp>
      <p:sp>
        <p:nvSpPr>
          <p:cNvPr id="5" name="Content Placeholder 4"/>
          <p:cNvSpPr>
            <a:spLocks noGrp="1"/>
          </p:cNvSpPr>
          <p:nvPr>
            <p:ph sz="quarter" idx="10"/>
          </p:nvPr>
        </p:nvSpPr>
        <p:spPr>
          <a:xfrm>
            <a:off x="271462" y="1200150"/>
            <a:ext cx="3931920" cy="3270249"/>
          </a:xfrm>
          <a:prstGeom prst="rect">
            <a:avLst/>
          </a:prstGeom>
        </p:spPr>
        <p:txBody>
          <a:bodyPr vert="horz" lIns="0" tIns="0" rIns="0" bIns="0"/>
          <a:lstStyle>
            <a:lvl1pPr>
              <a:lnSpc>
                <a:spcPct val="100000"/>
              </a:lnSpc>
              <a:spcBef>
                <a:spcPts val="1200"/>
              </a:spcBef>
              <a:spcAft>
                <a:spcPts val="0"/>
              </a:spcAft>
              <a:buClr>
                <a:srgbClr val="808080"/>
              </a:buClr>
              <a:defRPr>
                <a:solidFill>
                  <a:schemeClr val="tx2"/>
                </a:solidFill>
                <a:latin typeface="+mn-lt"/>
                <a:ea typeface="Arial"/>
              </a:defRPr>
            </a:lvl1pPr>
            <a:lvl2pPr>
              <a:lnSpc>
                <a:spcPct val="100000"/>
              </a:lnSpc>
              <a:spcBef>
                <a:spcPts val="300"/>
              </a:spcBef>
              <a:spcAft>
                <a:spcPts val="0"/>
              </a:spcAft>
              <a:buClr>
                <a:srgbClr val="808080"/>
              </a:buClr>
              <a:defRPr>
                <a:solidFill>
                  <a:schemeClr val="tx2"/>
                </a:solidFill>
                <a:latin typeface="+mn-lt"/>
                <a:ea typeface="Arial"/>
              </a:defRPr>
            </a:lvl2pPr>
            <a:lvl3pPr marL="858838" indent="-169863">
              <a:lnSpc>
                <a:spcPct val="100000"/>
              </a:lnSpc>
              <a:spcBef>
                <a:spcPts val="300"/>
              </a:spcBef>
              <a:spcAft>
                <a:spcPts val="0"/>
              </a:spcAft>
              <a:buClr>
                <a:srgbClr val="808080"/>
              </a:buClr>
              <a:defRPr>
                <a:solidFill>
                  <a:schemeClr val="tx2"/>
                </a:solidFill>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4"/>
          <p:cNvSpPr>
            <a:spLocks noGrp="1"/>
          </p:cNvSpPr>
          <p:nvPr>
            <p:ph sz="quarter" idx="11"/>
          </p:nvPr>
        </p:nvSpPr>
        <p:spPr>
          <a:xfrm>
            <a:off x="4526280" y="1197872"/>
            <a:ext cx="3931920" cy="3272527"/>
          </a:xfrm>
          <a:prstGeom prst="rect">
            <a:avLst/>
          </a:prstGeom>
        </p:spPr>
        <p:txBody>
          <a:bodyPr vert="horz" lIns="0" tIns="0" rIns="0" bIns="0"/>
          <a:lstStyle>
            <a:lvl1pPr>
              <a:lnSpc>
                <a:spcPct val="100000"/>
              </a:lnSpc>
              <a:spcBef>
                <a:spcPts val="1200"/>
              </a:spcBef>
              <a:spcAft>
                <a:spcPts val="0"/>
              </a:spcAft>
              <a:buClr>
                <a:srgbClr val="808080"/>
              </a:buClr>
              <a:defRPr>
                <a:solidFill>
                  <a:schemeClr val="tx2"/>
                </a:solidFill>
                <a:latin typeface="+mn-lt"/>
                <a:ea typeface="Arial"/>
              </a:defRPr>
            </a:lvl1pPr>
            <a:lvl2pPr>
              <a:lnSpc>
                <a:spcPct val="100000"/>
              </a:lnSpc>
              <a:spcBef>
                <a:spcPts val="300"/>
              </a:spcBef>
              <a:spcAft>
                <a:spcPts val="0"/>
              </a:spcAft>
              <a:buClr>
                <a:srgbClr val="808080"/>
              </a:buClr>
              <a:defRPr>
                <a:solidFill>
                  <a:schemeClr val="tx2"/>
                </a:solidFill>
                <a:latin typeface="+mn-lt"/>
                <a:ea typeface="Arial"/>
              </a:defRPr>
            </a:lvl2pPr>
            <a:lvl3pPr marL="858838" indent="-169863">
              <a:lnSpc>
                <a:spcPct val="100000"/>
              </a:lnSpc>
              <a:spcBef>
                <a:spcPts val="300"/>
              </a:spcBef>
              <a:spcAft>
                <a:spcPts val="0"/>
              </a:spcAft>
              <a:buClr>
                <a:srgbClr val="808080"/>
              </a:buClr>
              <a:defRPr>
                <a:solidFill>
                  <a:schemeClr val="tx2"/>
                </a:solidFill>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454176667"/>
      </p:ext>
    </p:extLst>
  </p:cSld>
  <p:clrMapOvr>
    <a:masterClrMapping/>
  </p:clrMapOvr>
  <p:transition spd="med">
    <p:wipe dir="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66700" y="247650"/>
            <a:ext cx="8191500" cy="387798"/>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4" name="Content Placeholder 4"/>
          <p:cNvSpPr>
            <a:spLocks noGrp="1"/>
          </p:cNvSpPr>
          <p:nvPr>
            <p:ph sz="quarter" idx="10"/>
          </p:nvPr>
        </p:nvSpPr>
        <p:spPr>
          <a:xfrm>
            <a:off x="271464" y="1200150"/>
            <a:ext cx="4291012" cy="3270249"/>
          </a:xfrm>
          <a:prstGeom prst="rect">
            <a:avLst/>
          </a:prstGeom>
        </p:spPr>
        <p:txBody>
          <a:bodyPr vert="horz" lIns="0" tIns="0" rIns="0" bIns="0"/>
          <a:lstStyle>
            <a:lvl1pPr>
              <a:lnSpc>
                <a:spcPct val="100000"/>
              </a:lnSpc>
              <a:spcBef>
                <a:spcPts val="1200"/>
              </a:spcBef>
              <a:spcAft>
                <a:spcPts val="0"/>
              </a:spcAft>
              <a:buClr>
                <a:srgbClr val="808080"/>
              </a:buClr>
              <a:defRPr>
                <a:solidFill>
                  <a:schemeClr val="tx2"/>
                </a:solidFill>
                <a:latin typeface="+mn-lt"/>
                <a:ea typeface="Arial"/>
              </a:defRPr>
            </a:lvl1pPr>
            <a:lvl2pPr>
              <a:lnSpc>
                <a:spcPct val="100000"/>
              </a:lnSpc>
              <a:spcBef>
                <a:spcPts val="300"/>
              </a:spcBef>
              <a:spcAft>
                <a:spcPts val="0"/>
              </a:spcAft>
              <a:buClr>
                <a:srgbClr val="808080"/>
              </a:buClr>
              <a:defRPr>
                <a:solidFill>
                  <a:schemeClr val="tx2"/>
                </a:solidFill>
                <a:latin typeface="+mn-lt"/>
                <a:ea typeface="Arial"/>
              </a:defRPr>
            </a:lvl2pPr>
            <a:lvl3pPr marL="858838" indent="-169863">
              <a:lnSpc>
                <a:spcPct val="100000"/>
              </a:lnSpc>
              <a:spcBef>
                <a:spcPts val="300"/>
              </a:spcBef>
              <a:spcAft>
                <a:spcPts val="0"/>
              </a:spcAft>
              <a:buClr>
                <a:srgbClr val="808080"/>
              </a:buClr>
              <a:defRPr>
                <a:solidFill>
                  <a:schemeClr val="tx2"/>
                </a:solidFill>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482609198"/>
      </p:ext>
    </p:extLst>
  </p:cSld>
  <p:clrMapOvr>
    <a:masterClrMapping/>
  </p:clrMapOvr>
  <p:transition spd="med">
    <p:wipe dir="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ubtitle &amp; left margin">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6700" y="247650"/>
            <a:ext cx="8191500" cy="387798"/>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7" name="Text Placeholder 12"/>
          <p:cNvSpPr>
            <a:spLocks noGrp="1"/>
          </p:cNvSpPr>
          <p:nvPr>
            <p:ph type="subTitle" idx="11" hasCustomPrompt="1"/>
          </p:nvPr>
        </p:nvSpPr>
        <p:spPr>
          <a:xfrm>
            <a:off x="266700" y="685800"/>
            <a:ext cx="8191500" cy="215444"/>
          </a:xfrm>
          <a:prstGeom prst="rect">
            <a:avLst/>
          </a:prstGeom>
        </p:spPr>
        <p:txBody>
          <a:bodyPr wrap="square" lIns="0" tIns="0" rIns="0" bIns="0" anchor="t" anchorCtr="0">
            <a:spAutoFit/>
          </a:bodyPr>
          <a:lstStyle>
            <a:lvl1pPr marL="228600" indent="-228600">
              <a:buNone/>
              <a:defRPr lang="en-US" b="1" dirty="0" smtClean="0">
                <a:solidFill>
                  <a:schemeClr val="tx2"/>
                </a:solidFill>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5" name="Content Placeholder 4"/>
          <p:cNvSpPr>
            <a:spLocks noGrp="1"/>
          </p:cNvSpPr>
          <p:nvPr>
            <p:ph sz="quarter" idx="10"/>
          </p:nvPr>
        </p:nvSpPr>
        <p:spPr>
          <a:xfrm>
            <a:off x="271464" y="1314450"/>
            <a:ext cx="4291012" cy="3155949"/>
          </a:xfrm>
          <a:prstGeom prst="rect">
            <a:avLst/>
          </a:prstGeom>
        </p:spPr>
        <p:txBody>
          <a:bodyPr vert="horz" lIns="0" tIns="0" rIns="0" bIns="0"/>
          <a:lstStyle>
            <a:lvl1pPr>
              <a:lnSpc>
                <a:spcPct val="100000"/>
              </a:lnSpc>
              <a:spcBef>
                <a:spcPts val="1200"/>
              </a:spcBef>
              <a:spcAft>
                <a:spcPts val="0"/>
              </a:spcAft>
              <a:buClr>
                <a:srgbClr val="808080"/>
              </a:buClr>
              <a:defRPr>
                <a:solidFill>
                  <a:schemeClr val="tx2"/>
                </a:solidFill>
                <a:latin typeface="+mn-lt"/>
                <a:ea typeface="Arial"/>
              </a:defRPr>
            </a:lvl1pPr>
            <a:lvl2pPr>
              <a:lnSpc>
                <a:spcPct val="100000"/>
              </a:lnSpc>
              <a:spcBef>
                <a:spcPts val="300"/>
              </a:spcBef>
              <a:spcAft>
                <a:spcPts val="0"/>
              </a:spcAft>
              <a:buClr>
                <a:srgbClr val="808080"/>
              </a:buClr>
              <a:defRPr>
                <a:solidFill>
                  <a:schemeClr val="tx2"/>
                </a:solidFill>
                <a:latin typeface="+mn-lt"/>
                <a:ea typeface="Arial"/>
              </a:defRPr>
            </a:lvl2pPr>
            <a:lvl3pPr marL="858838" indent="-169863">
              <a:lnSpc>
                <a:spcPct val="100000"/>
              </a:lnSpc>
              <a:spcBef>
                <a:spcPts val="300"/>
              </a:spcBef>
              <a:spcAft>
                <a:spcPts val="0"/>
              </a:spcAft>
              <a:buClr>
                <a:srgbClr val="808080"/>
              </a:buClr>
              <a:defRPr>
                <a:solidFill>
                  <a:schemeClr val="tx2"/>
                </a:solidFill>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588841422"/>
      </p:ext>
    </p:extLst>
  </p:cSld>
  <p:clrMapOvr>
    <a:masterClrMapping/>
  </p:clrMapOvr>
  <p:transition spd="med">
    <p:wipe dir="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line title, subtitle &amp; left margin">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6700" y="247650"/>
            <a:ext cx="4305300" cy="775597"/>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a:t>
            </a:r>
            <a:br>
              <a:rPr lang="en-US" dirty="0" smtClean="0"/>
            </a:br>
            <a:r>
              <a:rPr lang="en-US" dirty="0" smtClean="0"/>
              <a:t>page title</a:t>
            </a:r>
            <a:endParaRPr lang="en-US" dirty="0"/>
          </a:p>
        </p:txBody>
      </p:sp>
      <p:sp>
        <p:nvSpPr>
          <p:cNvPr id="7" name="Text Placeholder 12"/>
          <p:cNvSpPr>
            <a:spLocks noGrp="1"/>
          </p:cNvSpPr>
          <p:nvPr>
            <p:ph type="subTitle" idx="11" hasCustomPrompt="1"/>
          </p:nvPr>
        </p:nvSpPr>
        <p:spPr>
          <a:xfrm>
            <a:off x="266700" y="1085850"/>
            <a:ext cx="4305300" cy="215444"/>
          </a:xfrm>
          <a:prstGeom prst="rect">
            <a:avLst/>
          </a:prstGeom>
        </p:spPr>
        <p:txBody>
          <a:bodyPr wrap="square" lIns="0" tIns="0" rIns="0" bIns="0" anchor="t" anchorCtr="0">
            <a:spAutoFit/>
          </a:bodyPr>
          <a:lstStyle>
            <a:lvl1pPr marL="228600" indent="-228600">
              <a:buNone/>
              <a:defRPr lang="en-US" b="1" dirty="0" smtClean="0">
                <a:solidFill>
                  <a:schemeClr val="tx2"/>
                </a:solidFill>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5" name="Content Placeholder 4"/>
          <p:cNvSpPr>
            <a:spLocks noGrp="1"/>
          </p:cNvSpPr>
          <p:nvPr>
            <p:ph sz="quarter" idx="10"/>
          </p:nvPr>
        </p:nvSpPr>
        <p:spPr>
          <a:xfrm>
            <a:off x="271464" y="1600200"/>
            <a:ext cx="4291012" cy="2870200"/>
          </a:xfrm>
          <a:prstGeom prst="rect">
            <a:avLst/>
          </a:prstGeom>
        </p:spPr>
        <p:txBody>
          <a:bodyPr vert="horz" lIns="0" tIns="0" rIns="0" bIns="0"/>
          <a:lstStyle>
            <a:lvl1pPr>
              <a:lnSpc>
                <a:spcPct val="100000"/>
              </a:lnSpc>
              <a:spcBef>
                <a:spcPts val="1200"/>
              </a:spcBef>
              <a:spcAft>
                <a:spcPts val="0"/>
              </a:spcAft>
              <a:buClr>
                <a:srgbClr val="808080"/>
              </a:buClr>
              <a:defRPr>
                <a:solidFill>
                  <a:schemeClr val="tx2"/>
                </a:solidFill>
                <a:latin typeface="+mn-lt"/>
                <a:ea typeface="Arial"/>
              </a:defRPr>
            </a:lvl1pPr>
            <a:lvl2pPr>
              <a:lnSpc>
                <a:spcPct val="100000"/>
              </a:lnSpc>
              <a:spcBef>
                <a:spcPts val="300"/>
              </a:spcBef>
              <a:spcAft>
                <a:spcPts val="0"/>
              </a:spcAft>
              <a:buClr>
                <a:srgbClr val="808080"/>
              </a:buClr>
              <a:defRPr>
                <a:solidFill>
                  <a:schemeClr val="tx2"/>
                </a:solidFill>
                <a:latin typeface="+mn-lt"/>
                <a:ea typeface="Arial"/>
              </a:defRPr>
            </a:lvl2pPr>
            <a:lvl3pPr marL="858838" indent="-169863">
              <a:lnSpc>
                <a:spcPct val="100000"/>
              </a:lnSpc>
              <a:spcBef>
                <a:spcPts val="300"/>
              </a:spcBef>
              <a:spcAft>
                <a:spcPts val="0"/>
              </a:spcAft>
              <a:buClr>
                <a:srgbClr val="808080"/>
              </a:buClr>
              <a:defRPr>
                <a:solidFill>
                  <a:schemeClr val="tx2"/>
                </a:solidFill>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274708673"/>
      </p:ext>
    </p:extLst>
  </p:cSld>
  <p:clrMapOvr>
    <a:masterClrMapping/>
  </p:clrMapOvr>
  <p:transition spd="med">
    <p:wipe dir="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3144482"/>
      </p:ext>
    </p:extLst>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_Imag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60846" cy="5152976"/>
          </a:xfrm>
          <a:prstGeom prst="rect">
            <a:avLst/>
          </a:prstGeom>
        </p:spPr>
      </p:pic>
      <p:sp>
        <p:nvSpPr>
          <p:cNvPr id="9" name="Title Placeholder 21"/>
          <p:cNvSpPr>
            <a:spLocks noGrp="1"/>
          </p:cNvSpPr>
          <p:nvPr>
            <p:ph type="ctrTitle" hasCustomPrompt="1"/>
          </p:nvPr>
        </p:nvSpPr>
        <p:spPr>
          <a:xfrm>
            <a:off x="274319" y="290332"/>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8"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3322925868"/>
      </p:ext>
    </p:extLst>
  </p:cSld>
  <p:clrMapOvr>
    <a:masterClrMapping/>
  </p:clrMapOvr>
  <p:transition spd="med">
    <p:wipe dir="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_Imag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60844" cy="5152975"/>
          </a:xfrm>
          <a:prstGeom prst="rect">
            <a:avLst/>
          </a:prstGeom>
        </p:spPr>
      </p:pic>
      <p:sp>
        <p:nvSpPr>
          <p:cNvPr id="9" name="Title Placeholder 21"/>
          <p:cNvSpPr>
            <a:spLocks noGrp="1"/>
          </p:cNvSpPr>
          <p:nvPr>
            <p:ph type="ctrTitle" hasCustomPrompt="1"/>
          </p:nvPr>
        </p:nvSpPr>
        <p:spPr>
          <a:xfrm>
            <a:off x="274320" y="289726"/>
            <a:ext cx="5200791" cy="1661993"/>
          </a:xfrm>
          <a:prstGeom prst="rect">
            <a:avLst/>
          </a:prstGeom>
        </p:spPr>
        <p:txBody>
          <a:bodyPr wrap="square" lIns="0" rIns="0" anchor="b" anchorCtr="0">
            <a:normAutofit/>
          </a:bodyPr>
          <a:lstStyle>
            <a:lvl1pPr>
              <a:defRPr lang="en-US" sz="5400" i="0" dirty="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lnSpc>
                <a:spcPct val="100000"/>
              </a:lnSpc>
              <a:spcAft>
                <a:spcPts val="0"/>
              </a:spcAft>
            </a:pPr>
            <a:r>
              <a:rPr lang="en-US" dirty="0" smtClean="0"/>
              <a:t>Click to edit</a:t>
            </a:r>
            <a:br>
              <a:rPr lang="en-US" dirty="0" smtClean="0"/>
            </a:br>
            <a:r>
              <a:rPr lang="en-US" dirty="0" smtClean="0"/>
              <a:t>title slide</a:t>
            </a:r>
          </a:p>
        </p:txBody>
      </p:sp>
      <p:sp>
        <p:nvSpPr>
          <p:cNvPr id="8"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3952963912"/>
      </p:ext>
    </p:extLst>
  </p:cSld>
  <p:clrMapOvr>
    <a:masterClrMapping/>
  </p:clrMapOvr>
  <p:transition spd="med">
    <p:wipe dir="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_Imag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60844" cy="5152975"/>
          </a:xfrm>
          <a:prstGeom prst="rect">
            <a:avLst/>
          </a:prstGeom>
        </p:spPr>
      </p:pic>
      <p:sp>
        <p:nvSpPr>
          <p:cNvPr id="9" name="Title Placeholder 21"/>
          <p:cNvSpPr>
            <a:spLocks noGrp="1"/>
          </p:cNvSpPr>
          <p:nvPr>
            <p:ph type="ctrTitle" hasCustomPrompt="1"/>
          </p:nvPr>
        </p:nvSpPr>
        <p:spPr>
          <a:xfrm>
            <a:off x="274319" y="288114"/>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8"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3886268823"/>
      </p:ext>
    </p:extLst>
  </p:cSld>
  <p:clrMapOvr>
    <a:masterClrMapping/>
  </p:clrMapOvr>
  <p:transition spd="med">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black">
    <p:bg>
      <p:bgPr>
        <a:solidFill>
          <a:schemeClr val="bg2"/>
        </a:solid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274320" y="440519"/>
            <a:ext cx="7498080" cy="1495794"/>
          </a:xfrm>
          <a:prstGeom prst="rect">
            <a:avLst/>
          </a:prstGeom>
        </p:spPr>
        <p:txBody>
          <a:bodyPr vert="horz" wrap="square" lIns="0" tIns="0" rIns="0" bIns="0" anchor="b" anchorCtr="0">
            <a:spAutoFit/>
          </a:bodyPr>
          <a:lstStyle>
            <a:lvl1pPr>
              <a:defRPr lang="en-US" sz="5400" dirty="0" smtClean="0">
                <a:solidFill>
                  <a:schemeClr val="tx2"/>
                </a:solidFill>
                <a:ea typeface="Arial"/>
              </a:defRPr>
            </a:lvl1pPr>
          </a:lstStyle>
          <a:p>
            <a:pPr lvl="0"/>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274320" y="2252133"/>
            <a:ext cx="7498080"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3038008502"/>
      </p:ext>
    </p:extLst>
  </p:cSld>
  <p:clrMapOvr>
    <a:masterClrMapping/>
  </p:clrMapOvr>
  <p:transition spd="med">
    <p:wipe dir="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itle slide_Black">
    <p:bg>
      <p:bgPr>
        <a:solidFill>
          <a:schemeClr val="bg2"/>
        </a:solid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274320" y="289291"/>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mn-lt"/>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mn-lt"/>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3525004937"/>
      </p:ext>
    </p:extLst>
  </p:cSld>
  <p:clrMapOvr>
    <a:masterClrMapping/>
  </p:clrMapOvr>
  <p:transition spd="med">
    <p:wipe dir="r"/>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slide_Carbon">
    <p:bg>
      <p:bgPr>
        <a:solidFill>
          <a:schemeClr val="tx1"/>
        </a:solid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274320" y="294162"/>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mn-lt"/>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mn-lt"/>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3117509572"/>
      </p:ext>
    </p:extLst>
  </p:cSld>
  <p:clrMapOvr>
    <a:masterClrMapping/>
  </p:clrMapOvr>
  <p:transition spd="med">
    <p:wipe dir="r"/>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le slide_Blue">
    <p:bg>
      <p:bgPr>
        <a:solidFill>
          <a:schemeClr val="bg1"/>
        </a:solid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274320" y="294162"/>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mn-lt"/>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mn-lt"/>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2563982139"/>
      </p:ext>
    </p:extLst>
  </p:cSld>
  <p:clrMapOvr>
    <a:masterClrMapping/>
  </p:clrMapOvr>
  <p:transition spd="med">
    <p:wipe dir="r"/>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ivider_Image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
            <a:ext cx="9156778" cy="5150688"/>
          </a:xfrm>
          <a:prstGeom prst="rect">
            <a:avLst/>
          </a:prstGeom>
        </p:spPr>
      </p:pic>
      <p:sp>
        <p:nvSpPr>
          <p:cNvPr id="7"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811997698"/>
      </p:ext>
    </p:extLst>
  </p:cSld>
  <p:clrMapOvr>
    <a:masterClrMapping/>
  </p:clrMapOvr>
  <p:transition spd="med">
    <p:wipe dir="r"/>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_Imag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56780" cy="5150688"/>
          </a:xfrm>
          <a:prstGeom prst="rect">
            <a:avLst/>
          </a:prstGeom>
        </p:spPr>
      </p:pic>
      <p:sp>
        <p:nvSpPr>
          <p:cNvPr id="7"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855053740"/>
      </p:ext>
    </p:extLst>
  </p:cSld>
  <p:clrMapOvr>
    <a:masterClrMapping/>
  </p:clrMapOvr>
  <p:transition spd="med">
    <p:wipe dir="r"/>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ivider_Image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
            <a:ext cx="9156778" cy="5150688"/>
          </a:xfrm>
          <a:prstGeom prst="rect">
            <a:avLst/>
          </a:prstGeom>
        </p:spPr>
      </p:pic>
      <p:sp>
        <p:nvSpPr>
          <p:cNvPr id="7"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3490124475"/>
      </p:ext>
    </p:extLst>
  </p:cSld>
  <p:clrMapOvr>
    <a:masterClrMapping/>
  </p:clrMapOvr>
  <p:transition spd="med">
    <p:wipe dir="r"/>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vider_Black">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ea typeface="Arial"/>
              </a:defRPr>
            </a:lvl1pPr>
          </a:lstStyle>
          <a:p>
            <a:r>
              <a:rPr lang="en-US" dirty="0" smtClean="0"/>
              <a:t>Click to edit divider slide title  </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4125269643"/>
      </p:ext>
    </p:extLst>
  </p:cSld>
  <p:clrMapOvr>
    <a:masterClrMapping/>
  </p:clrMapOvr>
  <p:transition spd="med">
    <p:wipe dir="r"/>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ck_Content_body cop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a:prstGeom prst="rect">
            <a:avLst/>
          </a:prstGeom>
        </p:spPr>
        <p:txBody>
          <a:bodyPr lIns="0" rIns="0"/>
          <a:lstStyle>
            <a:lvl1pPr>
              <a:defRPr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4" name="Content Placeholder 4"/>
          <p:cNvSpPr>
            <a:spLocks noGrp="1"/>
          </p:cNvSpPr>
          <p:nvPr>
            <p:ph sz="quarter" idx="10"/>
          </p:nvPr>
        </p:nvSpPr>
        <p:spPr>
          <a:xfrm>
            <a:off x="271463" y="1277938"/>
            <a:ext cx="7958137" cy="3192461"/>
          </a:xfrm>
          <a:prstGeom prst="rect">
            <a:avLst/>
          </a:prstGeom>
        </p:spPr>
        <p:txBody>
          <a:bodyPr vert="horz" lIns="0" tIns="0" rIns="0" bIns="0"/>
          <a:lstStyle>
            <a:lvl1pPr marL="0" indent="0">
              <a:lnSpc>
                <a:spcPct val="100000"/>
              </a:lnSpc>
              <a:spcBef>
                <a:spcPts val="1200"/>
              </a:spcBef>
              <a:spcAft>
                <a:spcPts val="0"/>
              </a:spcAft>
              <a:buClr>
                <a:srgbClr val="808080"/>
              </a:buClr>
              <a:buNone/>
              <a:defRPr>
                <a:solidFill>
                  <a:schemeClr val="tx2"/>
                </a:solidFill>
                <a:latin typeface="+mn-lt"/>
                <a:ea typeface="Arial"/>
              </a:defRPr>
            </a:lvl1pPr>
            <a:lvl2pPr marL="341312" indent="0">
              <a:lnSpc>
                <a:spcPct val="100000"/>
              </a:lnSpc>
              <a:spcBef>
                <a:spcPts val="300"/>
              </a:spcBef>
              <a:spcAft>
                <a:spcPts val="0"/>
              </a:spcAft>
              <a:buClr>
                <a:srgbClr val="808080"/>
              </a:buClr>
              <a:buNone/>
              <a:defRPr>
                <a:solidFill>
                  <a:schemeClr val="tx2"/>
                </a:solidFill>
                <a:latin typeface="+mn-lt"/>
                <a:ea typeface="Arial"/>
              </a:defRPr>
            </a:lvl2pPr>
            <a:lvl3pPr marL="688975" indent="0">
              <a:lnSpc>
                <a:spcPct val="100000"/>
              </a:lnSpc>
              <a:spcBef>
                <a:spcPts val="300"/>
              </a:spcBef>
              <a:spcAft>
                <a:spcPts val="0"/>
              </a:spcAft>
              <a:buClr>
                <a:srgbClr val="808080"/>
              </a:buClr>
              <a:buNone/>
              <a:defRPr>
                <a:solidFill>
                  <a:schemeClr val="tx2"/>
                </a:solidFill>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754434315"/>
      </p:ext>
    </p:extLst>
  </p:cSld>
  <p:clrMapOvr>
    <a:masterClrMapping/>
  </p:clrMapOvr>
  <p:transition spd="med">
    <p:wipe dir="r"/>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ck_Content_Bulleted body cop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a:prstGeom prst="rect">
            <a:avLst/>
          </a:prstGeom>
        </p:spPr>
        <p:txBody>
          <a:bodyPr lIns="0" rIns="0"/>
          <a:lstStyle>
            <a:lvl1pPr>
              <a:defRPr baseline="0">
                <a:solidFill>
                  <a:srgbClr val="FFFFFF"/>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5" name="Content Placeholder 4"/>
          <p:cNvSpPr>
            <a:spLocks noGrp="1"/>
          </p:cNvSpPr>
          <p:nvPr>
            <p:ph sz="quarter" idx="10"/>
          </p:nvPr>
        </p:nvSpPr>
        <p:spPr>
          <a:xfrm>
            <a:off x="271463" y="1277938"/>
            <a:ext cx="7958137" cy="3192461"/>
          </a:xfrm>
          <a:prstGeom prst="rect">
            <a:avLst/>
          </a:prstGeom>
        </p:spPr>
        <p:txBody>
          <a:bodyPr vert="horz" lIns="0" tIns="0" rIns="0" bIns="0"/>
          <a:lstStyle>
            <a:lvl1pPr>
              <a:lnSpc>
                <a:spcPct val="100000"/>
              </a:lnSpc>
              <a:spcBef>
                <a:spcPts val="1200"/>
              </a:spcBef>
              <a:spcAft>
                <a:spcPts val="0"/>
              </a:spcAft>
              <a:buClr>
                <a:srgbClr val="808080"/>
              </a:buClr>
              <a:defRPr>
                <a:solidFill>
                  <a:srgbClr val="FFFFFF"/>
                </a:solidFill>
                <a:latin typeface="+mn-lt"/>
                <a:ea typeface="Arial"/>
              </a:defRPr>
            </a:lvl1pPr>
            <a:lvl2pPr>
              <a:lnSpc>
                <a:spcPct val="100000"/>
              </a:lnSpc>
              <a:spcBef>
                <a:spcPts val="300"/>
              </a:spcBef>
              <a:spcAft>
                <a:spcPts val="0"/>
              </a:spcAft>
              <a:buClr>
                <a:srgbClr val="808080"/>
              </a:buClr>
              <a:defRPr>
                <a:solidFill>
                  <a:srgbClr val="FFFFFF"/>
                </a:solidFill>
                <a:latin typeface="+mn-lt"/>
                <a:ea typeface="Arial"/>
              </a:defRPr>
            </a:lvl2pPr>
            <a:lvl3pPr marL="858838" indent="-169863">
              <a:lnSpc>
                <a:spcPct val="100000"/>
              </a:lnSpc>
              <a:spcBef>
                <a:spcPts val="300"/>
              </a:spcBef>
              <a:spcAft>
                <a:spcPts val="0"/>
              </a:spcAft>
              <a:buClr>
                <a:srgbClr val="808080"/>
              </a:buClr>
              <a:defRPr>
                <a:solidFill>
                  <a:srgbClr val="FFFFFF"/>
                </a:solidFill>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162862381"/>
      </p:ext>
    </p:extLst>
  </p:cSld>
  <p:clrMapOvr>
    <a:masterClrMapping/>
  </p:clrMapOvr>
  <p:transition spd="med">
    <p:wipe dir="r"/>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ck_Content w/subhea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5"/>
            <a:ext cx="7955280" cy="640080"/>
          </a:xfrm>
          <a:prstGeom prst="rect">
            <a:avLst/>
          </a:prstGeom>
        </p:spPr>
        <p:txBody>
          <a:bodyPr lIns="0" rIns="0">
            <a:normAutofit/>
          </a:bodyPr>
          <a:lstStyle>
            <a:lvl1pPr>
              <a:defRPr baseline="0">
                <a:solidFill>
                  <a:srgbClr val="FFFFFF"/>
                </a:solidFill>
                <a:latin typeface="Arial" panose="020B0604020202020204" pitchFamily="34" charset="0"/>
                <a:ea typeface="Arial"/>
                <a:cs typeface="Arial" panose="020B0604020202020204" pitchFamily="34" charset="0"/>
              </a:defRPr>
            </a:lvl1pPr>
          </a:lstStyle>
          <a:p>
            <a:r>
              <a:rPr lang="en-US" dirty="0" smtClean="0"/>
              <a:t>Click to edit content page title </a:t>
            </a:r>
            <a:endParaRPr lang="en-US" dirty="0"/>
          </a:p>
        </p:txBody>
      </p:sp>
      <p:sp>
        <p:nvSpPr>
          <p:cNvPr id="5" name="Text Placeholder 12"/>
          <p:cNvSpPr>
            <a:spLocks noGrp="1"/>
          </p:cNvSpPr>
          <p:nvPr>
            <p:ph type="subTitle" idx="11" hasCustomPrompt="1"/>
          </p:nvPr>
        </p:nvSpPr>
        <p:spPr>
          <a:xfrm>
            <a:off x="266700" y="1057766"/>
            <a:ext cx="7960422" cy="313267"/>
          </a:xfrm>
          <a:prstGeom prst="rect">
            <a:avLst/>
          </a:prstGeom>
        </p:spPr>
        <p:txBody>
          <a:bodyPr lIns="0" rIns="0" anchor="t" anchorCtr="0"/>
          <a:lstStyle>
            <a:lvl1pPr marL="228600" indent="-228600">
              <a:buNone/>
              <a:defRPr lang="en-US" b="1" dirty="0" smtClean="0">
                <a:solidFill>
                  <a:srgbClr val="FFFFFF"/>
                </a:solidFill>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8" name="Content Placeholder 4"/>
          <p:cNvSpPr>
            <a:spLocks noGrp="1"/>
          </p:cNvSpPr>
          <p:nvPr>
            <p:ph sz="quarter" idx="10"/>
          </p:nvPr>
        </p:nvSpPr>
        <p:spPr>
          <a:xfrm>
            <a:off x="271463" y="1541463"/>
            <a:ext cx="7958137" cy="2928937"/>
          </a:xfrm>
          <a:prstGeom prst="rect">
            <a:avLst/>
          </a:prstGeom>
        </p:spPr>
        <p:txBody>
          <a:bodyPr vert="horz" lIns="0" tIns="0" rIns="0" bIns="0"/>
          <a:lstStyle>
            <a:lvl1pPr>
              <a:lnSpc>
                <a:spcPct val="100000"/>
              </a:lnSpc>
              <a:spcBef>
                <a:spcPts val="1200"/>
              </a:spcBef>
              <a:spcAft>
                <a:spcPts val="0"/>
              </a:spcAft>
              <a:buClr>
                <a:srgbClr val="808080"/>
              </a:buClr>
              <a:defRPr>
                <a:solidFill>
                  <a:srgbClr val="FFFFFF"/>
                </a:solidFill>
                <a:latin typeface="+mn-lt"/>
                <a:ea typeface="Arial"/>
              </a:defRPr>
            </a:lvl1pPr>
            <a:lvl2pPr>
              <a:lnSpc>
                <a:spcPct val="100000"/>
              </a:lnSpc>
              <a:spcBef>
                <a:spcPts val="300"/>
              </a:spcBef>
              <a:spcAft>
                <a:spcPts val="0"/>
              </a:spcAft>
              <a:buClr>
                <a:srgbClr val="808080"/>
              </a:buClr>
              <a:defRPr>
                <a:solidFill>
                  <a:srgbClr val="FFFFFF"/>
                </a:solidFill>
                <a:latin typeface="+mn-lt"/>
                <a:ea typeface="Arial"/>
              </a:defRPr>
            </a:lvl2pPr>
            <a:lvl3pPr marL="858838" indent="-169863">
              <a:lnSpc>
                <a:spcPct val="100000"/>
              </a:lnSpc>
              <a:spcBef>
                <a:spcPts val="300"/>
              </a:spcBef>
              <a:spcAft>
                <a:spcPts val="0"/>
              </a:spcAft>
              <a:buClr>
                <a:srgbClr val="808080"/>
              </a:buClr>
              <a:defRPr>
                <a:solidFill>
                  <a:srgbClr val="FFFFFF"/>
                </a:solidFill>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654511707"/>
      </p:ext>
    </p:extLst>
  </p:cSld>
  <p:clrMapOvr>
    <a:masterClrMapping/>
  </p:clrMapOvr>
  <p:transition spd="med">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carbon">
    <p:bg>
      <p:bgPr>
        <a:solidFill>
          <a:schemeClr val="tx1"/>
        </a:solid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274320" y="440519"/>
            <a:ext cx="7498080" cy="1495794"/>
          </a:xfrm>
          <a:prstGeom prst="rect">
            <a:avLst/>
          </a:prstGeom>
        </p:spPr>
        <p:txBody>
          <a:bodyPr vert="horz" wrap="square" lIns="0" tIns="0" rIns="0" bIns="0" anchor="b" anchorCtr="0">
            <a:spAutoFit/>
          </a:bodyPr>
          <a:lstStyle>
            <a:lvl1pPr>
              <a:defRPr lang="en-US" sz="5400" dirty="0" smtClean="0">
                <a:solidFill>
                  <a:schemeClr val="tx2"/>
                </a:solidFill>
                <a:ea typeface="Arial"/>
              </a:defRPr>
            </a:lvl1pPr>
          </a:lstStyle>
          <a:p>
            <a:pPr lvl="0"/>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274320" y="2252133"/>
            <a:ext cx="7498080"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2025522185"/>
      </p:ext>
    </p:extLst>
  </p:cSld>
  <p:clrMapOvr>
    <a:masterClrMapping/>
  </p:clrMapOvr>
  <p:transition spd="med">
    <p:wipe dir="r"/>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ck_Content two column ">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a:prstGeom prst="rect">
            <a:avLst/>
          </a:prstGeom>
        </p:spPr>
        <p:txBody>
          <a:bodyPr lIns="0" rIns="0"/>
          <a:lstStyle>
            <a:lvl1pPr>
              <a:defRPr>
                <a:solidFill>
                  <a:srgbClr val="FFFFFF"/>
                </a:solidFill>
                <a:latin typeface="Arial" panose="020B0604020202020204" pitchFamily="34" charset="0"/>
                <a:ea typeface="Arial"/>
                <a:cs typeface="Arial" panose="020B0604020202020204" pitchFamily="34" charset="0"/>
              </a:defRPr>
            </a:lvl1pPr>
          </a:lstStyle>
          <a:p>
            <a:r>
              <a:rPr lang="en-US" dirty="0" smtClean="0"/>
              <a:t>Click to edit content page title </a:t>
            </a:r>
            <a:endParaRPr lang="en-US" dirty="0"/>
          </a:p>
        </p:txBody>
      </p:sp>
      <p:sp>
        <p:nvSpPr>
          <p:cNvPr id="5" name="Content Placeholder 4"/>
          <p:cNvSpPr>
            <a:spLocks noGrp="1"/>
          </p:cNvSpPr>
          <p:nvPr>
            <p:ph sz="quarter" idx="10"/>
          </p:nvPr>
        </p:nvSpPr>
        <p:spPr>
          <a:xfrm>
            <a:off x="271463" y="1277938"/>
            <a:ext cx="3843337" cy="3192461"/>
          </a:xfrm>
          <a:prstGeom prst="rect">
            <a:avLst/>
          </a:prstGeom>
        </p:spPr>
        <p:txBody>
          <a:bodyPr vert="horz" lIns="0" tIns="0" rIns="0" bIns="0"/>
          <a:lstStyle>
            <a:lvl1pPr>
              <a:lnSpc>
                <a:spcPct val="100000"/>
              </a:lnSpc>
              <a:spcBef>
                <a:spcPts val="1200"/>
              </a:spcBef>
              <a:spcAft>
                <a:spcPts val="0"/>
              </a:spcAft>
              <a:buClr>
                <a:srgbClr val="808080"/>
              </a:buClr>
              <a:defRPr>
                <a:solidFill>
                  <a:srgbClr val="FFFFFF"/>
                </a:solidFill>
                <a:latin typeface="+mn-lt"/>
                <a:ea typeface="Arial"/>
              </a:defRPr>
            </a:lvl1pPr>
            <a:lvl2pPr>
              <a:lnSpc>
                <a:spcPct val="100000"/>
              </a:lnSpc>
              <a:spcBef>
                <a:spcPts val="300"/>
              </a:spcBef>
              <a:spcAft>
                <a:spcPts val="0"/>
              </a:spcAft>
              <a:buClr>
                <a:srgbClr val="808080"/>
              </a:buClr>
              <a:defRPr>
                <a:solidFill>
                  <a:srgbClr val="FFFFFF"/>
                </a:solidFill>
                <a:latin typeface="+mn-lt"/>
                <a:ea typeface="Arial"/>
              </a:defRPr>
            </a:lvl2pPr>
            <a:lvl3pPr marL="858838" indent="-169863">
              <a:lnSpc>
                <a:spcPct val="100000"/>
              </a:lnSpc>
              <a:spcBef>
                <a:spcPts val="300"/>
              </a:spcBef>
              <a:spcAft>
                <a:spcPts val="0"/>
              </a:spcAft>
              <a:buClr>
                <a:srgbClr val="808080"/>
              </a:buClr>
              <a:defRPr>
                <a:solidFill>
                  <a:srgbClr val="FFFFFF"/>
                </a:solidFill>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4"/>
          <p:cNvSpPr>
            <a:spLocks noGrp="1"/>
          </p:cNvSpPr>
          <p:nvPr>
            <p:ph sz="quarter" idx="11"/>
          </p:nvPr>
        </p:nvSpPr>
        <p:spPr>
          <a:xfrm>
            <a:off x="4376738" y="1277938"/>
            <a:ext cx="3852862" cy="3192461"/>
          </a:xfrm>
          <a:prstGeom prst="rect">
            <a:avLst/>
          </a:prstGeom>
        </p:spPr>
        <p:txBody>
          <a:bodyPr vert="horz" lIns="0" tIns="0" rIns="0" bIns="0"/>
          <a:lstStyle>
            <a:lvl1pPr>
              <a:lnSpc>
                <a:spcPct val="100000"/>
              </a:lnSpc>
              <a:spcBef>
                <a:spcPts val="1200"/>
              </a:spcBef>
              <a:spcAft>
                <a:spcPts val="0"/>
              </a:spcAft>
              <a:buClr>
                <a:srgbClr val="808080"/>
              </a:buClr>
              <a:defRPr>
                <a:solidFill>
                  <a:srgbClr val="FFFFFF"/>
                </a:solidFill>
                <a:latin typeface="+mn-lt"/>
                <a:ea typeface="Arial"/>
              </a:defRPr>
            </a:lvl1pPr>
            <a:lvl2pPr>
              <a:lnSpc>
                <a:spcPct val="100000"/>
              </a:lnSpc>
              <a:spcBef>
                <a:spcPts val="300"/>
              </a:spcBef>
              <a:spcAft>
                <a:spcPts val="0"/>
              </a:spcAft>
              <a:buClr>
                <a:srgbClr val="808080"/>
              </a:buClr>
              <a:defRPr>
                <a:solidFill>
                  <a:srgbClr val="FFFFFF"/>
                </a:solidFill>
                <a:latin typeface="+mn-lt"/>
                <a:ea typeface="Arial"/>
              </a:defRPr>
            </a:lvl2pPr>
            <a:lvl3pPr marL="858838" indent="-169863">
              <a:lnSpc>
                <a:spcPct val="100000"/>
              </a:lnSpc>
              <a:spcBef>
                <a:spcPts val="300"/>
              </a:spcBef>
              <a:spcAft>
                <a:spcPts val="0"/>
              </a:spcAft>
              <a:buClr>
                <a:srgbClr val="808080"/>
              </a:buClr>
              <a:defRPr>
                <a:solidFill>
                  <a:srgbClr val="FFFFFF"/>
                </a:solidFill>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986345981"/>
      </p:ext>
    </p:extLst>
  </p:cSld>
  <p:clrMapOvr>
    <a:masterClrMapping/>
  </p:clrMapOvr>
  <p:transition spd="med">
    <p:wipe dir="r"/>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ck_Content left">
    <p:bg>
      <p:bgPr>
        <a:solidFill>
          <a:schemeClr val="bg2"/>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3050" y="271463"/>
            <a:ext cx="4295219" cy="814832"/>
          </a:xfrm>
          <a:prstGeom prst="rect">
            <a:avLst/>
          </a:prstGeom>
        </p:spPr>
        <p:txBody>
          <a:bodyPr lIns="0" rIns="0"/>
          <a:lstStyle>
            <a:lvl1pPr>
              <a:defRPr>
                <a:solidFill>
                  <a:srgbClr val="FFFFFF"/>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4" name="Content Placeholder 4"/>
          <p:cNvSpPr>
            <a:spLocks noGrp="1"/>
          </p:cNvSpPr>
          <p:nvPr>
            <p:ph sz="quarter" idx="10"/>
          </p:nvPr>
        </p:nvSpPr>
        <p:spPr>
          <a:xfrm>
            <a:off x="271464" y="1277938"/>
            <a:ext cx="4291012" cy="3192461"/>
          </a:xfrm>
          <a:prstGeom prst="rect">
            <a:avLst/>
          </a:prstGeom>
        </p:spPr>
        <p:txBody>
          <a:bodyPr vert="horz" lIns="0" tIns="0" rIns="0" bIns="0"/>
          <a:lstStyle>
            <a:lvl1pPr>
              <a:lnSpc>
                <a:spcPct val="100000"/>
              </a:lnSpc>
              <a:spcBef>
                <a:spcPts val="1200"/>
              </a:spcBef>
              <a:spcAft>
                <a:spcPts val="0"/>
              </a:spcAft>
              <a:buClr>
                <a:srgbClr val="808080"/>
              </a:buClr>
              <a:defRPr>
                <a:solidFill>
                  <a:srgbClr val="FFFFFF"/>
                </a:solidFill>
                <a:latin typeface="+mn-lt"/>
                <a:ea typeface="Arial"/>
              </a:defRPr>
            </a:lvl1pPr>
            <a:lvl2pPr>
              <a:lnSpc>
                <a:spcPct val="100000"/>
              </a:lnSpc>
              <a:spcBef>
                <a:spcPts val="300"/>
              </a:spcBef>
              <a:spcAft>
                <a:spcPts val="0"/>
              </a:spcAft>
              <a:buClr>
                <a:srgbClr val="808080"/>
              </a:buClr>
              <a:defRPr>
                <a:solidFill>
                  <a:srgbClr val="FFFFFF"/>
                </a:solidFill>
                <a:latin typeface="+mn-lt"/>
                <a:ea typeface="Arial"/>
              </a:defRPr>
            </a:lvl2pPr>
            <a:lvl3pPr marL="858838" indent="-169863">
              <a:lnSpc>
                <a:spcPct val="100000"/>
              </a:lnSpc>
              <a:spcBef>
                <a:spcPts val="300"/>
              </a:spcBef>
              <a:spcAft>
                <a:spcPts val="0"/>
              </a:spcAft>
              <a:buClr>
                <a:srgbClr val="808080"/>
              </a:buClr>
              <a:defRPr>
                <a:solidFill>
                  <a:srgbClr val="FFFFFF"/>
                </a:solidFill>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0087685"/>
      </p:ext>
    </p:extLst>
  </p:cSld>
  <p:clrMapOvr>
    <a:masterClrMapping/>
  </p:clrMapOvr>
  <p:transition spd="med">
    <p:wipe dir="r"/>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ck_Content left w/subhead">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3050" y="274056"/>
            <a:ext cx="4865304" cy="486332"/>
          </a:xfrm>
          <a:prstGeom prst="rect">
            <a:avLst/>
          </a:prstGeom>
        </p:spPr>
        <p:txBody>
          <a:bodyPr lIns="0" rIns="0"/>
          <a:lstStyle>
            <a:lvl1pPr>
              <a:defRPr baseline="0">
                <a:solidFill>
                  <a:srgbClr val="FFFFFF"/>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7" name="Text Placeholder 12"/>
          <p:cNvSpPr>
            <a:spLocks noGrp="1"/>
          </p:cNvSpPr>
          <p:nvPr>
            <p:ph type="subTitle" idx="11" hasCustomPrompt="1"/>
          </p:nvPr>
        </p:nvSpPr>
        <p:spPr>
          <a:xfrm>
            <a:off x="266700" y="767409"/>
            <a:ext cx="4305300" cy="313267"/>
          </a:xfrm>
          <a:prstGeom prst="rect">
            <a:avLst/>
          </a:prstGeom>
        </p:spPr>
        <p:txBody>
          <a:bodyPr lIns="0" rIns="0" anchor="t" anchorCtr="0"/>
          <a:lstStyle>
            <a:lvl1pPr marL="228600" indent="-228600">
              <a:buNone/>
              <a:defRPr lang="en-US" b="1" dirty="0" smtClean="0">
                <a:solidFill>
                  <a:srgbClr val="FFFFFF"/>
                </a:solidFill>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5" name="Content Placeholder 4"/>
          <p:cNvSpPr>
            <a:spLocks noGrp="1"/>
          </p:cNvSpPr>
          <p:nvPr>
            <p:ph sz="quarter" idx="10"/>
          </p:nvPr>
        </p:nvSpPr>
        <p:spPr>
          <a:xfrm>
            <a:off x="271464" y="1277938"/>
            <a:ext cx="4291012" cy="3192461"/>
          </a:xfrm>
          <a:prstGeom prst="rect">
            <a:avLst/>
          </a:prstGeom>
        </p:spPr>
        <p:txBody>
          <a:bodyPr vert="horz" lIns="0" tIns="0" rIns="0" bIns="0"/>
          <a:lstStyle>
            <a:lvl1pPr>
              <a:lnSpc>
                <a:spcPct val="100000"/>
              </a:lnSpc>
              <a:spcBef>
                <a:spcPts val="1200"/>
              </a:spcBef>
              <a:spcAft>
                <a:spcPts val="0"/>
              </a:spcAft>
              <a:buClr>
                <a:srgbClr val="808080"/>
              </a:buClr>
              <a:defRPr>
                <a:solidFill>
                  <a:srgbClr val="FFFFFF"/>
                </a:solidFill>
                <a:latin typeface="+mn-lt"/>
                <a:ea typeface="Arial"/>
              </a:defRPr>
            </a:lvl1pPr>
            <a:lvl2pPr>
              <a:lnSpc>
                <a:spcPct val="100000"/>
              </a:lnSpc>
              <a:spcBef>
                <a:spcPts val="300"/>
              </a:spcBef>
              <a:spcAft>
                <a:spcPts val="0"/>
              </a:spcAft>
              <a:buClr>
                <a:srgbClr val="808080"/>
              </a:buClr>
              <a:defRPr>
                <a:solidFill>
                  <a:srgbClr val="FFFFFF"/>
                </a:solidFill>
                <a:latin typeface="+mn-lt"/>
                <a:ea typeface="Arial"/>
              </a:defRPr>
            </a:lvl2pPr>
            <a:lvl3pPr marL="858838" indent="-169863">
              <a:lnSpc>
                <a:spcPct val="100000"/>
              </a:lnSpc>
              <a:spcBef>
                <a:spcPts val="300"/>
              </a:spcBef>
              <a:spcAft>
                <a:spcPts val="0"/>
              </a:spcAft>
              <a:buClr>
                <a:srgbClr val="808080"/>
              </a:buClr>
              <a:defRPr>
                <a:solidFill>
                  <a:srgbClr val="FFFFFF"/>
                </a:solidFill>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246945531"/>
      </p:ext>
    </p:extLst>
  </p:cSld>
  <p:clrMapOvr>
    <a:masterClrMapping/>
  </p:clrMapOvr>
  <p:transition spd="med">
    <p:wipe dir="r"/>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ck_Content left w/subhead and two lines">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274320"/>
            <a:ext cx="4297680" cy="840802"/>
          </a:xfrm>
          <a:prstGeom prst="rect">
            <a:avLst/>
          </a:prstGeom>
        </p:spPr>
        <p:txBody>
          <a:bodyPr lIns="0" rIns="0"/>
          <a:lstStyle>
            <a:lvl1pPr>
              <a:defRPr baseline="0">
                <a:solidFill>
                  <a:srgbClr val="FFFFFF"/>
                </a:solidFill>
                <a:latin typeface="Arial" panose="020B0604020202020204" pitchFamily="34" charset="0"/>
                <a:ea typeface="Arial"/>
                <a:cs typeface="Arial" panose="020B0604020202020204" pitchFamily="34" charset="0"/>
              </a:defRPr>
            </a:lvl1pPr>
          </a:lstStyle>
          <a:p>
            <a:r>
              <a:rPr lang="en-US" dirty="0" smtClean="0"/>
              <a:t>Click to edit content </a:t>
            </a:r>
            <a:br>
              <a:rPr lang="en-US" dirty="0" smtClean="0"/>
            </a:br>
            <a:r>
              <a:rPr lang="en-US" dirty="0" smtClean="0"/>
              <a:t>page title</a:t>
            </a:r>
            <a:endParaRPr lang="en-US" dirty="0"/>
          </a:p>
        </p:txBody>
      </p:sp>
      <p:sp>
        <p:nvSpPr>
          <p:cNvPr id="7" name="Text Placeholder 12"/>
          <p:cNvSpPr>
            <a:spLocks noGrp="1"/>
          </p:cNvSpPr>
          <p:nvPr>
            <p:ph type="subTitle" idx="11" hasCustomPrompt="1"/>
          </p:nvPr>
        </p:nvSpPr>
        <p:spPr>
          <a:xfrm>
            <a:off x="266700" y="1113366"/>
            <a:ext cx="4305300" cy="313267"/>
          </a:xfrm>
          <a:prstGeom prst="rect">
            <a:avLst/>
          </a:prstGeom>
        </p:spPr>
        <p:txBody>
          <a:bodyPr lIns="0" rIns="0" anchor="t" anchorCtr="0"/>
          <a:lstStyle>
            <a:lvl1pPr marL="228600" indent="-228600">
              <a:buNone/>
              <a:defRPr lang="en-US" b="1" dirty="0" smtClean="0">
                <a:solidFill>
                  <a:srgbClr val="FFFFFF"/>
                </a:solidFill>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5" name="Content Placeholder 4"/>
          <p:cNvSpPr>
            <a:spLocks noGrp="1"/>
          </p:cNvSpPr>
          <p:nvPr>
            <p:ph sz="quarter" idx="10"/>
          </p:nvPr>
        </p:nvSpPr>
        <p:spPr>
          <a:xfrm>
            <a:off x="271464" y="1541463"/>
            <a:ext cx="4291012" cy="2928937"/>
          </a:xfrm>
          <a:prstGeom prst="rect">
            <a:avLst/>
          </a:prstGeom>
        </p:spPr>
        <p:txBody>
          <a:bodyPr vert="horz" lIns="0" tIns="0" rIns="0" bIns="0"/>
          <a:lstStyle>
            <a:lvl1pPr>
              <a:lnSpc>
                <a:spcPct val="100000"/>
              </a:lnSpc>
              <a:spcBef>
                <a:spcPts val="1200"/>
              </a:spcBef>
              <a:spcAft>
                <a:spcPts val="0"/>
              </a:spcAft>
              <a:buClr>
                <a:srgbClr val="808080"/>
              </a:buClr>
              <a:defRPr>
                <a:solidFill>
                  <a:srgbClr val="FFFFFF"/>
                </a:solidFill>
                <a:latin typeface="+mn-lt"/>
                <a:ea typeface="Arial"/>
              </a:defRPr>
            </a:lvl1pPr>
            <a:lvl2pPr>
              <a:lnSpc>
                <a:spcPct val="100000"/>
              </a:lnSpc>
              <a:spcBef>
                <a:spcPts val="300"/>
              </a:spcBef>
              <a:spcAft>
                <a:spcPts val="0"/>
              </a:spcAft>
              <a:buClr>
                <a:srgbClr val="808080"/>
              </a:buClr>
              <a:defRPr>
                <a:solidFill>
                  <a:srgbClr val="FFFFFF"/>
                </a:solidFill>
                <a:latin typeface="+mn-lt"/>
                <a:ea typeface="Arial"/>
              </a:defRPr>
            </a:lvl2pPr>
            <a:lvl3pPr marL="858838" indent="-169863">
              <a:lnSpc>
                <a:spcPct val="100000"/>
              </a:lnSpc>
              <a:spcBef>
                <a:spcPts val="300"/>
              </a:spcBef>
              <a:spcAft>
                <a:spcPts val="0"/>
              </a:spcAft>
              <a:buClr>
                <a:srgbClr val="808080"/>
              </a:buClr>
              <a:defRPr>
                <a:solidFill>
                  <a:srgbClr val="FFFFFF"/>
                </a:solidFill>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278608444"/>
      </p:ext>
    </p:extLst>
  </p:cSld>
  <p:clrMapOvr>
    <a:masterClrMapping/>
  </p:clrMapOvr>
  <p:transition spd="med">
    <p:wipe dir="r"/>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ck_Header no body cop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472577"/>
          </a:xfrm>
          <a:prstGeom prst="rect">
            <a:avLst/>
          </a:prstGeom>
        </p:spPr>
        <p:txBody>
          <a:bodyPr lIns="0" rIns="0"/>
          <a:lstStyle>
            <a:lvl1pPr>
              <a:defRPr>
                <a:solidFill>
                  <a:srgbClr val="FFFFFF"/>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Tree>
    <p:extLst>
      <p:ext uri="{BB962C8B-B14F-4D97-AF65-F5344CB8AC3E}">
        <p14:creationId xmlns:p14="http://schemas.microsoft.com/office/powerpoint/2010/main" val="2584989206"/>
      </p:ext>
    </p:extLst>
  </p:cSld>
  <p:clrMapOvr>
    <a:masterClrMapping/>
  </p:clrMapOvr>
  <p:transition spd="med">
    <p:wipe dir="r"/>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ck_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375348"/>
      </p:ext>
    </p:extLst>
  </p:cSld>
  <p:clrMapOvr>
    <a:masterClrMapping/>
  </p:clrMapOvr>
  <p:transition spd="med">
    <p:wipe dir="r"/>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Logo slide_Black">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3562364800"/>
      </p:ext>
    </p:extLst>
  </p:cSld>
  <p:clrMapOvr>
    <a:masterClrMapping/>
  </p:clrMapOvr>
  <p:transition spd="med">
    <p:wipe dir="r"/>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ivider_Carbon">
    <p:bg>
      <p:bgPr>
        <a:solidFill>
          <a:schemeClr val="tx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ea typeface="Arial"/>
              </a:defRPr>
            </a:lvl1pPr>
          </a:lstStyle>
          <a:p>
            <a:r>
              <a:rPr lang="en-US" dirty="0" smtClean="0"/>
              <a:t>Click to edit divider slide title </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1756491054"/>
      </p:ext>
    </p:extLst>
  </p:cSld>
  <p:clrMapOvr>
    <a:masterClrMapping/>
  </p:clrMapOvr>
  <p:transition spd="med">
    <p:wipe dir="r"/>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Divider_Granite">
    <p:bg>
      <p:bgPr>
        <a:solidFill>
          <a:srgbClr val="808080"/>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3129856473"/>
      </p:ext>
    </p:extLst>
  </p:cSld>
  <p:clrMapOvr>
    <a:masterClrMapping/>
  </p:clrMapOvr>
  <p:transition spd="med">
    <p:wipe dir="r"/>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ontent_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a:prstGeom prst="rect">
            <a:avLst/>
          </a:prstGeom>
        </p:spPr>
        <p:txBody>
          <a:bodyPr lIns="0" rIns="0"/>
          <a:lstStyle>
            <a:lvl1pPr>
              <a:defRPr baseline="0">
                <a:solidFill>
                  <a:srgbClr val="007DB8"/>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4" name="Content Placeholder 4"/>
          <p:cNvSpPr>
            <a:spLocks noGrp="1"/>
          </p:cNvSpPr>
          <p:nvPr>
            <p:ph sz="quarter" idx="10"/>
          </p:nvPr>
        </p:nvSpPr>
        <p:spPr>
          <a:xfrm>
            <a:off x="271463" y="1277938"/>
            <a:ext cx="7958137" cy="3192461"/>
          </a:xfrm>
          <a:prstGeom prst="rect">
            <a:avLst/>
          </a:prstGeom>
        </p:spPr>
        <p:txBody>
          <a:bodyPr vert="horz" lIns="0" tIns="0" rIns="0" bIns="0"/>
          <a:lstStyle>
            <a:lvl1pPr marL="0" indent="0">
              <a:lnSpc>
                <a:spcPct val="100000"/>
              </a:lnSpc>
              <a:spcBef>
                <a:spcPts val="1200"/>
              </a:spcBef>
              <a:spcAft>
                <a:spcPts val="0"/>
              </a:spcAft>
              <a:buClr>
                <a:srgbClr val="808080"/>
              </a:buClr>
              <a:buNone/>
              <a:defRPr>
                <a:latin typeface="+mn-lt"/>
                <a:ea typeface="Arial"/>
              </a:defRPr>
            </a:lvl1pPr>
            <a:lvl2pPr marL="341312" indent="0">
              <a:lnSpc>
                <a:spcPct val="100000"/>
              </a:lnSpc>
              <a:spcBef>
                <a:spcPts val="300"/>
              </a:spcBef>
              <a:spcAft>
                <a:spcPts val="0"/>
              </a:spcAft>
              <a:buClr>
                <a:srgbClr val="808080"/>
              </a:buClr>
              <a:buNone/>
              <a:defRPr>
                <a:latin typeface="+mn-lt"/>
                <a:ea typeface="Arial"/>
              </a:defRPr>
            </a:lvl2pPr>
            <a:lvl3pPr marL="688975" indent="0">
              <a:lnSpc>
                <a:spcPct val="100000"/>
              </a:lnSpc>
              <a:spcBef>
                <a:spcPts val="300"/>
              </a:spcBef>
              <a:spcAft>
                <a:spcPts val="0"/>
              </a:spcAft>
              <a:buClr>
                <a:srgbClr val="808080"/>
              </a:buClr>
              <a:buNone/>
              <a:defRPr>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872101958"/>
      </p:ext>
    </p:extLst>
  </p:cSld>
  <p:clrMapOvr>
    <a:masterClrMapping/>
  </p:clrMapOvr>
  <p:transition spd="med">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Dell blue">
    <p:bg>
      <p:bgPr>
        <a:solidFill>
          <a:schemeClr val="bg1"/>
        </a:solid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274320" y="440519"/>
            <a:ext cx="7498080" cy="1495794"/>
          </a:xfrm>
          <a:prstGeom prst="rect">
            <a:avLst/>
          </a:prstGeom>
        </p:spPr>
        <p:txBody>
          <a:bodyPr vert="horz" wrap="square" lIns="0" tIns="0" rIns="0" bIns="0" anchor="b" anchorCtr="0">
            <a:spAutoFit/>
          </a:bodyPr>
          <a:lstStyle>
            <a:lvl1pPr>
              <a:defRPr lang="en-US" sz="5400" dirty="0" smtClean="0">
                <a:solidFill>
                  <a:schemeClr val="tx2"/>
                </a:solidFill>
                <a:ea typeface="Arial"/>
              </a:defRPr>
            </a:lvl1pPr>
          </a:lstStyle>
          <a:p>
            <a:pPr lvl="0"/>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274320" y="2252133"/>
            <a:ext cx="7498080"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888849704"/>
      </p:ext>
    </p:extLst>
  </p:cSld>
  <p:clrMapOvr>
    <a:masterClrMapping/>
  </p:clrMapOvr>
  <p:transition spd="med">
    <p:wipe dir="r"/>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ontent_Bulleted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a:prstGeom prst="rect">
            <a:avLst/>
          </a:prstGeom>
        </p:spPr>
        <p:txBody>
          <a:bodyPr lIns="0" rIns="0"/>
          <a:lstStyle>
            <a:lvl1pPr>
              <a:defRPr baseline="0">
                <a:solidFill>
                  <a:srgbClr val="007DB8"/>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5" name="Content Placeholder 4"/>
          <p:cNvSpPr>
            <a:spLocks noGrp="1"/>
          </p:cNvSpPr>
          <p:nvPr>
            <p:ph sz="quarter" idx="10"/>
          </p:nvPr>
        </p:nvSpPr>
        <p:spPr>
          <a:xfrm>
            <a:off x="271463" y="1277938"/>
            <a:ext cx="7958137" cy="3192461"/>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38" indent="-169863">
              <a:lnSpc>
                <a:spcPct val="100000"/>
              </a:lnSpc>
              <a:spcBef>
                <a:spcPts val="300"/>
              </a:spcBef>
              <a:spcAft>
                <a:spcPts val="0"/>
              </a:spcAft>
              <a:buClr>
                <a:srgbClr val="808080"/>
              </a:buClr>
              <a:defRPr>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788403719"/>
      </p:ext>
    </p:extLst>
  </p:cSld>
  <p:clrMapOvr>
    <a:masterClrMapping/>
  </p:clrMapOvr>
  <p:transition spd="med">
    <p:wipe dir="r"/>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5"/>
            <a:ext cx="7955280" cy="640080"/>
          </a:xfrm>
          <a:prstGeom prst="rect">
            <a:avLst/>
          </a:prstGeom>
        </p:spPr>
        <p:txBody>
          <a:bodyPr lIns="0" rIns="0">
            <a:normAutofit/>
          </a:bodyPr>
          <a:lstStyle>
            <a:lvl1pPr>
              <a:defRPr baseline="0">
                <a:solidFill>
                  <a:srgbClr val="007DB8"/>
                </a:solidFill>
                <a:latin typeface="Arial" panose="020B0604020202020204" pitchFamily="34" charset="0"/>
                <a:ea typeface="Arial"/>
                <a:cs typeface="Arial" panose="020B0604020202020204" pitchFamily="34" charset="0"/>
              </a:defRPr>
            </a:lvl1pPr>
          </a:lstStyle>
          <a:p>
            <a:r>
              <a:rPr lang="en-US" dirty="0" smtClean="0"/>
              <a:t>Click to edit content page title </a:t>
            </a:r>
            <a:endParaRPr lang="en-US" dirty="0"/>
          </a:p>
        </p:txBody>
      </p:sp>
      <p:sp>
        <p:nvSpPr>
          <p:cNvPr id="5" name="Text Placeholder 12"/>
          <p:cNvSpPr>
            <a:spLocks noGrp="1"/>
          </p:cNvSpPr>
          <p:nvPr>
            <p:ph type="subTitle" idx="11" hasCustomPrompt="1"/>
          </p:nvPr>
        </p:nvSpPr>
        <p:spPr>
          <a:xfrm>
            <a:off x="266700" y="1057766"/>
            <a:ext cx="7960422" cy="313267"/>
          </a:xfrm>
          <a:prstGeom prst="rect">
            <a:avLst/>
          </a:prstGeom>
        </p:spPr>
        <p:txBody>
          <a:bodyPr lIns="0" rIns="0" anchor="t" anchorCtr="0"/>
          <a:lstStyle>
            <a:lvl1pPr marL="228600" indent="-228600">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8" name="Content Placeholder 4"/>
          <p:cNvSpPr>
            <a:spLocks noGrp="1"/>
          </p:cNvSpPr>
          <p:nvPr>
            <p:ph sz="quarter" idx="10"/>
          </p:nvPr>
        </p:nvSpPr>
        <p:spPr>
          <a:xfrm>
            <a:off x="271463" y="1541463"/>
            <a:ext cx="7958137" cy="2928937"/>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38" indent="-169863">
              <a:lnSpc>
                <a:spcPct val="100000"/>
              </a:lnSpc>
              <a:spcBef>
                <a:spcPts val="300"/>
              </a:spcBef>
              <a:spcAft>
                <a:spcPts val="0"/>
              </a:spcAft>
              <a:buClr>
                <a:srgbClr val="808080"/>
              </a:buClr>
              <a:defRPr>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880412478"/>
      </p:ext>
    </p:extLst>
  </p:cSld>
  <p:clrMapOvr>
    <a:masterClrMapping/>
  </p:clrMapOvr>
  <p:transition spd="med">
    <p:wipe dir="r"/>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ontent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a:prstGeom prst="rect">
            <a:avLst/>
          </a:prstGeom>
        </p:spPr>
        <p:txBody>
          <a:bodyPr lIns="0" rIns="0"/>
          <a:lstStyle>
            <a:lvl1pPr>
              <a:defRPr>
                <a:solidFill>
                  <a:srgbClr val="007DB8"/>
                </a:solidFill>
                <a:latin typeface="Arial" panose="020B0604020202020204" pitchFamily="34" charset="0"/>
                <a:ea typeface="Arial"/>
                <a:cs typeface="Arial" panose="020B0604020202020204" pitchFamily="34" charset="0"/>
              </a:defRPr>
            </a:lvl1pPr>
          </a:lstStyle>
          <a:p>
            <a:r>
              <a:rPr lang="en-US" dirty="0" smtClean="0"/>
              <a:t>Click to edit content page title </a:t>
            </a:r>
            <a:endParaRPr lang="en-US" dirty="0"/>
          </a:p>
        </p:txBody>
      </p:sp>
      <p:sp>
        <p:nvSpPr>
          <p:cNvPr id="5" name="Content Placeholder 4"/>
          <p:cNvSpPr>
            <a:spLocks noGrp="1"/>
          </p:cNvSpPr>
          <p:nvPr>
            <p:ph sz="quarter" idx="10"/>
          </p:nvPr>
        </p:nvSpPr>
        <p:spPr>
          <a:xfrm>
            <a:off x="271463" y="1277938"/>
            <a:ext cx="3843337" cy="3192461"/>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38" indent="-169863">
              <a:lnSpc>
                <a:spcPct val="100000"/>
              </a:lnSpc>
              <a:spcBef>
                <a:spcPts val="300"/>
              </a:spcBef>
              <a:spcAft>
                <a:spcPts val="0"/>
              </a:spcAft>
              <a:buClr>
                <a:srgbClr val="808080"/>
              </a:buClr>
              <a:defRPr>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4"/>
          <p:cNvSpPr>
            <a:spLocks noGrp="1"/>
          </p:cNvSpPr>
          <p:nvPr>
            <p:ph sz="quarter" idx="11"/>
          </p:nvPr>
        </p:nvSpPr>
        <p:spPr>
          <a:xfrm>
            <a:off x="4376738" y="1277938"/>
            <a:ext cx="3852862" cy="3192461"/>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38" indent="-169863">
              <a:lnSpc>
                <a:spcPct val="100000"/>
              </a:lnSpc>
              <a:spcBef>
                <a:spcPts val="300"/>
              </a:spcBef>
              <a:spcAft>
                <a:spcPts val="0"/>
              </a:spcAft>
              <a:buClr>
                <a:srgbClr val="808080"/>
              </a:buClr>
              <a:defRPr>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574177607"/>
      </p:ext>
    </p:extLst>
  </p:cSld>
  <p:clrMapOvr>
    <a:masterClrMapping/>
  </p:clrMapOvr>
  <p:transition spd="med">
    <p:wipe dir="r"/>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ontent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3050" y="271463"/>
            <a:ext cx="4295219" cy="814832"/>
          </a:xfrm>
          <a:prstGeom prst="rect">
            <a:avLst/>
          </a:prstGeom>
        </p:spPr>
        <p:txBody>
          <a:bodyPr lIns="0" rIns="0"/>
          <a:lstStyle>
            <a:lvl1pPr>
              <a:defRPr>
                <a:solidFill>
                  <a:srgbClr val="007DB8"/>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4" name="Content Placeholder 4"/>
          <p:cNvSpPr>
            <a:spLocks noGrp="1"/>
          </p:cNvSpPr>
          <p:nvPr>
            <p:ph sz="quarter" idx="10"/>
          </p:nvPr>
        </p:nvSpPr>
        <p:spPr>
          <a:xfrm>
            <a:off x="271464" y="1277938"/>
            <a:ext cx="4291012" cy="3192461"/>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38" indent="-169863">
              <a:lnSpc>
                <a:spcPct val="100000"/>
              </a:lnSpc>
              <a:spcBef>
                <a:spcPts val="300"/>
              </a:spcBef>
              <a:spcAft>
                <a:spcPts val="0"/>
              </a:spcAft>
              <a:buClr>
                <a:srgbClr val="808080"/>
              </a:buClr>
              <a:defRPr>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059958948"/>
      </p:ext>
    </p:extLst>
  </p:cSld>
  <p:clrMapOvr>
    <a:masterClrMapping/>
  </p:clrMapOvr>
  <p:transition spd="med">
    <p:wipe dir="r"/>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ontent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3050" y="274056"/>
            <a:ext cx="4865304" cy="486332"/>
          </a:xfrm>
          <a:prstGeom prst="rect">
            <a:avLst/>
          </a:prstGeom>
        </p:spPr>
        <p:txBody>
          <a:bodyPr lIns="0" rIns="0"/>
          <a:lstStyle>
            <a:lvl1pPr>
              <a:defRPr baseline="0">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7" name="Text Placeholder 12"/>
          <p:cNvSpPr>
            <a:spLocks noGrp="1"/>
          </p:cNvSpPr>
          <p:nvPr>
            <p:ph type="subTitle" idx="11" hasCustomPrompt="1"/>
          </p:nvPr>
        </p:nvSpPr>
        <p:spPr>
          <a:xfrm>
            <a:off x="266700" y="767409"/>
            <a:ext cx="4305300" cy="313267"/>
          </a:xfrm>
          <a:prstGeom prst="rect">
            <a:avLst/>
          </a:prstGeom>
        </p:spPr>
        <p:txBody>
          <a:bodyPr lIns="0" rIns="0" anchor="t" anchorCtr="0"/>
          <a:lstStyle>
            <a:lvl1pPr marL="228600" indent="-228600">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5" name="Content Placeholder 4"/>
          <p:cNvSpPr>
            <a:spLocks noGrp="1"/>
          </p:cNvSpPr>
          <p:nvPr>
            <p:ph sz="quarter" idx="10"/>
          </p:nvPr>
        </p:nvSpPr>
        <p:spPr>
          <a:xfrm>
            <a:off x="271464" y="1277938"/>
            <a:ext cx="4291012" cy="3192461"/>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38" indent="-169863">
              <a:lnSpc>
                <a:spcPct val="100000"/>
              </a:lnSpc>
              <a:spcBef>
                <a:spcPts val="300"/>
              </a:spcBef>
              <a:spcAft>
                <a:spcPts val="0"/>
              </a:spcAft>
              <a:buClr>
                <a:srgbClr val="808080"/>
              </a:buClr>
              <a:defRPr>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133762743"/>
      </p:ext>
    </p:extLst>
  </p:cSld>
  <p:clrMapOvr>
    <a:masterClrMapping/>
  </p:clrMapOvr>
  <p:transition spd="med">
    <p:wipe dir="r"/>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Content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274320"/>
            <a:ext cx="4297680" cy="840802"/>
          </a:xfrm>
          <a:prstGeom prst="rect">
            <a:avLst/>
          </a:prstGeom>
        </p:spPr>
        <p:txBody>
          <a:bodyPr lIns="0" rIns="0"/>
          <a:lstStyle>
            <a:lvl1pPr>
              <a:defRPr baseline="0">
                <a:solidFill>
                  <a:srgbClr val="007DB8"/>
                </a:solidFill>
                <a:latin typeface="Arial" panose="020B0604020202020204" pitchFamily="34" charset="0"/>
                <a:ea typeface="Arial"/>
                <a:cs typeface="Arial" panose="020B0604020202020204" pitchFamily="34" charset="0"/>
              </a:defRPr>
            </a:lvl1pPr>
          </a:lstStyle>
          <a:p>
            <a:r>
              <a:rPr lang="en-US" dirty="0" smtClean="0"/>
              <a:t>Click to edit content </a:t>
            </a:r>
            <a:br>
              <a:rPr lang="en-US" dirty="0" smtClean="0"/>
            </a:br>
            <a:r>
              <a:rPr lang="en-US" dirty="0" smtClean="0"/>
              <a:t>page title</a:t>
            </a:r>
            <a:endParaRPr lang="en-US" dirty="0"/>
          </a:p>
        </p:txBody>
      </p:sp>
      <p:sp>
        <p:nvSpPr>
          <p:cNvPr id="7" name="Text Placeholder 12"/>
          <p:cNvSpPr>
            <a:spLocks noGrp="1"/>
          </p:cNvSpPr>
          <p:nvPr>
            <p:ph type="subTitle" idx="11" hasCustomPrompt="1"/>
          </p:nvPr>
        </p:nvSpPr>
        <p:spPr>
          <a:xfrm>
            <a:off x="266700" y="1113366"/>
            <a:ext cx="4305300" cy="313267"/>
          </a:xfrm>
          <a:prstGeom prst="rect">
            <a:avLst/>
          </a:prstGeom>
        </p:spPr>
        <p:txBody>
          <a:bodyPr lIns="0" rIns="0" anchor="t" anchorCtr="0"/>
          <a:lstStyle>
            <a:lvl1pPr marL="228600" indent="-228600">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5" name="Content Placeholder 4"/>
          <p:cNvSpPr>
            <a:spLocks noGrp="1"/>
          </p:cNvSpPr>
          <p:nvPr>
            <p:ph sz="quarter" idx="10"/>
          </p:nvPr>
        </p:nvSpPr>
        <p:spPr>
          <a:xfrm>
            <a:off x="271464" y="1541463"/>
            <a:ext cx="4291012" cy="2928937"/>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38" indent="-169863">
              <a:lnSpc>
                <a:spcPct val="100000"/>
              </a:lnSpc>
              <a:spcBef>
                <a:spcPts val="300"/>
              </a:spcBef>
              <a:spcAft>
                <a:spcPts val="0"/>
              </a:spcAft>
              <a:buClr>
                <a:srgbClr val="808080"/>
              </a:buClr>
              <a:defRPr>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40164057"/>
      </p:ext>
    </p:extLst>
  </p:cSld>
  <p:clrMapOvr>
    <a:masterClrMapping/>
  </p:clrMapOvr>
  <p:transition spd="med">
    <p:wipe dir="r"/>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Header no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472577"/>
          </a:xfrm>
          <a:prstGeom prst="rect">
            <a:avLst/>
          </a:prstGeom>
        </p:spPr>
        <p:txBody>
          <a:bodyPr lIns="0" rIns="0"/>
          <a:lstStyle>
            <a:lvl1pPr>
              <a:defRPr>
                <a:solidFill>
                  <a:srgbClr val="007DB8"/>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Tree>
    <p:extLst>
      <p:ext uri="{BB962C8B-B14F-4D97-AF65-F5344CB8AC3E}">
        <p14:creationId xmlns:p14="http://schemas.microsoft.com/office/powerpoint/2010/main" val="360341602"/>
      </p:ext>
    </p:extLst>
  </p:cSld>
  <p:clrMapOvr>
    <a:masterClrMapping/>
  </p:clrMapOvr>
  <p:transition spd="med">
    <p:wipe dir="r"/>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208185"/>
      </p:ext>
    </p:extLst>
  </p:cSld>
  <p:clrMapOvr>
    <a:masterClrMapping/>
  </p:clrMapOvr>
  <p:transition spd="med">
    <p:wipe dir="r"/>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Logo slide Granite">
    <p:bg>
      <p:bgPr>
        <a:solidFill>
          <a:srgbClr val="808080"/>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1606448246"/>
      </p:ext>
    </p:extLst>
  </p:cSld>
  <p:clrMapOvr>
    <a:masterClrMapping/>
  </p:clrMapOvr>
  <p:transition spd="med">
    <p:wipe dir="r"/>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Logo slide Carbon">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4254631400"/>
      </p:ext>
    </p:extLst>
  </p:cSld>
  <p:clrMapOvr>
    <a:masterClrMapping/>
  </p:clrMapOvr>
  <p:transition spd="med">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6700" y="247650"/>
            <a:ext cx="8191500" cy="387798"/>
          </a:xfrm>
          <a:prstGeom prst="rect">
            <a:avLst/>
          </a:prstGeom>
        </p:spPr>
        <p:txBody>
          <a:bodyPr wrap="square" lIns="0" tIns="0" rIns="0" bIns="0">
            <a:spAutoFit/>
          </a:bodyPr>
          <a:lstStyle>
            <a:lvl1pPr>
              <a:defRPr>
                <a:solidFill>
                  <a:srgbClr val="007DB8"/>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Tree>
    <p:extLst>
      <p:ext uri="{BB962C8B-B14F-4D97-AF65-F5344CB8AC3E}">
        <p14:creationId xmlns:p14="http://schemas.microsoft.com/office/powerpoint/2010/main" val="1775402808"/>
      </p:ext>
    </p:extLst>
  </p:cSld>
  <p:clrMapOvr>
    <a:masterClrMapping/>
  </p:clrMapOvr>
  <p:transition spd="med">
    <p:wipe dir="r"/>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slide_Imag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60846" cy="5152976"/>
          </a:xfrm>
          <a:prstGeom prst="rect">
            <a:avLst/>
          </a:prstGeom>
        </p:spPr>
      </p:pic>
      <p:sp>
        <p:nvSpPr>
          <p:cNvPr id="9" name="Title Placeholder 21"/>
          <p:cNvSpPr>
            <a:spLocks noGrp="1"/>
          </p:cNvSpPr>
          <p:nvPr>
            <p:ph type="ctrTitle" hasCustomPrompt="1"/>
          </p:nvPr>
        </p:nvSpPr>
        <p:spPr>
          <a:xfrm>
            <a:off x="274319" y="290332"/>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8"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3560375350"/>
      </p:ext>
    </p:extLst>
  </p:cSld>
  <p:clrMapOvr>
    <a:masterClrMapping/>
  </p:clrMapOvr>
  <p:transition spd="med">
    <p:wipe dir="r"/>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lide_Imag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60844" cy="5152975"/>
          </a:xfrm>
          <a:prstGeom prst="rect">
            <a:avLst/>
          </a:prstGeom>
        </p:spPr>
      </p:pic>
      <p:sp>
        <p:nvSpPr>
          <p:cNvPr id="9" name="Title Placeholder 21"/>
          <p:cNvSpPr>
            <a:spLocks noGrp="1"/>
          </p:cNvSpPr>
          <p:nvPr>
            <p:ph type="ctrTitle" hasCustomPrompt="1"/>
          </p:nvPr>
        </p:nvSpPr>
        <p:spPr>
          <a:xfrm>
            <a:off x="274320" y="289726"/>
            <a:ext cx="5200791" cy="1661993"/>
          </a:xfrm>
          <a:prstGeom prst="rect">
            <a:avLst/>
          </a:prstGeom>
        </p:spPr>
        <p:txBody>
          <a:bodyPr wrap="square" lIns="0" rIns="0" anchor="b" anchorCtr="0">
            <a:normAutofit/>
          </a:bodyPr>
          <a:lstStyle>
            <a:lvl1pPr>
              <a:defRPr lang="en-US" sz="5400" i="0" dirty="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lnSpc>
                <a:spcPct val="100000"/>
              </a:lnSpc>
              <a:spcAft>
                <a:spcPts val="0"/>
              </a:spcAft>
            </a:pPr>
            <a:r>
              <a:rPr lang="en-US" dirty="0" smtClean="0"/>
              <a:t>Click to edit</a:t>
            </a:r>
            <a:br>
              <a:rPr lang="en-US" dirty="0" smtClean="0"/>
            </a:br>
            <a:r>
              <a:rPr lang="en-US" dirty="0" smtClean="0"/>
              <a:t>title slide</a:t>
            </a:r>
          </a:p>
        </p:txBody>
      </p:sp>
      <p:sp>
        <p:nvSpPr>
          <p:cNvPr id="8"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570506615"/>
      </p:ext>
    </p:extLst>
  </p:cSld>
  <p:clrMapOvr>
    <a:masterClrMapping/>
  </p:clrMapOvr>
  <p:transition spd="med">
    <p:wipe dir="r"/>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le slide_Imag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60844" cy="5152975"/>
          </a:xfrm>
          <a:prstGeom prst="rect">
            <a:avLst/>
          </a:prstGeom>
        </p:spPr>
      </p:pic>
      <p:sp>
        <p:nvSpPr>
          <p:cNvPr id="9" name="Title Placeholder 21"/>
          <p:cNvSpPr>
            <a:spLocks noGrp="1"/>
          </p:cNvSpPr>
          <p:nvPr>
            <p:ph type="ctrTitle" hasCustomPrompt="1"/>
          </p:nvPr>
        </p:nvSpPr>
        <p:spPr>
          <a:xfrm>
            <a:off x="274319" y="288114"/>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8"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2546903596"/>
      </p:ext>
    </p:extLst>
  </p:cSld>
  <p:clrMapOvr>
    <a:masterClrMapping/>
  </p:clrMapOvr>
  <p:transition spd="med">
    <p:wipe dir="r"/>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Title slide_Black">
    <p:bg>
      <p:bgPr>
        <a:solidFill>
          <a:schemeClr val="bg2"/>
        </a:solid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274320" y="289291"/>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mn-lt"/>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mn-lt"/>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2931103541"/>
      </p:ext>
    </p:extLst>
  </p:cSld>
  <p:clrMapOvr>
    <a:masterClrMapping/>
  </p:clrMapOvr>
  <p:transition spd="med">
    <p:wipe dir="r"/>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Title slide_Carbon">
    <p:bg>
      <p:bgPr>
        <a:solidFill>
          <a:schemeClr val="tx1"/>
        </a:solid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274320" y="294162"/>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mn-lt"/>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mn-lt"/>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2623764183"/>
      </p:ext>
    </p:extLst>
  </p:cSld>
  <p:clrMapOvr>
    <a:masterClrMapping/>
  </p:clrMapOvr>
  <p:transition spd="med">
    <p:wipe dir="r"/>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Title slide_Blue">
    <p:bg>
      <p:bgPr>
        <a:solidFill>
          <a:schemeClr val="bg1"/>
        </a:solid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274320" y="294162"/>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mn-lt"/>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mn-lt"/>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80133" y="4374069"/>
            <a:ext cx="1630654" cy="290800"/>
          </a:xfrm>
          <a:prstGeom prst="rect">
            <a:avLst/>
          </a:prstGeom>
        </p:spPr>
      </p:pic>
    </p:spTree>
    <p:extLst>
      <p:ext uri="{BB962C8B-B14F-4D97-AF65-F5344CB8AC3E}">
        <p14:creationId xmlns:p14="http://schemas.microsoft.com/office/powerpoint/2010/main" val="3389479975"/>
      </p:ext>
    </p:extLst>
  </p:cSld>
  <p:clrMapOvr>
    <a:masterClrMapping/>
  </p:clrMapOvr>
  <p:transition spd="med">
    <p:wipe dir="r"/>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ivider_Image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
            <a:ext cx="9156778" cy="5150688"/>
          </a:xfrm>
          <a:prstGeom prst="rect">
            <a:avLst/>
          </a:prstGeom>
        </p:spPr>
      </p:pic>
      <p:sp>
        <p:nvSpPr>
          <p:cNvPr id="7"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1663125162"/>
      </p:ext>
    </p:extLst>
  </p:cSld>
  <p:clrMapOvr>
    <a:masterClrMapping/>
  </p:clrMapOvr>
  <p:transition spd="med">
    <p:wipe dir="r"/>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Divider_Imag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56780" cy="5150688"/>
          </a:xfrm>
          <a:prstGeom prst="rect">
            <a:avLst/>
          </a:prstGeom>
        </p:spPr>
      </p:pic>
      <p:sp>
        <p:nvSpPr>
          <p:cNvPr id="7"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1833668656"/>
      </p:ext>
    </p:extLst>
  </p:cSld>
  <p:clrMapOvr>
    <a:masterClrMapping/>
  </p:clrMapOvr>
  <p:transition spd="med">
    <p:wipe dir="r"/>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Divider_Image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
            <a:ext cx="9156778" cy="5150688"/>
          </a:xfrm>
          <a:prstGeom prst="rect">
            <a:avLst/>
          </a:prstGeom>
        </p:spPr>
      </p:pic>
      <p:sp>
        <p:nvSpPr>
          <p:cNvPr id="7"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601745549"/>
      </p:ext>
    </p:extLst>
  </p:cSld>
  <p:clrMapOvr>
    <a:masterClrMapping/>
  </p:clrMapOvr>
  <p:transition spd="med">
    <p:wipe dir="r"/>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ivider_Black">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ea typeface="Arial"/>
              </a:defRPr>
            </a:lvl1pPr>
          </a:lstStyle>
          <a:p>
            <a:r>
              <a:rPr lang="en-US" dirty="0" smtClean="0"/>
              <a:t>Click to edit divider slide title  </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2352138262"/>
      </p:ext>
    </p:extLst>
  </p:cSld>
  <p:clrMapOvr>
    <a:masterClrMapping/>
  </p:clrMapOvr>
  <p:transition spd="med">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6700" y="247650"/>
            <a:ext cx="8191500" cy="387798"/>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3" name="Text Placeholder 12"/>
          <p:cNvSpPr>
            <a:spLocks noGrp="1"/>
          </p:cNvSpPr>
          <p:nvPr>
            <p:ph type="subTitle" idx="11" hasCustomPrompt="1"/>
          </p:nvPr>
        </p:nvSpPr>
        <p:spPr>
          <a:xfrm>
            <a:off x="273050" y="685800"/>
            <a:ext cx="8185150" cy="215444"/>
          </a:xfrm>
          <a:prstGeom prst="rect">
            <a:avLst/>
          </a:prstGeom>
        </p:spPr>
        <p:txBody>
          <a:bodyPr wrap="square" lIns="0" tIns="0" rIns="0" bIns="0" anchor="t" anchorCtr="0">
            <a:spAutoFit/>
          </a:bodyPr>
          <a:lstStyle>
            <a:lvl1pPr marL="285750" indent="-285750">
              <a:buFont typeface="Arial" panose="020B0604020202020204" pitchFamily="34" charset="0"/>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2586806557"/>
      </p:ext>
    </p:extLst>
  </p:cSld>
  <p:clrMapOvr>
    <a:masterClrMapping/>
  </p:clrMapOvr>
  <p:transition spd="med">
    <p:wipe dir="r"/>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ck_Content_body cop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a:prstGeom prst="rect">
            <a:avLst/>
          </a:prstGeom>
        </p:spPr>
        <p:txBody>
          <a:bodyPr lIns="0" rIns="0"/>
          <a:lstStyle>
            <a:lvl1pPr>
              <a:defRPr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4" name="Content Placeholder 4"/>
          <p:cNvSpPr>
            <a:spLocks noGrp="1"/>
          </p:cNvSpPr>
          <p:nvPr>
            <p:ph sz="quarter" idx="10"/>
          </p:nvPr>
        </p:nvSpPr>
        <p:spPr>
          <a:xfrm>
            <a:off x="271463" y="1277938"/>
            <a:ext cx="7958137" cy="3192461"/>
          </a:xfrm>
          <a:prstGeom prst="rect">
            <a:avLst/>
          </a:prstGeom>
        </p:spPr>
        <p:txBody>
          <a:bodyPr vert="horz" lIns="0" tIns="0" rIns="0" bIns="0"/>
          <a:lstStyle>
            <a:lvl1pPr marL="0" indent="0">
              <a:lnSpc>
                <a:spcPct val="100000"/>
              </a:lnSpc>
              <a:spcBef>
                <a:spcPts val="1200"/>
              </a:spcBef>
              <a:spcAft>
                <a:spcPts val="0"/>
              </a:spcAft>
              <a:buClr>
                <a:srgbClr val="808080"/>
              </a:buClr>
              <a:buNone/>
              <a:defRPr>
                <a:solidFill>
                  <a:schemeClr val="tx2"/>
                </a:solidFill>
                <a:latin typeface="+mn-lt"/>
                <a:ea typeface="Arial"/>
              </a:defRPr>
            </a:lvl1pPr>
            <a:lvl2pPr marL="341312" indent="0">
              <a:lnSpc>
                <a:spcPct val="100000"/>
              </a:lnSpc>
              <a:spcBef>
                <a:spcPts val="300"/>
              </a:spcBef>
              <a:spcAft>
                <a:spcPts val="0"/>
              </a:spcAft>
              <a:buClr>
                <a:srgbClr val="808080"/>
              </a:buClr>
              <a:buNone/>
              <a:defRPr>
                <a:solidFill>
                  <a:schemeClr val="tx2"/>
                </a:solidFill>
                <a:latin typeface="+mn-lt"/>
                <a:ea typeface="Arial"/>
              </a:defRPr>
            </a:lvl2pPr>
            <a:lvl3pPr marL="688975" indent="0">
              <a:lnSpc>
                <a:spcPct val="100000"/>
              </a:lnSpc>
              <a:spcBef>
                <a:spcPts val="300"/>
              </a:spcBef>
              <a:spcAft>
                <a:spcPts val="0"/>
              </a:spcAft>
              <a:buClr>
                <a:srgbClr val="808080"/>
              </a:buClr>
              <a:buNone/>
              <a:defRPr>
                <a:solidFill>
                  <a:schemeClr val="tx2"/>
                </a:solidFill>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295255508"/>
      </p:ext>
    </p:extLst>
  </p:cSld>
  <p:clrMapOvr>
    <a:masterClrMapping/>
  </p:clrMapOvr>
  <p:transition spd="med">
    <p:wipe dir="r"/>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ck_Content_Bulleted body cop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a:prstGeom prst="rect">
            <a:avLst/>
          </a:prstGeom>
        </p:spPr>
        <p:txBody>
          <a:bodyPr lIns="0" rIns="0"/>
          <a:lstStyle>
            <a:lvl1pPr>
              <a:defRPr baseline="0">
                <a:solidFill>
                  <a:srgbClr val="FFFFFF"/>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5" name="Content Placeholder 4"/>
          <p:cNvSpPr>
            <a:spLocks noGrp="1"/>
          </p:cNvSpPr>
          <p:nvPr>
            <p:ph sz="quarter" idx="10"/>
          </p:nvPr>
        </p:nvSpPr>
        <p:spPr>
          <a:xfrm>
            <a:off x="271463" y="1277938"/>
            <a:ext cx="7958137" cy="3192461"/>
          </a:xfrm>
          <a:prstGeom prst="rect">
            <a:avLst/>
          </a:prstGeom>
        </p:spPr>
        <p:txBody>
          <a:bodyPr vert="horz" lIns="0" tIns="0" rIns="0" bIns="0"/>
          <a:lstStyle>
            <a:lvl1pPr>
              <a:lnSpc>
                <a:spcPct val="100000"/>
              </a:lnSpc>
              <a:spcBef>
                <a:spcPts val="1200"/>
              </a:spcBef>
              <a:spcAft>
                <a:spcPts val="0"/>
              </a:spcAft>
              <a:buClr>
                <a:srgbClr val="808080"/>
              </a:buClr>
              <a:defRPr>
                <a:solidFill>
                  <a:srgbClr val="FFFFFF"/>
                </a:solidFill>
                <a:latin typeface="+mn-lt"/>
                <a:ea typeface="Arial"/>
              </a:defRPr>
            </a:lvl1pPr>
            <a:lvl2pPr>
              <a:lnSpc>
                <a:spcPct val="100000"/>
              </a:lnSpc>
              <a:spcBef>
                <a:spcPts val="300"/>
              </a:spcBef>
              <a:spcAft>
                <a:spcPts val="0"/>
              </a:spcAft>
              <a:buClr>
                <a:srgbClr val="808080"/>
              </a:buClr>
              <a:defRPr>
                <a:solidFill>
                  <a:srgbClr val="FFFFFF"/>
                </a:solidFill>
                <a:latin typeface="+mn-lt"/>
                <a:ea typeface="Arial"/>
              </a:defRPr>
            </a:lvl2pPr>
            <a:lvl3pPr marL="858838" indent="-169863">
              <a:lnSpc>
                <a:spcPct val="100000"/>
              </a:lnSpc>
              <a:spcBef>
                <a:spcPts val="300"/>
              </a:spcBef>
              <a:spcAft>
                <a:spcPts val="0"/>
              </a:spcAft>
              <a:buClr>
                <a:srgbClr val="808080"/>
              </a:buClr>
              <a:defRPr>
                <a:solidFill>
                  <a:srgbClr val="FFFFFF"/>
                </a:solidFill>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865887195"/>
      </p:ext>
    </p:extLst>
  </p:cSld>
  <p:clrMapOvr>
    <a:masterClrMapping/>
  </p:clrMapOvr>
  <p:transition spd="med">
    <p:wipe dir="r"/>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ck_Content w/subhea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5"/>
            <a:ext cx="7955280" cy="640080"/>
          </a:xfrm>
          <a:prstGeom prst="rect">
            <a:avLst/>
          </a:prstGeom>
        </p:spPr>
        <p:txBody>
          <a:bodyPr lIns="0" rIns="0">
            <a:normAutofit/>
          </a:bodyPr>
          <a:lstStyle>
            <a:lvl1pPr>
              <a:defRPr baseline="0">
                <a:solidFill>
                  <a:srgbClr val="FFFFFF"/>
                </a:solidFill>
                <a:latin typeface="Arial" panose="020B0604020202020204" pitchFamily="34" charset="0"/>
                <a:ea typeface="Arial"/>
                <a:cs typeface="Arial" panose="020B0604020202020204" pitchFamily="34" charset="0"/>
              </a:defRPr>
            </a:lvl1pPr>
          </a:lstStyle>
          <a:p>
            <a:r>
              <a:rPr lang="en-US" dirty="0" smtClean="0"/>
              <a:t>Click to edit content page title </a:t>
            </a:r>
            <a:endParaRPr lang="en-US" dirty="0"/>
          </a:p>
        </p:txBody>
      </p:sp>
      <p:sp>
        <p:nvSpPr>
          <p:cNvPr id="5" name="Text Placeholder 12"/>
          <p:cNvSpPr>
            <a:spLocks noGrp="1"/>
          </p:cNvSpPr>
          <p:nvPr>
            <p:ph type="subTitle" idx="11" hasCustomPrompt="1"/>
          </p:nvPr>
        </p:nvSpPr>
        <p:spPr>
          <a:xfrm>
            <a:off x="266700" y="1057766"/>
            <a:ext cx="7960422" cy="313267"/>
          </a:xfrm>
          <a:prstGeom prst="rect">
            <a:avLst/>
          </a:prstGeom>
        </p:spPr>
        <p:txBody>
          <a:bodyPr lIns="0" rIns="0" anchor="t" anchorCtr="0"/>
          <a:lstStyle>
            <a:lvl1pPr marL="228600" indent="-228600">
              <a:buNone/>
              <a:defRPr lang="en-US" b="1" dirty="0" smtClean="0">
                <a:solidFill>
                  <a:srgbClr val="FFFFFF"/>
                </a:solidFill>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8" name="Content Placeholder 4"/>
          <p:cNvSpPr>
            <a:spLocks noGrp="1"/>
          </p:cNvSpPr>
          <p:nvPr>
            <p:ph sz="quarter" idx="10"/>
          </p:nvPr>
        </p:nvSpPr>
        <p:spPr>
          <a:xfrm>
            <a:off x="271463" y="1541463"/>
            <a:ext cx="7958137" cy="2928937"/>
          </a:xfrm>
          <a:prstGeom prst="rect">
            <a:avLst/>
          </a:prstGeom>
        </p:spPr>
        <p:txBody>
          <a:bodyPr vert="horz" lIns="0" tIns="0" rIns="0" bIns="0"/>
          <a:lstStyle>
            <a:lvl1pPr>
              <a:lnSpc>
                <a:spcPct val="100000"/>
              </a:lnSpc>
              <a:spcBef>
                <a:spcPts val="1200"/>
              </a:spcBef>
              <a:spcAft>
                <a:spcPts val="0"/>
              </a:spcAft>
              <a:buClr>
                <a:srgbClr val="808080"/>
              </a:buClr>
              <a:defRPr>
                <a:solidFill>
                  <a:srgbClr val="FFFFFF"/>
                </a:solidFill>
                <a:latin typeface="+mn-lt"/>
                <a:ea typeface="Arial"/>
              </a:defRPr>
            </a:lvl1pPr>
            <a:lvl2pPr>
              <a:lnSpc>
                <a:spcPct val="100000"/>
              </a:lnSpc>
              <a:spcBef>
                <a:spcPts val="300"/>
              </a:spcBef>
              <a:spcAft>
                <a:spcPts val="0"/>
              </a:spcAft>
              <a:buClr>
                <a:srgbClr val="808080"/>
              </a:buClr>
              <a:defRPr>
                <a:solidFill>
                  <a:srgbClr val="FFFFFF"/>
                </a:solidFill>
                <a:latin typeface="+mn-lt"/>
                <a:ea typeface="Arial"/>
              </a:defRPr>
            </a:lvl2pPr>
            <a:lvl3pPr marL="858838" indent="-169863">
              <a:lnSpc>
                <a:spcPct val="100000"/>
              </a:lnSpc>
              <a:spcBef>
                <a:spcPts val="300"/>
              </a:spcBef>
              <a:spcAft>
                <a:spcPts val="0"/>
              </a:spcAft>
              <a:buClr>
                <a:srgbClr val="808080"/>
              </a:buClr>
              <a:defRPr>
                <a:solidFill>
                  <a:srgbClr val="FFFFFF"/>
                </a:solidFill>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931318950"/>
      </p:ext>
    </p:extLst>
  </p:cSld>
  <p:clrMapOvr>
    <a:masterClrMapping/>
  </p:clrMapOvr>
  <p:transition spd="med">
    <p:wipe dir="r"/>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ck_Content two column ">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a:prstGeom prst="rect">
            <a:avLst/>
          </a:prstGeom>
        </p:spPr>
        <p:txBody>
          <a:bodyPr lIns="0" rIns="0"/>
          <a:lstStyle>
            <a:lvl1pPr>
              <a:defRPr>
                <a:solidFill>
                  <a:srgbClr val="FFFFFF"/>
                </a:solidFill>
                <a:latin typeface="Arial" panose="020B0604020202020204" pitchFamily="34" charset="0"/>
                <a:ea typeface="Arial"/>
                <a:cs typeface="Arial" panose="020B0604020202020204" pitchFamily="34" charset="0"/>
              </a:defRPr>
            </a:lvl1pPr>
          </a:lstStyle>
          <a:p>
            <a:r>
              <a:rPr lang="en-US" dirty="0" smtClean="0"/>
              <a:t>Click to edit content page title </a:t>
            </a:r>
            <a:endParaRPr lang="en-US" dirty="0"/>
          </a:p>
        </p:txBody>
      </p:sp>
      <p:sp>
        <p:nvSpPr>
          <p:cNvPr id="5" name="Content Placeholder 4"/>
          <p:cNvSpPr>
            <a:spLocks noGrp="1"/>
          </p:cNvSpPr>
          <p:nvPr>
            <p:ph sz="quarter" idx="10"/>
          </p:nvPr>
        </p:nvSpPr>
        <p:spPr>
          <a:xfrm>
            <a:off x="271463" y="1277938"/>
            <a:ext cx="3843337" cy="3192461"/>
          </a:xfrm>
          <a:prstGeom prst="rect">
            <a:avLst/>
          </a:prstGeom>
        </p:spPr>
        <p:txBody>
          <a:bodyPr vert="horz" lIns="0" tIns="0" rIns="0" bIns="0"/>
          <a:lstStyle>
            <a:lvl1pPr>
              <a:lnSpc>
                <a:spcPct val="100000"/>
              </a:lnSpc>
              <a:spcBef>
                <a:spcPts val="1200"/>
              </a:spcBef>
              <a:spcAft>
                <a:spcPts val="0"/>
              </a:spcAft>
              <a:buClr>
                <a:srgbClr val="808080"/>
              </a:buClr>
              <a:defRPr>
                <a:solidFill>
                  <a:srgbClr val="FFFFFF"/>
                </a:solidFill>
                <a:latin typeface="+mn-lt"/>
                <a:ea typeface="Arial"/>
              </a:defRPr>
            </a:lvl1pPr>
            <a:lvl2pPr>
              <a:lnSpc>
                <a:spcPct val="100000"/>
              </a:lnSpc>
              <a:spcBef>
                <a:spcPts val="300"/>
              </a:spcBef>
              <a:spcAft>
                <a:spcPts val="0"/>
              </a:spcAft>
              <a:buClr>
                <a:srgbClr val="808080"/>
              </a:buClr>
              <a:defRPr>
                <a:solidFill>
                  <a:srgbClr val="FFFFFF"/>
                </a:solidFill>
                <a:latin typeface="+mn-lt"/>
                <a:ea typeface="Arial"/>
              </a:defRPr>
            </a:lvl2pPr>
            <a:lvl3pPr marL="858838" indent="-169863">
              <a:lnSpc>
                <a:spcPct val="100000"/>
              </a:lnSpc>
              <a:spcBef>
                <a:spcPts val="300"/>
              </a:spcBef>
              <a:spcAft>
                <a:spcPts val="0"/>
              </a:spcAft>
              <a:buClr>
                <a:srgbClr val="808080"/>
              </a:buClr>
              <a:defRPr>
                <a:solidFill>
                  <a:srgbClr val="FFFFFF"/>
                </a:solidFill>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4"/>
          <p:cNvSpPr>
            <a:spLocks noGrp="1"/>
          </p:cNvSpPr>
          <p:nvPr>
            <p:ph sz="quarter" idx="11"/>
          </p:nvPr>
        </p:nvSpPr>
        <p:spPr>
          <a:xfrm>
            <a:off x="4376738" y="1277938"/>
            <a:ext cx="3852862" cy="3192461"/>
          </a:xfrm>
          <a:prstGeom prst="rect">
            <a:avLst/>
          </a:prstGeom>
        </p:spPr>
        <p:txBody>
          <a:bodyPr vert="horz" lIns="0" tIns="0" rIns="0" bIns="0"/>
          <a:lstStyle>
            <a:lvl1pPr>
              <a:lnSpc>
                <a:spcPct val="100000"/>
              </a:lnSpc>
              <a:spcBef>
                <a:spcPts val="1200"/>
              </a:spcBef>
              <a:spcAft>
                <a:spcPts val="0"/>
              </a:spcAft>
              <a:buClr>
                <a:srgbClr val="808080"/>
              </a:buClr>
              <a:defRPr>
                <a:solidFill>
                  <a:srgbClr val="FFFFFF"/>
                </a:solidFill>
                <a:latin typeface="+mn-lt"/>
                <a:ea typeface="Arial"/>
              </a:defRPr>
            </a:lvl1pPr>
            <a:lvl2pPr>
              <a:lnSpc>
                <a:spcPct val="100000"/>
              </a:lnSpc>
              <a:spcBef>
                <a:spcPts val="300"/>
              </a:spcBef>
              <a:spcAft>
                <a:spcPts val="0"/>
              </a:spcAft>
              <a:buClr>
                <a:srgbClr val="808080"/>
              </a:buClr>
              <a:defRPr>
                <a:solidFill>
                  <a:srgbClr val="FFFFFF"/>
                </a:solidFill>
                <a:latin typeface="+mn-lt"/>
                <a:ea typeface="Arial"/>
              </a:defRPr>
            </a:lvl2pPr>
            <a:lvl3pPr marL="858838" indent="-169863">
              <a:lnSpc>
                <a:spcPct val="100000"/>
              </a:lnSpc>
              <a:spcBef>
                <a:spcPts val="300"/>
              </a:spcBef>
              <a:spcAft>
                <a:spcPts val="0"/>
              </a:spcAft>
              <a:buClr>
                <a:srgbClr val="808080"/>
              </a:buClr>
              <a:defRPr>
                <a:solidFill>
                  <a:srgbClr val="FFFFFF"/>
                </a:solidFill>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861966625"/>
      </p:ext>
    </p:extLst>
  </p:cSld>
  <p:clrMapOvr>
    <a:masterClrMapping/>
  </p:clrMapOvr>
  <p:transition spd="med">
    <p:wipe dir="r"/>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ck_Content left">
    <p:bg>
      <p:bgPr>
        <a:solidFill>
          <a:schemeClr val="bg2"/>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3050" y="271463"/>
            <a:ext cx="4295219" cy="814832"/>
          </a:xfrm>
          <a:prstGeom prst="rect">
            <a:avLst/>
          </a:prstGeom>
        </p:spPr>
        <p:txBody>
          <a:bodyPr lIns="0" rIns="0"/>
          <a:lstStyle>
            <a:lvl1pPr>
              <a:defRPr>
                <a:solidFill>
                  <a:srgbClr val="FFFFFF"/>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4" name="Content Placeholder 4"/>
          <p:cNvSpPr>
            <a:spLocks noGrp="1"/>
          </p:cNvSpPr>
          <p:nvPr>
            <p:ph sz="quarter" idx="10"/>
          </p:nvPr>
        </p:nvSpPr>
        <p:spPr>
          <a:xfrm>
            <a:off x="271464" y="1277938"/>
            <a:ext cx="4291012" cy="3192461"/>
          </a:xfrm>
          <a:prstGeom prst="rect">
            <a:avLst/>
          </a:prstGeom>
        </p:spPr>
        <p:txBody>
          <a:bodyPr vert="horz" lIns="0" tIns="0" rIns="0" bIns="0"/>
          <a:lstStyle>
            <a:lvl1pPr>
              <a:lnSpc>
                <a:spcPct val="100000"/>
              </a:lnSpc>
              <a:spcBef>
                <a:spcPts val="1200"/>
              </a:spcBef>
              <a:spcAft>
                <a:spcPts val="0"/>
              </a:spcAft>
              <a:buClr>
                <a:srgbClr val="808080"/>
              </a:buClr>
              <a:defRPr>
                <a:solidFill>
                  <a:srgbClr val="FFFFFF"/>
                </a:solidFill>
                <a:latin typeface="+mn-lt"/>
                <a:ea typeface="Arial"/>
              </a:defRPr>
            </a:lvl1pPr>
            <a:lvl2pPr>
              <a:lnSpc>
                <a:spcPct val="100000"/>
              </a:lnSpc>
              <a:spcBef>
                <a:spcPts val="300"/>
              </a:spcBef>
              <a:spcAft>
                <a:spcPts val="0"/>
              </a:spcAft>
              <a:buClr>
                <a:srgbClr val="808080"/>
              </a:buClr>
              <a:defRPr>
                <a:solidFill>
                  <a:srgbClr val="FFFFFF"/>
                </a:solidFill>
                <a:latin typeface="+mn-lt"/>
                <a:ea typeface="Arial"/>
              </a:defRPr>
            </a:lvl2pPr>
            <a:lvl3pPr marL="858838" indent="-169863">
              <a:lnSpc>
                <a:spcPct val="100000"/>
              </a:lnSpc>
              <a:spcBef>
                <a:spcPts val="300"/>
              </a:spcBef>
              <a:spcAft>
                <a:spcPts val="0"/>
              </a:spcAft>
              <a:buClr>
                <a:srgbClr val="808080"/>
              </a:buClr>
              <a:defRPr>
                <a:solidFill>
                  <a:srgbClr val="FFFFFF"/>
                </a:solidFill>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212363851"/>
      </p:ext>
    </p:extLst>
  </p:cSld>
  <p:clrMapOvr>
    <a:masterClrMapping/>
  </p:clrMapOvr>
  <p:transition spd="med">
    <p:wipe dir="r"/>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ck_Content left w/subhead">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3050" y="274056"/>
            <a:ext cx="4865304" cy="486332"/>
          </a:xfrm>
          <a:prstGeom prst="rect">
            <a:avLst/>
          </a:prstGeom>
        </p:spPr>
        <p:txBody>
          <a:bodyPr lIns="0" rIns="0"/>
          <a:lstStyle>
            <a:lvl1pPr>
              <a:defRPr baseline="0">
                <a:solidFill>
                  <a:srgbClr val="FFFFFF"/>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7" name="Text Placeholder 12"/>
          <p:cNvSpPr>
            <a:spLocks noGrp="1"/>
          </p:cNvSpPr>
          <p:nvPr>
            <p:ph type="subTitle" idx="11" hasCustomPrompt="1"/>
          </p:nvPr>
        </p:nvSpPr>
        <p:spPr>
          <a:xfrm>
            <a:off x="266700" y="767409"/>
            <a:ext cx="4305300" cy="313267"/>
          </a:xfrm>
          <a:prstGeom prst="rect">
            <a:avLst/>
          </a:prstGeom>
        </p:spPr>
        <p:txBody>
          <a:bodyPr lIns="0" rIns="0" anchor="t" anchorCtr="0"/>
          <a:lstStyle>
            <a:lvl1pPr marL="228600" indent="-228600">
              <a:buNone/>
              <a:defRPr lang="en-US" b="1" dirty="0" smtClean="0">
                <a:solidFill>
                  <a:srgbClr val="FFFFFF"/>
                </a:solidFill>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5" name="Content Placeholder 4"/>
          <p:cNvSpPr>
            <a:spLocks noGrp="1"/>
          </p:cNvSpPr>
          <p:nvPr>
            <p:ph sz="quarter" idx="10"/>
          </p:nvPr>
        </p:nvSpPr>
        <p:spPr>
          <a:xfrm>
            <a:off x="271464" y="1277938"/>
            <a:ext cx="4291012" cy="3192461"/>
          </a:xfrm>
          <a:prstGeom prst="rect">
            <a:avLst/>
          </a:prstGeom>
        </p:spPr>
        <p:txBody>
          <a:bodyPr vert="horz" lIns="0" tIns="0" rIns="0" bIns="0"/>
          <a:lstStyle>
            <a:lvl1pPr>
              <a:lnSpc>
                <a:spcPct val="100000"/>
              </a:lnSpc>
              <a:spcBef>
                <a:spcPts val="1200"/>
              </a:spcBef>
              <a:spcAft>
                <a:spcPts val="0"/>
              </a:spcAft>
              <a:buClr>
                <a:srgbClr val="808080"/>
              </a:buClr>
              <a:defRPr>
                <a:solidFill>
                  <a:srgbClr val="FFFFFF"/>
                </a:solidFill>
                <a:latin typeface="+mn-lt"/>
                <a:ea typeface="Arial"/>
              </a:defRPr>
            </a:lvl1pPr>
            <a:lvl2pPr>
              <a:lnSpc>
                <a:spcPct val="100000"/>
              </a:lnSpc>
              <a:spcBef>
                <a:spcPts val="300"/>
              </a:spcBef>
              <a:spcAft>
                <a:spcPts val="0"/>
              </a:spcAft>
              <a:buClr>
                <a:srgbClr val="808080"/>
              </a:buClr>
              <a:defRPr>
                <a:solidFill>
                  <a:srgbClr val="FFFFFF"/>
                </a:solidFill>
                <a:latin typeface="+mn-lt"/>
                <a:ea typeface="Arial"/>
              </a:defRPr>
            </a:lvl2pPr>
            <a:lvl3pPr marL="858838" indent="-169863">
              <a:lnSpc>
                <a:spcPct val="100000"/>
              </a:lnSpc>
              <a:spcBef>
                <a:spcPts val="300"/>
              </a:spcBef>
              <a:spcAft>
                <a:spcPts val="0"/>
              </a:spcAft>
              <a:buClr>
                <a:srgbClr val="808080"/>
              </a:buClr>
              <a:defRPr>
                <a:solidFill>
                  <a:srgbClr val="FFFFFF"/>
                </a:solidFill>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90330032"/>
      </p:ext>
    </p:extLst>
  </p:cSld>
  <p:clrMapOvr>
    <a:masterClrMapping/>
  </p:clrMapOvr>
  <p:transition spd="med">
    <p:wipe dir="r"/>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ck_Content left w/subhead and two lines">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274320"/>
            <a:ext cx="4297680" cy="840802"/>
          </a:xfrm>
          <a:prstGeom prst="rect">
            <a:avLst/>
          </a:prstGeom>
        </p:spPr>
        <p:txBody>
          <a:bodyPr lIns="0" rIns="0"/>
          <a:lstStyle>
            <a:lvl1pPr>
              <a:defRPr baseline="0">
                <a:solidFill>
                  <a:srgbClr val="FFFFFF"/>
                </a:solidFill>
                <a:latin typeface="Arial" panose="020B0604020202020204" pitchFamily="34" charset="0"/>
                <a:ea typeface="Arial"/>
                <a:cs typeface="Arial" panose="020B0604020202020204" pitchFamily="34" charset="0"/>
              </a:defRPr>
            </a:lvl1pPr>
          </a:lstStyle>
          <a:p>
            <a:r>
              <a:rPr lang="en-US" dirty="0" smtClean="0"/>
              <a:t>Click to edit content </a:t>
            </a:r>
            <a:br>
              <a:rPr lang="en-US" dirty="0" smtClean="0"/>
            </a:br>
            <a:r>
              <a:rPr lang="en-US" dirty="0" smtClean="0"/>
              <a:t>page title</a:t>
            </a:r>
            <a:endParaRPr lang="en-US" dirty="0"/>
          </a:p>
        </p:txBody>
      </p:sp>
      <p:sp>
        <p:nvSpPr>
          <p:cNvPr id="7" name="Text Placeholder 12"/>
          <p:cNvSpPr>
            <a:spLocks noGrp="1"/>
          </p:cNvSpPr>
          <p:nvPr>
            <p:ph type="subTitle" idx="11" hasCustomPrompt="1"/>
          </p:nvPr>
        </p:nvSpPr>
        <p:spPr>
          <a:xfrm>
            <a:off x="266700" y="1113366"/>
            <a:ext cx="4305300" cy="313267"/>
          </a:xfrm>
          <a:prstGeom prst="rect">
            <a:avLst/>
          </a:prstGeom>
        </p:spPr>
        <p:txBody>
          <a:bodyPr lIns="0" rIns="0" anchor="t" anchorCtr="0"/>
          <a:lstStyle>
            <a:lvl1pPr marL="228600" indent="-228600">
              <a:buNone/>
              <a:defRPr lang="en-US" b="1" dirty="0" smtClean="0">
                <a:solidFill>
                  <a:srgbClr val="FFFFFF"/>
                </a:solidFill>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5" name="Content Placeholder 4"/>
          <p:cNvSpPr>
            <a:spLocks noGrp="1"/>
          </p:cNvSpPr>
          <p:nvPr>
            <p:ph sz="quarter" idx="10"/>
          </p:nvPr>
        </p:nvSpPr>
        <p:spPr>
          <a:xfrm>
            <a:off x="271464" y="1541463"/>
            <a:ext cx="4291012" cy="2928937"/>
          </a:xfrm>
          <a:prstGeom prst="rect">
            <a:avLst/>
          </a:prstGeom>
        </p:spPr>
        <p:txBody>
          <a:bodyPr vert="horz" lIns="0" tIns="0" rIns="0" bIns="0"/>
          <a:lstStyle>
            <a:lvl1pPr>
              <a:lnSpc>
                <a:spcPct val="100000"/>
              </a:lnSpc>
              <a:spcBef>
                <a:spcPts val="1200"/>
              </a:spcBef>
              <a:spcAft>
                <a:spcPts val="0"/>
              </a:spcAft>
              <a:buClr>
                <a:srgbClr val="808080"/>
              </a:buClr>
              <a:defRPr>
                <a:solidFill>
                  <a:srgbClr val="FFFFFF"/>
                </a:solidFill>
                <a:latin typeface="+mn-lt"/>
                <a:ea typeface="Arial"/>
              </a:defRPr>
            </a:lvl1pPr>
            <a:lvl2pPr>
              <a:lnSpc>
                <a:spcPct val="100000"/>
              </a:lnSpc>
              <a:spcBef>
                <a:spcPts val="300"/>
              </a:spcBef>
              <a:spcAft>
                <a:spcPts val="0"/>
              </a:spcAft>
              <a:buClr>
                <a:srgbClr val="808080"/>
              </a:buClr>
              <a:defRPr>
                <a:solidFill>
                  <a:srgbClr val="FFFFFF"/>
                </a:solidFill>
                <a:latin typeface="+mn-lt"/>
                <a:ea typeface="Arial"/>
              </a:defRPr>
            </a:lvl2pPr>
            <a:lvl3pPr marL="858838" indent="-169863">
              <a:lnSpc>
                <a:spcPct val="100000"/>
              </a:lnSpc>
              <a:spcBef>
                <a:spcPts val="300"/>
              </a:spcBef>
              <a:spcAft>
                <a:spcPts val="0"/>
              </a:spcAft>
              <a:buClr>
                <a:srgbClr val="808080"/>
              </a:buClr>
              <a:defRPr>
                <a:solidFill>
                  <a:srgbClr val="FFFFFF"/>
                </a:solidFill>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64636435"/>
      </p:ext>
    </p:extLst>
  </p:cSld>
  <p:clrMapOvr>
    <a:masterClrMapping/>
  </p:clrMapOvr>
  <p:transition spd="med">
    <p:wipe dir="r"/>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ck_Header no body cop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472577"/>
          </a:xfrm>
          <a:prstGeom prst="rect">
            <a:avLst/>
          </a:prstGeom>
        </p:spPr>
        <p:txBody>
          <a:bodyPr lIns="0" rIns="0"/>
          <a:lstStyle>
            <a:lvl1pPr>
              <a:defRPr>
                <a:solidFill>
                  <a:srgbClr val="FFFFFF"/>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Tree>
    <p:extLst>
      <p:ext uri="{BB962C8B-B14F-4D97-AF65-F5344CB8AC3E}">
        <p14:creationId xmlns:p14="http://schemas.microsoft.com/office/powerpoint/2010/main" val="147173125"/>
      </p:ext>
    </p:extLst>
  </p:cSld>
  <p:clrMapOvr>
    <a:masterClrMapping/>
  </p:clrMapOvr>
  <p:transition spd="med">
    <p:wipe dir="r"/>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ck_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081761"/>
      </p:ext>
    </p:extLst>
  </p:cSld>
  <p:clrMapOvr>
    <a:masterClrMapping/>
  </p:clrMapOvr>
  <p:transition spd="med">
    <p:wipe dir="r"/>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Logo slide_Black">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3209638955"/>
      </p:ext>
    </p:extLst>
  </p:cSld>
  <p:clrMapOvr>
    <a:masterClrMapping/>
  </p:clrMapOvr>
  <p:transition spd="med">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6700" y="247650"/>
            <a:ext cx="8191500" cy="387798"/>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4" name="Content Placeholder 4"/>
          <p:cNvSpPr>
            <a:spLocks noGrp="1"/>
          </p:cNvSpPr>
          <p:nvPr>
            <p:ph sz="quarter" idx="10"/>
          </p:nvPr>
        </p:nvSpPr>
        <p:spPr>
          <a:xfrm>
            <a:off x="271463" y="1200150"/>
            <a:ext cx="7958137" cy="3270249"/>
          </a:xfrm>
          <a:prstGeom prst="rect">
            <a:avLst/>
          </a:prstGeom>
        </p:spPr>
        <p:txBody>
          <a:bodyPr vert="horz" lIns="0" tIns="0" rIns="0" bIns="0"/>
          <a:lstStyle>
            <a:lvl1pPr marL="0" indent="0">
              <a:lnSpc>
                <a:spcPct val="100000"/>
              </a:lnSpc>
              <a:spcBef>
                <a:spcPts val="1200"/>
              </a:spcBef>
              <a:spcAft>
                <a:spcPts val="0"/>
              </a:spcAft>
              <a:buClr>
                <a:srgbClr val="808080"/>
              </a:buClr>
              <a:buNone/>
              <a:defRPr>
                <a:latin typeface="+mn-lt"/>
                <a:ea typeface="Arial"/>
              </a:defRPr>
            </a:lvl1pPr>
            <a:lvl2pPr marL="341312" indent="0">
              <a:lnSpc>
                <a:spcPct val="100000"/>
              </a:lnSpc>
              <a:spcBef>
                <a:spcPts val="300"/>
              </a:spcBef>
              <a:spcAft>
                <a:spcPts val="0"/>
              </a:spcAft>
              <a:buClr>
                <a:srgbClr val="808080"/>
              </a:buClr>
              <a:buNone/>
              <a:defRPr>
                <a:latin typeface="+mn-lt"/>
                <a:ea typeface="Arial"/>
              </a:defRPr>
            </a:lvl2pPr>
            <a:lvl3pPr marL="688975" indent="0">
              <a:lnSpc>
                <a:spcPct val="100000"/>
              </a:lnSpc>
              <a:spcBef>
                <a:spcPts val="300"/>
              </a:spcBef>
              <a:spcAft>
                <a:spcPts val="0"/>
              </a:spcAft>
              <a:buClr>
                <a:srgbClr val="808080"/>
              </a:buClr>
              <a:buNone/>
              <a:defRPr>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175678912"/>
      </p:ext>
    </p:extLst>
  </p:cSld>
  <p:clrMapOvr>
    <a:masterClrMapping/>
  </p:clrMapOvr>
  <p:transition spd="med">
    <p:wipe dir="r"/>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Divider_Carbon">
    <p:bg>
      <p:bgPr>
        <a:solidFill>
          <a:schemeClr val="tx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ea typeface="Arial"/>
              </a:defRPr>
            </a:lvl1pPr>
          </a:lstStyle>
          <a:p>
            <a:r>
              <a:rPr lang="en-US" dirty="0" smtClean="0"/>
              <a:t>Click to edit divider slide title </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1593935773"/>
      </p:ext>
    </p:extLst>
  </p:cSld>
  <p:clrMapOvr>
    <a:masterClrMapping/>
  </p:clrMapOvr>
  <p:transition spd="med">
    <p:wipe dir="r"/>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Divider_Granite">
    <p:bg>
      <p:bgPr>
        <a:solidFill>
          <a:srgbClr val="808080"/>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0368" y="4838501"/>
            <a:ext cx="675925" cy="120540"/>
          </a:xfrm>
          <a:prstGeom prst="rect">
            <a:avLst/>
          </a:prstGeom>
        </p:spPr>
      </p:pic>
    </p:spTree>
    <p:extLst>
      <p:ext uri="{BB962C8B-B14F-4D97-AF65-F5344CB8AC3E}">
        <p14:creationId xmlns:p14="http://schemas.microsoft.com/office/powerpoint/2010/main" val="2431619507"/>
      </p:ext>
    </p:extLst>
  </p:cSld>
  <p:clrMapOvr>
    <a:masterClrMapping/>
  </p:clrMapOvr>
  <p:transition spd="med">
    <p:wipe dir="r"/>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Content_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a:prstGeom prst="rect">
            <a:avLst/>
          </a:prstGeom>
        </p:spPr>
        <p:txBody>
          <a:bodyPr lIns="0" rIns="0"/>
          <a:lstStyle>
            <a:lvl1pPr>
              <a:defRPr baseline="0">
                <a:solidFill>
                  <a:srgbClr val="007DB8"/>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4" name="Content Placeholder 4"/>
          <p:cNvSpPr>
            <a:spLocks noGrp="1"/>
          </p:cNvSpPr>
          <p:nvPr>
            <p:ph sz="quarter" idx="10"/>
          </p:nvPr>
        </p:nvSpPr>
        <p:spPr>
          <a:xfrm>
            <a:off x="271463" y="1277938"/>
            <a:ext cx="7958137" cy="3192461"/>
          </a:xfrm>
          <a:prstGeom prst="rect">
            <a:avLst/>
          </a:prstGeom>
        </p:spPr>
        <p:txBody>
          <a:bodyPr vert="horz" lIns="0" tIns="0" rIns="0" bIns="0"/>
          <a:lstStyle>
            <a:lvl1pPr marL="0" indent="0">
              <a:lnSpc>
                <a:spcPct val="100000"/>
              </a:lnSpc>
              <a:spcBef>
                <a:spcPts val="1200"/>
              </a:spcBef>
              <a:spcAft>
                <a:spcPts val="0"/>
              </a:spcAft>
              <a:buClr>
                <a:srgbClr val="808080"/>
              </a:buClr>
              <a:buNone/>
              <a:defRPr>
                <a:latin typeface="+mn-lt"/>
                <a:ea typeface="Arial"/>
              </a:defRPr>
            </a:lvl1pPr>
            <a:lvl2pPr marL="341312" indent="0">
              <a:lnSpc>
                <a:spcPct val="100000"/>
              </a:lnSpc>
              <a:spcBef>
                <a:spcPts val="300"/>
              </a:spcBef>
              <a:spcAft>
                <a:spcPts val="0"/>
              </a:spcAft>
              <a:buClr>
                <a:srgbClr val="808080"/>
              </a:buClr>
              <a:buNone/>
              <a:defRPr>
                <a:latin typeface="+mn-lt"/>
                <a:ea typeface="Arial"/>
              </a:defRPr>
            </a:lvl2pPr>
            <a:lvl3pPr marL="688975" indent="0">
              <a:lnSpc>
                <a:spcPct val="100000"/>
              </a:lnSpc>
              <a:spcBef>
                <a:spcPts val="300"/>
              </a:spcBef>
              <a:spcAft>
                <a:spcPts val="0"/>
              </a:spcAft>
              <a:buClr>
                <a:srgbClr val="808080"/>
              </a:buClr>
              <a:buNone/>
              <a:defRPr>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750957902"/>
      </p:ext>
    </p:extLst>
  </p:cSld>
  <p:clrMapOvr>
    <a:masterClrMapping/>
  </p:clrMapOvr>
  <p:transition spd="med">
    <p:wipe dir="r"/>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Content_Bulleted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a:prstGeom prst="rect">
            <a:avLst/>
          </a:prstGeom>
        </p:spPr>
        <p:txBody>
          <a:bodyPr lIns="0" rIns="0"/>
          <a:lstStyle>
            <a:lvl1pPr>
              <a:defRPr baseline="0">
                <a:solidFill>
                  <a:srgbClr val="007DB8"/>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5" name="Content Placeholder 4"/>
          <p:cNvSpPr>
            <a:spLocks noGrp="1"/>
          </p:cNvSpPr>
          <p:nvPr>
            <p:ph sz="quarter" idx="10"/>
          </p:nvPr>
        </p:nvSpPr>
        <p:spPr>
          <a:xfrm>
            <a:off x="271463" y="1277938"/>
            <a:ext cx="7958137" cy="3192461"/>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38" indent="-169863">
              <a:lnSpc>
                <a:spcPct val="100000"/>
              </a:lnSpc>
              <a:spcBef>
                <a:spcPts val="300"/>
              </a:spcBef>
              <a:spcAft>
                <a:spcPts val="0"/>
              </a:spcAft>
              <a:buClr>
                <a:srgbClr val="808080"/>
              </a:buClr>
              <a:defRPr>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087929450"/>
      </p:ext>
    </p:extLst>
  </p:cSld>
  <p:clrMapOvr>
    <a:masterClrMapping/>
  </p:clrMapOvr>
  <p:transition spd="med">
    <p:wipe dir="r"/>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5"/>
            <a:ext cx="7955280" cy="640080"/>
          </a:xfrm>
          <a:prstGeom prst="rect">
            <a:avLst/>
          </a:prstGeom>
        </p:spPr>
        <p:txBody>
          <a:bodyPr lIns="0" rIns="0">
            <a:normAutofit/>
          </a:bodyPr>
          <a:lstStyle>
            <a:lvl1pPr>
              <a:defRPr baseline="0">
                <a:solidFill>
                  <a:srgbClr val="007DB8"/>
                </a:solidFill>
                <a:latin typeface="Arial" panose="020B0604020202020204" pitchFamily="34" charset="0"/>
                <a:ea typeface="Arial"/>
                <a:cs typeface="Arial" panose="020B0604020202020204" pitchFamily="34" charset="0"/>
              </a:defRPr>
            </a:lvl1pPr>
          </a:lstStyle>
          <a:p>
            <a:r>
              <a:rPr lang="en-US" dirty="0" smtClean="0"/>
              <a:t>Click to edit content page title </a:t>
            </a:r>
            <a:endParaRPr lang="en-US" dirty="0"/>
          </a:p>
        </p:txBody>
      </p:sp>
      <p:sp>
        <p:nvSpPr>
          <p:cNvPr id="5" name="Text Placeholder 12"/>
          <p:cNvSpPr>
            <a:spLocks noGrp="1"/>
          </p:cNvSpPr>
          <p:nvPr>
            <p:ph type="subTitle" idx="11" hasCustomPrompt="1"/>
          </p:nvPr>
        </p:nvSpPr>
        <p:spPr>
          <a:xfrm>
            <a:off x="266700" y="1057766"/>
            <a:ext cx="7960422" cy="313267"/>
          </a:xfrm>
          <a:prstGeom prst="rect">
            <a:avLst/>
          </a:prstGeom>
        </p:spPr>
        <p:txBody>
          <a:bodyPr lIns="0" rIns="0" anchor="t" anchorCtr="0"/>
          <a:lstStyle>
            <a:lvl1pPr marL="228600" indent="-228600">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8" name="Content Placeholder 4"/>
          <p:cNvSpPr>
            <a:spLocks noGrp="1"/>
          </p:cNvSpPr>
          <p:nvPr>
            <p:ph sz="quarter" idx="10"/>
          </p:nvPr>
        </p:nvSpPr>
        <p:spPr>
          <a:xfrm>
            <a:off x="271463" y="1541463"/>
            <a:ext cx="7958137" cy="2928937"/>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38" indent="-169863">
              <a:lnSpc>
                <a:spcPct val="100000"/>
              </a:lnSpc>
              <a:spcBef>
                <a:spcPts val="300"/>
              </a:spcBef>
              <a:spcAft>
                <a:spcPts val="0"/>
              </a:spcAft>
              <a:buClr>
                <a:srgbClr val="808080"/>
              </a:buClr>
              <a:defRPr>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106529818"/>
      </p:ext>
    </p:extLst>
  </p:cSld>
  <p:clrMapOvr>
    <a:masterClrMapping/>
  </p:clrMapOvr>
  <p:transition spd="med">
    <p:wipe dir="r"/>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Content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a:prstGeom prst="rect">
            <a:avLst/>
          </a:prstGeom>
        </p:spPr>
        <p:txBody>
          <a:bodyPr lIns="0" rIns="0"/>
          <a:lstStyle>
            <a:lvl1pPr>
              <a:defRPr>
                <a:solidFill>
                  <a:srgbClr val="007DB8"/>
                </a:solidFill>
                <a:latin typeface="Arial" panose="020B0604020202020204" pitchFamily="34" charset="0"/>
                <a:ea typeface="Arial"/>
                <a:cs typeface="Arial" panose="020B0604020202020204" pitchFamily="34" charset="0"/>
              </a:defRPr>
            </a:lvl1pPr>
          </a:lstStyle>
          <a:p>
            <a:r>
              <a:rPr lang="en-US" dirty="0" smtClean="0"/>
              <a:t>Click to edit content page title </a:t>
            </a:r>
            <a:endParaRPr lang="en-US" dirty="0"/>
          </a:p>
        </p:txBody>
      </p:sp>
      <p:sp>
        <p:nvSpPr>
          <p:cNvPr id="5" name="Content Placeholder 4"/>
          <p:cNvSpPr>
            <a:spLocks noGrp="1"/>
          </p:cNvSpPr>
          <p:nvPr>
            <p:ph sz="quarter" idx="10"/>
          </p:nvPr>
        </p:nvSpPr>
        <p:spPr>
          <a:xfrm>
            <a:off x="271463" y="1277938"/>
            <a:ext cx="3843337" cy="3192461"/>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38" indent="-169863">
              <a:lnSpc>
                <a:spcPct val="100000"/>
              </a:lnSpc>
              <a:spcBef>
                <a:spcPts val="300"/>
              </a:spcBef>
              <a:spcAft>
                <a:spcPts val="0"/>
              </a:spcAft>
              <a:buClr>
                <a:srgbClr val="808080"/>
              </a:buClr>
              <a:defRPr>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4"/>
          <p:cNvSpPr>
            <a:spLocks noGrp="1"/>
          </p:cNvSpPr>
          <p:nvPr>
            <p:ph sz="quarter" idx="11"/>
          </p:nvPr>
        </p:nvSpPr>
        <p:spPr>
          <a:xfrm>
            <a:off x="4376738" y="1277938"/>
            <a:ext cx="3852862" cy="3192461"/>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38" indent="-169863">
              <a:lnSpc>
                <a:spcPct val="100000"/>
              </a:lnSpc>
              <a:spcBef>
                <a:spcPts val="300"/>
              </a:spcBef>
              <a:spcAft>
                <a:spcPts val="0"/>
              </a:spcAft>
              <a:buClr>
                <a:srgbClr val="808080"/>
              </a:buClr>
              <a:defRPr>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390626511"/>
      </p:ext>
    </p:extLst>
  </p:cSld>
  <p:clrMapOvr>
    <a:masterClrMapping/>
  </p:clrMapOvr>
  <p:transition spd="med">
    <p:wipe dir="r"/>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Content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3050" y="271463"/>
            <a:ext cx="4295219" cy="814832"/>
          </a:xfrm>
          <a:prstGeom prst="rect">
            <a:avLst/>
          </a:prstGeom>
        </p:spPr>
        <p:txBody>
          <a:bodyPr lIns="0" rIns="0"/>
          <a:lstStyle>
            <a:lvl1pPr>
              <a:defRPr>
                <a:solidFill>
                  <a:srgbClr val="007DB8"/>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4" name="Content Placeholder 4"/>
          <p:cNvSpPr>
            <a:spLocks noGrp="1"/>
          </p:cNvSpPr>
          <p:nvPr>
            <p:ph sz="quarter" idx="10"/>
          </p:nvPr>
        </p:nvSpPr>
        <p:spPr>
          <a:xfrm>
            <a:off x="271464" y="1277938"/>
            <a:ext cx="4291012" cy="3192461"/>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38" indent="-169863">
              <a:lnSpc>
                <a:spcPct val="100000"/>
              </a:lnSpc>
              <a:spcBef>
                <a:spcPts val="300"/>
              </a:spcBef>
              <a:spcAft>
                <a:spcPts val="0"/>
              </a:spcAft>
              <a:buClr>
                <a:srgbClr val="808080"/>
              </a:buClr>
              <a:defRPr>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505940200"/>
      </p:ext>
    </p:extLst>
  </p:cSld>
  <p:clrMapOvr>
    <a:masterClrMapping/>
  </p:clrMapOvr>
  <p:transition spd="med">
    <p:wipe dir="r"/>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Content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3050" y="274056"/>
            <a:ext cx="4865304" cy="486332"/>
          </a:xfrm>
          <a:prstGeom prst="rect">
            <a:avLst/>
          </a:prstGeom>
        </p:spPr>
        <p:txBody>
          <a:bodyPr lIns="0" rIns="0"/>
          <a:lstStyle>
            <a:lvl1pPr>
              <a:defRPr baseline="0">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7" name="Text Placeholder 12"/>
          <p:cNvSpPr>
            <a:spLocks noGrp="1"/>
          </p:cNvSpPr>
          <p:nvPr>
            <p:ph type="subTitle" idx="11" hasCustomPrompt="1"/>
          </p:nvPr>
        </p:nvSpPr>
        <p:spPr>
          <a:xfrm>
            <a:off x="266700" y="767409"/>
            <a:ext cx="4305300" cy="313267"/>
          </a:xfrm>
          <a:prstGeom prst="rect">
            <a:avLst/>
          </a:prstGeom>
        </p:spPr>
        <p:txBody>
          <a:bodyPr lIns="0" rIns="0" anchor="t" anchorCtr="0"/>
          <a:lstStyle>
            <a:lvl1pPr marL="228600" indent="-228600">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5" name="Content Placeholder 4"/>
          <p:cNvSpPr>
            <a:spLocks noGrp="1"/>
          </p:cNvSpPr>
          <p:nvPr>
            <p:ph sz="quarter" idx="10"/>
          </p:nvPr>
        </p:nvSpPr>
        <p:spPr>
          <a:xfrm>
            <a:off x="271464" y="1277938"/>
            <a:ext cx="4291012" cy="3192461"/>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38" indent="-169863">
              <a:lnSpc>
                <a:spcPct val="100000"/>
              </a:lnSpc>
              <a:spcBef>
                <a:spcPts val="300"/>
              </a:spcBef>
              <a:spcAft>
                <a:spcPts val="0"/>
              </a:spcAft>
              <a:buClr>
                <a:srgbClr val="808080"/>
              </a:buClr>
              <a:defRPr>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53187087"/>
      </p:ext>
    </p:extLst>
  </p:cSld>
  <p:clrMapOvr>
    <a:masterClrMapping/>
  </p:clrMapOvr>
  <p:transition spd="med">
    <p:wipe dir="r"/>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Content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274320"/>
            <a:ext cx="4297680" cy="840802"/>
          </a:xfrm>
          <a:prstGeom prst="rect">
            <a:avLst/>
          </a:prstGeom>
        </p:spPr>
        <p:txBody>
          <a:bodyPr lIns="0" rIns="0"/>
          <a:lstStyle>
            <a:lvl1pPr>
              <a:defRPr baseline="0">
                <a:solidFill>
                  <a:srgbClr val="007DB8"/>
                </a:solidFill>
                <a:latin typeface="Arial" panose="020B0604020202020204" pitchFamily="34" charset="0"/>
                <a:ea typeface="Arial"/>
                <a:cs typeface="Arial" panose="020B0604020202020204" pitchFamily="34" charset="0"/>
              </a:defRPr>
            </a:lvl1pPr>
          </a:lstStyle>
          <a:p>
            <a:r>
              <a:rPr lang="en-US" dirty="0" smtClean="0"/>
              <a:t>Click to edit content </a:t>
            </a:r>
            <a:br>
              <a:rPr lang="en-US" dirty="0" smtClean="0"/>
            </a:br>
            <a:r>
              <a:rPr lang="en-US" dirty="0" smtClean="0"/>
              <a:t>page title</a:t>
            </a:r>
            <a:endParaRPr lang="en-US" dirty="0"/>
          </a:p>
        </p:txBody>
      </p:sp>
      <p:sp>
        <p:nvSpPr>
          <p:cNvPr id="7" name="Text Placeholder 12"/>
          <p:cNvSpPr>
            <a:spLocks noGrp="1"/>
          </p:cNvSpPr>
          <p:nvPr>
            <p:ph type="subTitle" idx="11" hasCustomPrompt="1"/>
          </p:nvPr>
        </p:nvSpPr>
        <p:spPr>
          <a:xfrm>
            <a:off x="266700" y="1113366"/>
            <a:ext cx="4305300" cy="313267"/>
          </a:xfrm>
          <a:prstGeom prst="rect">
            <a:avLst/>
          </a:prstGeom>
        </p:spPr>
        <p:txBody>
          <a:bodyPr lIns="0" rIns="0" anchor="t" anchorCtr="0"/>
          <a:lstStyle>
            <a:lvl1pPr marL="228600" indent="-228600">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5" name="Content Placeholder 4"/>
          <p:cNvSpPr>
            <a:spLocks noGrp="1"/>
          </p:cNvSpPr>
          <p:nvPr>
            <p:ph sz="quarter" idx="10"/>
          </p:nvPr>
        </p:nvSpPr>
        <p:spPr>
          <a:xfrm>
            <a:off x="271464" y="1541463"/>
            <a:ext cx="4291012" cy="2928937"/>
          </a:xfrm>
          <a:prstGeom prst="rect">
            <a:avLst/>
          </a:prstGeom>
        </p:spPr>
        <p:txBody>
          <a:bodyPr vert="horz" lIns="0" tIns="0" rIns="0" bIns="0"/>
          <a:lstStyle>
            <a:lvl1pPr>
              <a:lnSpc>
                <a:spcPct val="100000"/>
              </a:lnSpc>
              <a:spcBef>
                <a:spcPts val="1200"/>
              </a:spcBef>
              <a:spcAft>
                <a:spcPts val="0"/>
              </a:spcAft>
              <a:buClr>
                <a:srgbClr val="808080"/>
              </a:buClr>
              <a:defRPr>
                <a:latin typeface="+mn-lt"/>
                <a:ea typeface="Arial"/>
              </a:defRPr>
            </a:lvl1pPr>
            <a:lvl2pPr>
              <a:lnSpc>
                <a:spcPct val="100000"/>
              </a:lnSpc>
              <a:spcBef>
                <a:spcPts val="300"/>
              </a:spcBef>
              <a:spcAft>
                <a:spcPts val="0"/>
              </a:spcAft>
              <a:buClr>
                <a:srgbClr val="808080"/>
              </a:buClr>
              <a:defRPr>
                <a:latin typeface="+mn-lt"/>
                <a:ea typeface="Arial"/>
              </a:defRPr>
            </a:lvl2pPr>
            <a:lvl3pPr marL="858838" indent="-169863">
              <a:lnSpc>
                <a:spcPct val="100000"/>
              </a:lnSpc>
              <a:spcBef>
                <a:spcPts val="300"/>
              </a:spcBef>
              <a:spcAft>
                <a:spcPts val="0"/>
              </a:spcAft>
              <a:buClr>
                <a:srgbClr val="808080"/>
              </a:buClr>
              <a:defRPr>
                <a:latin typeface="+mn-lt"/>
                <a:ea typeface="Arial"/>
              </a:defRPr>
            </a:lvl3pPr>
            <a:lvl4pPr marL="1258888" indent="-230188">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277362121"/>
      </p:ext>
    </p:extLst>
  </p:cSld>
  <p:clrMapOvr>
    <a:masterClrMapping/>
  </p:clrMapOvr>
  <p:transition spd="med">
    <p:wipe dir="r"/>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Header no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472577"/>
          </a:xfrm>
          <a:prstGeom prst="rect">
            <a:avLst/>
          </a:prstGeom>
        </p:spPr>
        <p:txBody>
          <a:bodyPr lIns="0" rIns="0"/>
          <a:lstStyle>
            <a:lvl1pPr>
              <a:defRPr>
                <a:solidFill>
                  <a:srgbClr val="007DB8"/>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Tree>
    <p:extLst>
      <p:ext uri="{BB962C8B-B14F-4D97-AF65-F5344CB8AC3E}">
        <p14:creationId xmlns:p14="http://schemas.microsoft.com/office/powerpoint/2010/main" val="611216599"/>
      </p:ext>
    </p:extLst>
  </p:cSld>
  <p:clrMapOvr>
    <a:masterClrMapping/>
  </p:clrMapOvr>
  <p:transition spd="med">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image" Target="../media/image1.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2.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34" Type="http://schemas.openxmlformats.org/officeDocument/2006/relationships/theme" Target="../theme/theme3.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slideLayout" Target="../slideLayouts/slideLayout95.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34" Type="http://schemas.openxmlformats.org/officeDocument/2006/relationships/theme" Target="../theme/theme4.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33" Type="http://schemas.openxmlformats.org/officeDocument/2006/relationships/slideLayout" Target="../slideLayouts/slideLayout102.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29" Type="http://schemas.openxmlformats.org/officeDocument/2006/relationships/slideLayout" Target="../slideLayouts/slideLayout98.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32" Type="http://schemas.openxmlformats.org/officeDocument/2006/relationships/slideLayout" Target="../slideLayouts/slideLayout101.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slideLayout" Target="../slideLayouts/slideLayout97.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31" Type="http://schemas.openxmlformats.org/officeDocument/2006/relationships/slideLayout" Target="../slideLayouts/slideLayout100.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slideLayout" Target="../slideLayouts/slideLayout99.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TextBox 15" hidden="1"/>
          <p:cNvSpPr txBox="1"/>
          <p:nvPr/>
        </p:nvSpPr>
        <p:spPr>
          <a:xfrm>
            <a:off x="1895476" y="4825328"/>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5/16/2018</a:t>
            </a:fld>
            <a:endParaRPr lang="en-US" sz="900" dirty="0" smtClean="0">
              <a:solidFill>
                <a:schemeClr val="bg2">
                  <a:lumMod val="50000"/>
                  <a:lumOff val="50000"/>
                </a:schemeClr>
              </a:solidFill>
              <a:latin typeface="+mn-lt"/>
            </a:endParaRPr>
          </a:p>
        </p:txBody>
      </p:sp>
      <p:sp>
        <p:nvSpPr>
          <p:cNvPr id="13" name="TextBox 12" hidden="1"/>
          <p:cNvSpPr txBox="1"/>
          <p:nvPr/>
        </p:nvSpPr>
        <p:spPr>
          <a:xfrm>
            <a:off x="1895476" y="4825328"/>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5/16/2018</a:t>
            </a:fld>
            <a:endParaRPr lang="en-US" sz="900" dirty="0" smtClean="0">
              <a:solidFill>
                <a:schemeClr val="bg2">
                  <a:lumMod val="50000"/>
                  <a:lumOff val="50000"/>
                </a:schemeClr>
              </a:solidFill>
              <a:latin typeface="+mn-lt"/>
            </a:endParaRPr>
          </a:p>
        </p:txBody>
      </p:sp>
      <p:pic>
        <p:nvPicPr>
          <p:cNvPr id="9" name="Picture 8"/>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8201289" y="4838853"/>
            <a:ext cx="675370" cy="120065"/>
          </a:xfrm>
          <a:prstGeom prst="rect">
            <a:avLst/>
          </a:prstGeom>
        </p:spPr>
      </p:pic>
      <p:sp>
        <p:nvSpPr>
          <p:cNvPr id="14" name="fl" descr="                              Dell - Internal Use - Confidential&#10;"/>
          <p:cNvSpPr txBox="1"/>
          <p:nvPr userDrawn="1"/>
        </p:nvSpPr>
        <p:spPr>
          <a:xfrm>
            <a:off x="576263" y="5007744"/>
            <a:ext cx="902491" cy="83100"/>
          </a:xfrm>
          <a:prstGeom prst="rect">
            <a:avLst/>
          </a:prstGeom>
          <a:noFill/>
        </p:spPr>
        <p:txBody>
          <a:bodyPr vert="horz" wrap="none" lIns="0" tIns="0" rIns="0" bIns="0" rtlCol="0" anchor="ctr" anchorCtr="0">
            <a:spAutoFit/>
          </a:bodyPr>
          <a:lstStyle/>
          <a:p>
            <a:pPr marL="0" marR="0" indent="0" algn="l" defTabSz="914400" rtl="0" eaLnBrk="1" fontAlgn="base" latinLnBrk="0" hangingPunct="1">
              <a:lnSpc>
                <a:spcPct val="90000"/>
              </a:lnSpc>
              <a:spcBef>
                <a:spcPts val="100"/>
              </a:spcBef>
              <a:spcAft>
                <a:spcPts val="100"/>
              </a:spcAft>
              <a:buClrTx/>
              <a:buSzTx/>
              <a:buFontTx/>
              <a:buNone/>
              <a:tabLst/>
              <a:defRPr/>
            </a:pPr>
            <a:r>
              <a:rPr lang="en-US" sz="600" b="0" i="0" u="none" baseline="0" dirty="0" smtClean="0">
                <a:solidFill>
                  <a:srgbClr val="7F7F7F"/>
                </a:solidFill>
                <a:latin typeface="+mn-lt"/>
              </a:rPr>
              <a:t>© Copyright 2018 Dell Inc.</a:t>
            </a:r>
          </a:p>
        </p:txBody>
      </p:sp>
      <p:sp>
        <p:nvSpPr>
          <p:cNvPr id="15" name="TextBox 14"/>
          <p:cNvSpPr txBox="1"/>
          <p:nvPr userDrawn="1"/>
        </p:nvSpPr>
        <p:spPr>
          <a:xfrm>
            <a:off x="276035" y="5006975"/>
            <a:ext cx="94039" cy="84639"/>
          </a:xfrm>
          <a:prstGeom prst="rect">
            <a:avLst/>
          </a:prstGeom>
        </p:spPr>
        <p:txBody>
          <a:bodyPr vert="horz" wrap="none" lIns="0" tIns="0" rIns="0" bIns="0" rtlCol="0" anchor="ctr" anchorCtr="0">
            <a:spAutoFit/>
          </a:bodyPr>
          <a:lstStyle/>
          <a:p>
            <a:pPr algn="l" rtl="0" fontAlgn="base">
              <a:lnSpc>
                <a:spcPct val="90000"/>
              </a:lnSpc>
              <a:spcBef>
                <a:spcPct val="0"/>
              </a:spcBef>
              <a:spcAft>
                <a:spcPct val="0"/>
              </a:spcAft>
              <a:buClr>
                <a:schemeClr val="bg1"/>
              </a:buClr>
            </a:pPr>
            <a:fld id="{58EC7406-F4CC-4ABF-902E-2AF4E70E5C0F}" type="slidenum">
              <a:rPr lang="en-US" sz="600" b="0" kern="1200" smtClean="0">
                <a:solidFill>
                  <a:schemeClr val="bg2">
                    <a:lumMod val="50000"/>
                    <a:lumOff val="50000"/>
                  </a:schemeClr>
                </a:solidFill>
                <a:latin typeface="+mn-lt"/>
                <a:ea typeface="+mn-ea"/>
                <a:cs typeface="+mn-cs"/>
              </a:rPr>
              <a:pPr algn="l" rtl="0" fontAlgn="base">
                <a:lnSpc>
                  <a:spcPct val="90000"/>
                </a:lnSpc>
                <a:spcBef>
                  <a:spcPct val="0"/>
                </a:spcBef>
                <a:spcAft>
                  <a:spcPct val="0"/>
                </a:spcAft>
                <a:buClr>
                  <a:schemeClr val="bg1"/>
                </a:buClr>
              </a:pPr>
              <a:t>‹#›</a:t>
            </a:fld>
            <a:endParaRPr lang="en-US" sz="600" b="0" kern="1200" dirty="0" err="1" smtClean="0">
              <a:solidFill>
                <a:schemeClr val="bg2">
                  <a:lumMod val="50000"/>
                  <a:lumOff val="50000"/>
                </a:schemeClr>
              </a:solidFill>
              <a:latin typeface="+mn-lt"/>
              <a:ea typeface="+mn-ea"/>
              <a:cs typeface="+mn-cs"/>
            </a:endParaRPr>
          </a:p>
        </p:txBody>
      </p:sp>
    </p:spTree>
    <p:extLst>
      <p:ext uri="{BB962C8B-B14F-4D97-AF65-F5344CB8AC3E}">
        <p14:creationId xmlns:p14="http://schemas.microsoft.com/office/powerpoint/2010/main" val="2209482782"/>
      </p:ext>
    </p:extLst>
  </p:cSld>
  <p:clrMap bg1="dk2" tx1="lt1" bg2="dk1" tx2="lt2" accent1="accent1" accent2="accent2" accent3="accent3" accent4="accent4" accent5="accent5" accent6="accent6" hlink="hlink" folHlink="folHlink"/>
  <p:sldLayoutIdLst>
    <p:sldLayoutId id="2147484423" r:id="rId1"/>
    <p:sldLayoutId id="2147484428" r:id="rId2"/>
    <p:sldLayoutId id="2147484463" r:id="rId3"/>
    <p:sldLayoutId id="2147484464" r:id="rId4"/>
    <p:sldLayoutId id="2147484418" r:id="rId5"/>
    <p:sldLayoutId id="2147484405" r:id="rId6"/>
    <p:sldLayoutId id="2147484250" r:id="rId7"/>
    <p:sldLayoutId id="2147484462" r:id="rId8"/>
    <p:sldLayoutId id="2147484367" r:id="rId9"/>
    <p:sldLayoutId id="2147484244" r:id="rId10"/>
    <p:sldLayoutId id="2147484245" r:id="rId11"/>
    <p:sldLayoutId id="2147484246" r:id="rId12"/>
    <p:sldLayoutId id="2147484247" r:id="rId13"/>
    <p:sldLayoutId id="2147484460" r:id="rId14"/>
    <p:sldLayoutId id="2147484249" r:id="rId15"/>
    <p:sldLayoutId id="2147484468" r:id="rId16"/>
    <p:sldLayoutId id="2147484411" r:id="rId17"/>
    <p:sldLayoutId id="2147484454" r:id="rId18"/>
    <p:sldLayoutId id="2147484451" r:id="rId19"/>
    <p:sldLayoutId id="2147484396" r:id="rId20"/>
    <p:sldLayoutId id="2147484420" r:id="rId21"/>
    <p:sldLayoutId id="2147484413" r:id="rId22"/>
    <p:sldLayoutId id="2147484465" r:id="rId23"/>
    <p:sldLayoutId id="2147484466" r:id="rId24"/>
    <p:sldLayoutId id="2147484467" r:id="rId25"/>
    <p:sldLayoutId id="2147484548" r:id="rId26"/>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rgbClr val="000000"/>
          </a:solidFill>
          <a:latin typeface="+mj-lt"/>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rgbClr val="000000"/>
          </a:solidFill>
          <a:latin typeface="+mj-lt"/>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rgbClr val="000000"/>
          </a:solidFill>
          <a:latin typeface="+mj-lt"/>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Courier New" panose="02070309020205020404" pitchFamily="49" charset="0"/>
        <a:buChar char="o"/>
        <a:defRPr sz="1000" baseline="0">
          <a:solidFill>
            <a:srgbClr val="000000"/>
          </a:solidFill>
          <a:latin typeface="+mj-lt"/>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3"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6" name="TextBox 15" hidden="1"/>
          <p:cNvSpPr txBox="1"/>
          <p:nvPr/>
        </p:nvSpPr>
        <p:spPr>
          <a:xfrm>
            <a:off x="1895476" y="4825328"/>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5/16/2018</a:t>
            </a:fld>
            <a:endParaRPr lang="en-US" sz="900" dirty="0" smtClean="0">
              <a:solidFill>
                <a:schemeClr val="bg2">
                  <a:lumMod val="50000"/>
                  <a:lumOff val="50000"/>
                </a:schemeClr>
              </a:solidFill>
              <a:latin typeface="+mn-lt"/>
            </a:endParaRPr>
          </a:p>
        </p:txBody>
      </p:sp>
      <p:sp>
        <p:nvSpPr>
          <p:cNvPr id="13" name="TextBox 12" hidden="1"/>
          <p:cNvSpPr txBox="1"/>
          <p:nvPr/>
        </p:nvSpPr>
        <p:spPr>
          <a:xfrm>
            <a:off x="1895476" y="4825328"/>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5/16/2018</a:t>
            </a:fld>
            <a:endParaRPr lang="en-US" sz="900" dirty="0" smtClean="0">
              <a:solidFill>
                <a:schemeClr val="bg2">
                  <a:lumMod val="50000"/>
                  <a:lumOff val="50000"/>
                </a:schemeClr>
              </a:solidFill>
              <a:latin typeface="+mn-lt"/>
            </a:endParaRPr>
          </a:p>
        </p:txBody>
      </p:sp>
      <p:pic>
        <p:nvPicPr>
          <p:cNvPr id="9" name="Picture 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201289" y="4838853"/>
            <a:ext cx="675370" cy="120065"/>
          </a:xfrm>
          <a:prstGeom prst="rect">
            <a:avLst/>
          </a:prstGeom>
        </p:spPr>
      </p:pic>
      <p:sp>
        <p:nvSpPr>
          <p:cNvPr id="11" name="fl" descr="                              Dell - Internal Use - Confidential&#10;"/>
          <p:cNvSpPr txBox="1"/>
          <p:nvPr userDrawn="1"/>
        </p:nvSpPr>
        <p:spPr>
          <a:xfrm>
            <a:off x="576263" y="5007744"/>
            <a:ext cx="902491" cy="83100"/>
          </a:xfrm>
          <a:prstGeom prst="rect">
            <a:avLst/>
          </a:prstGeom>
          <a:noFill/>
        </p:spPr>
        <p:txBody>
          <a:bodyPr vert="horz" wrap="none" lIns="0" tIns="0" rIns="0" bIns="0" rtlCol="0" anchor="ctr" anchorCtr="0">
            <a:spAutoFit/>
          </a:bodyPr>
          <a:lstStyle/>
          <a:p>
            <a:pPr marL="0" marR="0" indent="0" algn="l" defTabSz="914400" rtl="0" eaLnBrk="1" fontAlgn="base" latinLnBrk="0" hangingPunct="1">
              <a:lnSpc>
                <a:spcPct val="90000"/>
              </a:lnSpc>
              <a:spcBef>
                <a:spcPts val="100"/>
              </a:spcBef>
              <a:spcAft>
                <a:spcPts val="100"/>
              </a:spcAft>
              <a:buClrTx/>
              <a:buSzTx/>
              <a:buFontTx/>
              <a:buNone/>
              <a:tabLst/>
              <a:defRPr/>
            </a:pPr>
            <a:r>
              <a:rPr lang="en-US" sz="600" b="0" i="0" u="none" baseline="0" dirty="0" smtClean="0">
                <a:solidFill>
                  <a:srgbClr val="7F7F7F"/>
                </a:solidFill>
                <a:latin typeface="+mn-lt"/>
              </a:rPr>
              <a:t>© Copyright 2018 Dell Inc.</a:t>
            </a:r>
          </a:p>
        </p:txBody>
      </p:sp>
      <p:sp>
        <p:nvSpPr>
          <p:cNvPr id="12" name="TextBox 11"/>
          <p:cNvSpPr txBox="1"/>
          <p:nvPr userDrawn="1"/>
        </p:nvSpPr>
        <p:spPr>
          <a:xfrm>
            <a:off x="276035" y="5006975"/>
            <a:ext cx="94039" cy="84639"/>
          </a:xfrm>
          <a:prstGeom prst="rect">
            <a:avLst/>
          </a:prstGeom>
        </p:spPr>
        <p:txBody>
          <a:bodyPr vert="horz" wrap="none" lIns="0" tIns="0" rIns="0" bIns="0" rtlCol="0" anchor="ctr" anchorCtr="0">
            <a:spAutoFit/>
          </a:bodyPr>
          <a:lstStyle/>
          <a:p>
            <a:pPr algn="l" rtl="0" fontAlgn="base">
              <a:lnSpc>
                <a:spcPct val="90000"/>
              </a:lnSpc>
              <a:spcBef>
                <a:spcPct val="0"/>
              </a:spcBef>
              <a:spcAft>
                <a:spcPct val="0"/>
              </a:spcAft>
              <a:buClr>
                <a:schemeClr val="bg1"/>
              </a:buClr>
            </a:pPr>
            <a:fld id="{58EC7406-F4CC-4ABF-902E-2AF4E70E5C0F}" type="slidenum">
              <a:rPr lang="en-US" sz="600" b="0" kern="1200" smtClean="0">
                <a:solidFill>
                  <a:schemeClr val="bg2">
                    <a:lumMod val="50000"/>
                    <a:lumOff val="50000"/>
                  </a:schemeClr>
                </a:solidFill>
                <a:latin typeface="+mn-lt"/>
                <a:ea typeface="+mn-ea"/>
                <a:cs typeface="+mn-cs"/>
              </a:rPr>
              <a:pPr algn="l" rtl="0" fontAlgn="base">
                <a:lnSpc>
                  <a:spcPct val="90000"/>
                </a:lnSpc>
                <a:spcBef>
                  <a:spcPct val="0"/>
                </a:spcBef>
                <a:spcAft>
                  <a:spcPct val="0"/>
                </a:spcAft>
                <a:buClr>
                  <a:schemeClr val="bg1"/>
                </a:buClr>
              </a:pPr>
              <a:t>‹#›</a:t>
            </a:fld>
            <a:endParaRPr lang="en-US" sz="600" b="0" kern="1200" dirty="0" err="1" smtClean="0">
              <a:solidFill>
                <a:schemeClr val="bg2">
                  <a:lumMod val="50000"/>
                  <a:lumOff val="50000"/>
                </a:schemeClr>
              </a:solidFill>
              <a:latin typeface="+mn-lt"/>
              <a:ea typeface="+mn-ea"/>
              <a:cs typeface="+mn-cs"/>
            </a:endParaRPr>
          </a:p>
        </p:txBody>
      </p:sp>
    </p:spTree>
    <p:extLst>
      <p:ext uri="{BB962C8B-B14F-4D97-AF65-F5344CB8AC3E}">
        <p14:creationId xmlns:p14="http://schemas.microsoft.com/office/powerpoint/2010/main" val="2647747246"/>
      </p:ext>
    </p:extLst>
  </p:cSld>
  <p:clrMap bg1="dk2" tx1="lt1" bg2="dk1" tx2="lt2" accent1="accent1" accent2="accent2" accent3="accent3" accent4="accent4" accent5="accent5" accent6="accent6" hlink="hlink" folHlink="folHlink"/>
  <p:sldLayoutIdLst>
    <p:sldLayoutId id="2147484470" r:id="rId1"/>
    <p:sldLayoutId id="2147484471" r:id="rId2"/>
    <p:sldLayoutId id="2147484472" r:id="rId3"/>
    <p:sldLayoutId id="2147484473" r:id="rId4"/>
    <p:sldLayoutId id="2147484474" r:id="rId5"/>
    <p:sldLayoutId id="2147484475" r:id="rId6"/>
    <p:sldLayoutId id="2147484476" r:id="rId7"/>
    <p:sldLayoutId id="2147484477" r:id="rId8"/>
    <p:sldLayoutId id="2147484478" r:id="rId9"/>
    <p:sldLayoutId id="2147484479" r:id="rId10"/>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rgbClr val="000000"/>
          </a:solidFill>
          <a:latin typeface="+mj-lt"/>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rgbClr val="000000"/>
          </a:solidFill>
          <a:latin typeface="+mj-lt"/>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rgbClr val="000000"/>
          </a:solidFill>
          <a:latin typeface="+mj-lt"/>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Courier New" panose="02070309020205020404" pitchFamily="49" charset="0"/>
        <a:buChar char="o"/>
        <a:defRPr sz="1000" baseline="0">
          <a:solidFill>
            <a:srgbClr val="000000"/>
          </a:solidFill>
          <a:latin typeface="+mj-lt"/>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TextBox 15" hidden="1"/>
          <p:cNvSpPr txBox="1"/>
          <p:nvPr/>
        </p:nvSpPr>
        <p:spPr>
          <a:xfrm>
            <a:off x="1895476" y="4825328"/>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7DB8"/>
              </a:buClr>
            </a:pPr>
            <a:fld id="{E00CF047-7350-4707-AA1A-E56FA69586CC}" type="datetime1">
              <a:rPr lang="en-US" sz="900" smtClean="0">
                <a:solidFill>
                  <a:srgbClr val="000000">
                    <a:lumMod val="50000"/>
                    <a:lumOff val="50000"/>
                  </a:srgbClr>
                </a:solidFill>
                <a:latin typeface="Arial"/>
              </a:rPr>
              <a:pPr>
                <a:lnSpc>
                  <a:spcPct val="90000"/>
                </a:lnSpc>
                <a:spcBef>
                  <a:spcPts val="600"/>
                </a:spcBef>
                <a:spcAft>
                  <a:spcPts val="0"/>
                </a:spcAft>
                <a:buClr>
                  <a:srgbClr val="007DB8"/>
                </a:buClr>
              </a:pPr>
              <a:t>5/16/2018</a:t>
            </a:fld>
            <a:endParaRPr lang="en-US" sz="900" dirty="0" smtClean="0">
              <a:solidFill>
                <a:srgbClr val="000000">
                  <a:lumMod val="50000"/>
                  <a:lumOff val="50000"/>
                </a:srgbClr>
              </a:solidFill>
              <a:latin typeface="Arial"/>
            </a:endParaRPr>
          </a:p>
        </p:txBody>
      </p:sp>
      <p:sp>
        <p:nvSpPr>
          <p:cNvPr id="13" name="TextBox 12" hidden="1"/>
          <p:cNvSpPr txBox="1"/>
          <p:nvPr/>
        </p:nvSpPr>
        <p:spPr>
          <a:xfrm>
            <a:off x="1895476" y="4825328"/>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7DB8"/>
              </a:buClr>
            </a:pPr>
            <a:fld id="{E00CF047-7350-4707-AA1A-E56FA69586CC}" type="datetime1">
              <a:rPr lang="en-US" sz="900" smtClean="0">
                <a:solidFill>
                  <a:srgbClr val="000000">
                    <a:lumMod val="50000"/>
                    <a:lumOff val="50000"/>
                  </a:srgbClr>
                </a:solidFill>
                <a:latin typeface="Arial"/>
              </a:rPr>
              <a:pPr>
                <a:lnSpc>
                  <a:spcPct val="90000"/>
                </a:lnSpc>
                <a:spcBef>
                  <a:spcPts val="600"/>
                </a:spcBef>
                <a:spcAft>
                  <a:spcPts val="0"/>
                </a:spcAft>
                <a:buClr>
                  <a:srgbClr val="007DB8"/>
                </a:buClr>
              </a:pPr>
              <a:t>5/16/2018</a:t>
            </a:fld>
            <a:endParaRPr lang="en-US" sz="900" dirty="0" smtClean="0">
              <a:solidFill>
                <a:srgbClr val="000000">
                  <a:lumMod val="50000"/>
                  <a:lumOff val="50000"/>
                </a:srgbClr>
              </a:solidFill>
              <a:latin typeface="Arial"/>
            </a:endParaRPr>
          </a:p>
        </p:txBody>
      </p:sp>
      <p:sp>
        <p:nvSpPr>
          <p:cNvPr id="15" name="fl" descr="                              Dell - Internal Use - Confidential&#10;"/>
          <p:cNvSpPr txBox="1"/>
          <p:nvPr/>
        </p:nvSpPr>
        <p:spPr>
          <a:xfrm>
            <a:off x="576263" y="5006975"/>
            <a:ext cx="899247" cy="84639"/>
          </a:xfrm>
          <a:prstGeom prst="rect">
            <a:avLst/>
          </a:prstGeom>
          <a:noFill/>
        </p:spPr>
        <p:txBody>
          <a:bodyPr vert="horz" wrap="none" lIns="0" tIns="0" rIns="0" bIns="0" rtlCol="0" anchor="ctr" anchorCtr="0">
            <a:spAutoFit/>
          </a:bodyPr>
          <a:lstStyle/>
          <a:p>
            <a:pPr>
              <a:lnSpc>
                <a:spcPct val="90000"/>
              </a:lnSpc>
              <a:spcBef>
                <a:spcPts val="100"/>
              </a:spcBef>
              <a:spcAft>
                <a:spcPts val="100"/>
              </a:spcAft>
              <a:defRPr/>
            </a:pPr>
            <a:r>
              <a:rPr lang="en-US" sz="600" dirty="0" smtClean="0">
                <a:solidFill>
                  <a:srgbClr val="7F7F7F"/>
                </a:solidFill>
                <a:latin typeface="Arial"/>
              </a:rPr>
              <a:t>© Copyright 2017 Dell Inc.</a:t>
            </a:r>
          </a:p>
        </p:txBody>
      </p:sp>
      <p:sp>
        <p:nvSpPr>
          <p:cNvPr id="20" name="TextBox 19"/>
          <p:cNvSpPr txBox="1"/>
          <p:nvPr/>
        </p:nvSpPr>
        <p:spPr>
          <a:xfrm>
            <a:off x="276035" y="5006975"/>
            <a:ext cx="94039" cy="84639"/>
          </a:xfrm>
          <a:prstGeom prst="rect">
            <a:avLst/>
          </a:prstGeom>
        </p:spPr>
        <p:txBody>
          <a:bodyPr vert="horz" wrap="none" lIns="0" tIns="0" rIns="0" bIns="0" rtlCol="0" anchor="ctr" anchorCtr="0">
            <a:spAutoFit/>
          </a:bodyPr>
          <a:lstStyle/>
          <a:p>
            <a:pPr>
              <a:lnSpc>
                <a:spcPct val="90000"/>
              </a:lnSpc>
              <a:buClr>
                <a:srgbClr val="007DB8"/>
              </a:buClr>
            </a:pPr>
            <a:fld id="{58EC7406-F4CC-4ABF-902E-2AF4E70E5C0F}" type="slidenum">
              <a:rPr lang="en-US" sz="600" smtClean="0">
                <a:solidFill>
                  <a:srgbClr val="000000">
                    <a:lumMod val="50000"/>
                    <a:lumOff val="50000"/>
                  </a:srgbClr>
                </a:solidFill>
                <a:latin typeface="Arial"/>
              </a:rPr>
              <a:pPr>
                <a:lnSpc>
                  <a:spcPct val="90000"/>
                </a:lnSpc>
                <a:buClr>
                  <a:srgbClr val="007DB8"/>
                </a:buClr>
              </a:pPr>
              <a:t>‹#›</a:t>
            </a:fld>
            <a:endParaRPr lang="en-US" sz="600" dirty="0" err="1" smtClean="0">
              <a:solidFill>
                <a:srgbClr val="000000">
                  <a:lumMod val="50000"/>
                  <a:lumOff val="50000"/>
                </a:srgbClr>
              </a:solidFill>
              <a:latin typeface="Arial"/>
            </a:endParaRPr>
          </a:p>
        </p:txBody>
      </p:sp>
      <p:pic>
        <p:nvPicPr>
          <p:cNvPr id="10" name="Picture 9"/>
          <p:cNvPicPr>
            <a:picLocks noChangeAspect="1"/>
          </p:cNvPicPr>
          <p:nvPr/>
        </p:nvPicPr>
        <p:blipFill>
          <a:blip r:embed="rId35" cstate="print">
            <a:extLst>
              <a:ext uri="{28A0092B-C50C-407E-A947-70E740481C1C}">
                <a14:useLocalDpi xmlns:a14="http://schemas.microsoft.com/office/drawing/2010/main"/>
              </a:ext>
            </a:extLst>
          </a:blip>
          <a:stretch>
            <a:fillRect/>
          </a:stretch>
        </p:blipFill>
        <p:spPr>
          <a:xfrm>
            <a:off x="8201289" y="4838853"/>
            <a:ext cx="675370" cy="120065"/>
          </a:xfrm>
          <a:prstGeom prst="rect">
            <a:avLst/>
          </a:prstGeom>
        </p:spPr>
      </p:pic>
    </p:spTree>
    <p:extLst>
      <p:ext uri="{BB962C8B-B14F-4D97-AF65-F5344CB8AC3E}">
        <p14:creationId xmlns:p14="http://schemas.microsoft.com/office/powerpoint/2010/main" val="3069061624"/>
      </p:ext>
    </p:extLst>
  </p:cSld>
  <p:clrMap bg1="dk2" tx1="lt1" bg2="dk1" tx2="lt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 id="2147484492" r:id="rId12"/>
    <p:sldLayoutId id="2147484493" r:id="rId13"/>
    <p:sldLayoutId id="2147484494" r:id="rId14"/>
    <p:sldLayoutId id="2147484495" r:id="rId15"/>
    <p:sldLayoutId id="2147484496" r:id="rId16"/>
    <p:sldLayoutId id="2147484497" r:id="rId17"/>
    <p:sldLayoutId id="2147484498" r:id="rId18"/>
    <p:sldLayoutId id="2147484499" r:id="rId19"/>
    <p:sldLayoutId id="2147484500" r:id="rId20"/>
    <p:sldLayoutId id="2147484501" r:id="rId21"/>
    <p:sldLayoutId id="2147484502" r:id="rId22"/>
    <p:sldLayoutId id="2147484503" r:id="rId23"/>
    <p:sldLayoutId id="2147484504" r:id="rId24"/>
    <p:sldLayoutId id="2147484505" r:id="rId25"/>
    <p:sldLayoutId id="2147484506" r:id="rId26"/>
    <p:sldLayoutId id="2147484507" r:id="rId27"/>
    <p:sldLayoutId id="2147484508" r:id="rId28"/>
    <p:sldLayoutId id="2147484509" r:id="rId29"/>
    <p:sldLayoutId id="2147484510" r:id="rId30"/>
    <p:sldLayoutId id="2147484511" r:id="rId31"/>
    <p:sldLayoutId id="2147484512" r:id="rId32"/>
    <p:sldLayoutId id="2147484513" r:id="rId33"/>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rgbClr val="000000"/>
          </a:solidFill>
          <a:latin typeface="+mj-lt"/>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rgbClr val="000000"/>
          </a:solidFill>
          <a:latin typeface="+mj-lt"/>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rgbClr val="000000"/>
          </a:solidFill>
          <a:latin typeface="+mj-lt"/>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Courier New" panose="02070309020205020404" pitchFamily="49" charset="0"/>
        <a:buChar char="o"/>
        <a:defRPr sz="1000" baseline="0">
          <a:solidFill>
            <a:srgbClr val="000000"/>
          </a:solidFill>
          <a:latin typeface="+mj-lt"/>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084">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TextBox 15" hidden="1"/>
          <p:cNvSpPr txBox="1"/>
          <p:nvPr/>
        </p:nvSpPr>
        <p:spPr>
          <a:xfrm>
            <a:off x="1895476" y="4825328"/>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7DB8"/>
              </a:buClr>
            </a:pPr>
            <a:fld id="{E00CF047-7350-4707-AA1A-E56FA69586CC}" type="datetime1">
              <a:rPr lang="en-US" sz="900" smtClean="0">
                <a:solidFill>
                  <a:srgbClr val="000000">
                    <a:lumMod val="50000"/>
                    <a:lumOff val="50000"/>
                  </a:srgbClr>
                </a:solidFill>
                <a:latin typeface="Arial"/>
              </a:rPr>
              <a:pPr>
                <a:lnSpc>
                  <a:spcPct val="90000"/>
                </a:lnSpc>
                <a:spcBef>
                  <a:spcPts val="600"/>
                </a:spcBef>
                <a:spcAft>
                  <a:spcPts val="0"/>
                </a:spcAft>
                <a:buClr>
                  <a:srgbClr val="007DB8"/>
                </a:buClr>
              </a:pPr>
              <a:t>5/16/2018</a:t>
            </a:fld>
            <a:endParaRPr lang="en-US" sz="900" dirty="0" smtClean="0">
              <a:solidFill>
                <a:srgbClr val="000000">
                  <a:lumMod val="50000"/>
                  <a:lumOff val="50000"/>
                </a:srgbClr>
              </a:solidFill>
              <a:latin typeface="Arial"/>
            </a:endParaRPr>
          </a:p>
        </p:txBody>
      </p:sp>
      <p:sp>
        <p:nvSpPr>
          <p:cNvPr id="13" name="TextBox 12" hidden="1"/>
          <p:cNvSpPr txBox="1"/>
          <p:nvPr/>
        </p:nvSpPr>
        <p:spPr>
          <a:xfrm>
            <a:off x="1895476" y="4825328"/>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7DB8"/>
              </a:buClr>
            </a:pPr>
            <a:fld id="{E00CF047-7350-4707-AA1A-E56FA69586CC}" type="datetime1">
              <a:rPr lang="en-US" sz="900" smtClean="0">
                <a:solidFill>
                  <a:srgbClr val="000000">
                    <a:lumMod val="50000"/>
                    <a:lumOff val="50000"/>
                  </a:srgbClr>
                </a:solidFill>
                <a:latin typeface="Arial"/>
              </a:rPr>
              <a:pPr>
                <a:lnSpc>
                  <a:spcPct val="90000"/>
                </a:lnSpc>
                <a:spcBef>
                  <a:spcPts val="600"/>
                </a:spcBef>
                <a:spcAft>
                  <a:spcPts val="0"/>
                </a:spcAft>
                <a:buClr>
                  <a:srgbClr val="007DB8"/>
                </a:buClr>
              </a:pPr>
              <a:t>5/16/2018</a:t>
            </a:fld>
            <a:endParaRPr lang="en-US" sz="900" dirty="0" smtClean="0">
              <a:solidFill>
                <a:srgbClr val="000000">
                  <a:lumMod val="50000"/>
                  <a:lumOff val="50000"/>
                </a:srgbClr>
              </a:solidFill>
              <a:latin typeface="Arial"/>
            </a:endParaRPr>
          </a:p>
        </p:txBody>
      </p:sp>
      <p:sp>
        <p:nvSpPr>
          <p:cNvPr id="15" name="fl" descr="                              Dell - Internal Use - Confidential&#10;"/>
          <p:cNvSpPr txBox="1"/>
          <p:nvPr/>
        </p:nvSpPr>
        <p:spPr>
          <a:xfrm>
            <a:off x="576263" y="5006975"/>
            <a:ext cx="899247" cy="84639"/>
          </a:xfrm>
          <a:prstGeom prst="rect">
            <a:avLst/>
          </a:prstGeom>
          <a:noFill/>
        </p:spPr>
        <p:txBody>
          <a:bodyPr vert="horz" wrap="none" lIns="0" tIns="0" rIns="0" bIns="0" rtlCol="0" anchor="ctr" anchorCtr="0">
            <a:spAutoFit/>
          </a:bodyPr>
          <a:lstStyle/>
          <a:p>
            <a:pPr>
              <a:lnSpc>
                <a:spcPct val="90000"/>
              </a:lnSpc>
              <a:spcBef>
                <a:spcPts val="100"/>
              </a:spcBef>
              <a:spcAft>
                <a:spcPts val="100"/>
              </a:spcAft>
              <a:defRPr/>
            </a:pPr>
            <a:r>
              <a:rPr lang="en-US" sz="600" dirty="0" smtClean="0">
                <a:solidFill>
                  <a:srgbClr val="7F7F7F"/>
                </a:solidFill>
                <a:latin typeface="Arial"/>
              </a:rPr>
              <a:t>© Copyright 2017 Dell Inc.</a:t>
            </a:r>
          </a:p>
        </p:txBody>
      </p:sp>
      <p:sp>
        <p:nvSpPr>
          <p:cNvPr id="20" name="TextBox 19"/>
          <p:cNvSpPr txBox="1"/>
          <p:nvPr/>
        </p:nvSpPr>
        <p:spPr>
          <a:xfrm>
            <a:off x="276035" y="5006975"/>
            <a:ext cx="94039" cy="84639"/>
          </a:xfrm>
          <a:prstGeom prst="rect">
            <a:avLst/>
          </a:prstGeom>
        </p:spPr>
        <p:txBody>
          <a:bodyPr vert="horz" wrap="none" lIns="0" tIns="0" rIns="0" bIns="0" rtlCol="0" anchor="ctr" anchorCtr="0">
            <a:spAutoFit/>
          </a:bodyPr>
          <a:lstStyle/>
          <a:p>
            <a:pPr>
              <a:lnSpc>
                <a:spcPct val="90000"/>
              </a:lnSpc>
              <a:buClr>
                <a:srgbClr val="007DB8"/>
              </a:buClr>
            </a:pPr>
            <a:fld id="{58EC7406-F4CC-4ABF-902E-2AF4E70E5C0F}" type="slidenum">
              <a:rPr lang="en-US" sz="600" smtClean="0">
                <a:solidFill>
                  <a:srgbClr val="000000">
                    <a:lumMod val="50000"/>
                    <a:lumOff val="50000"/>
                  </a:srgbClr>
                </a:solidFill>
                <a:latin typeface="Arial"/>
              </a:rPr>
              <a:pPr>
                <a:lnSpc>
                  <a:spcPct val="90000"/>
                </a:lnSpc>
                <a:buClr>
                  <a:srgbClr val="007DB8"/>
                </a:buClr>
              </a:pPr>
              <a:t>‹#›</a:t>
            </a:fld>
            <a:endParaRPr lang="en-US" sz="600" dirty="0" err="1" smtClean="0">
              <a:solidFill>
                <a:srgbClr val="000000">
                  <a:lumMod val="50000"/>
                  <a:lumOff val="50000"/>
                </a:srgbClr>
              </a:solidFill>
              <a:latin typeface="Arial"/>
            </a:endParaRPr>
          </a:p>
        </p:txBody>
      </p:sp>
      <p:pic>
        <p:nvPicPr>
          <p:cNvPr id="10" name="Picture 9"/>
          <p:cNvPicPr>
            <a:picLocks noChangeAspect="1"/>
          </p:cNvPicPr>
          <p:nvPr/>
        </p:nvPicPr>
        <p:blipFill>
          <a:blip r:embed="rId35" cstate="print">
            <a:extLst>
              <a:ext uri="{28A0092B-C50C-407E-A947-70E740481C1C}">
                <a14:useLocalDpi xmlns:a14="http://schemas.microsoft.com/office/drawing/2010/main"/>
              </a:ext>
            </a:extLst>
          </a:blip>
          <a:stretch>
            <a:fillRect/>
          </a:stretch>
        </p:blipFill>
        <p:spPr>
          <a:xfrm>
            <a:off x="8201289" y="4838853"/>
            <a:ext cx="675370" cy="120065"/>
          </a:xfrm>
          <a:prstGeom prst="rect">
            <a:avLst/>
          </a:prstGeom>
        </p:spPr>
      </p:pic>
    </p:spTree>
    <p:extLst>
      <p:ext uri="{BB962C8B-B14F-4D97-AF65-F5344CB8AC3E}">
        <p14:creationId xmlns:p14="http://schemas.microsoft.com/office/powerpoint/2010/main" val="1769114345"/>
      </p:ext>
    </p:extLst>
  </p:cSld>
  <p:clrMap bg1="dk2" tx1="lt1" bg2="dk1" tx2="lt2" accent1="accent1" accent2="accent2" accent3="accent3" accent4="accent4" accent5="accent5" accent6="accent6" hlink="hlink" folHlink="folHlink"/>
  <p:sldLayoutIdLst>
    <p:sldLayoutId id="2147484515" r:id="rId1"/>
    <p:sldLayoutId id="2147484516" r:id="rId2"/>
    <p:sldLayoutId id="2147484517" r:id="rId3"/>
    <p:sldLayoutId id="2147484518" r:id="rId4"/>
    <p:sldLayoutId id="2147484519" r:id="rId5"/>
    <p:sldLayoutId id="2147484520" r:id="rId6"/>
    <p:sldLayoutId id="2147484521" r:id="rId7"/>
    <p:sldLayoutId id="2147484522" r:id="rId8"/>
    <p:sldLayoutId id="2147484523" r:id="rId9"/>
    <p:sldLayoutId id="2147484524" r:id="rId10"/>
    <p:sldLayoutId id="2147484525" r:id="rId11"/>
    <p:sldLayoutId id="2147484526" r:id="rId12"/>
    <p:sldLayoutId id="2147484527" r:id="rId13"/>
    <p:sldLayoutId id="2147484528" r:id="rId14"/>
    <p:sldLayoutId id="2147484529" r:id="rId15"/>
    <p:sldLayoutId id="2147484530" r:id="rId16"/>
    <p:sldLayoutId id="2147484531" r:id="rId17"/>
    <p:sldLayoutId id="2147484532" r:id="rId18"/>
    <p:sldLayoutId id="2147484533" r:id="rId19"/>
    <p:sldLayoutId id="2147484534" r:id="rId20"/>
    <p:sldLayoutId id="2147484535" r:id="rId21"/>
    <p:sldLayoutId id="2147484536" r:id="rId22"/>
    <p:sldLayoutId id="2147484537" r:id="rId23"/>
    <p:sldLayoutId id="2147484538" r:id="rId24"/>
    <p:sldLayoutId id="2147484539" r:id="rId25"/>
    <p:sldLayoutId id="2147484540" r:id="rId26"/>
    <p:sldLayoutId id="2147484541" r:id="rId27"/>
    <p:sldLayoutId id="2147484542" r:id="rId28"/>
    <p:sldLayoutId id="2147484543" r:id="rId29"/>
    <p:sldLayoutId id="2147484544" r:id="rId30"/>
    <p:sldLayoutId id="2147484545" r:id="rId31"/>
    <p:sldLayoutId id="2147484546" r:id="rId32"/>
    <p:sldLayoutId id="2147484547" r:id="rId33"/>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rgbClr val="000000"/>
          </a:solidFill>
          <a:latin typeface="+mj-lt"/>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rgbClr val="000000"/>
          </a:solidFill>
          <a:latin typeface="+mj-lt"/>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rgbClr val="000000"/>
          </a:solidFill>
          <a:latin typeface="+mj-lt"/>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Courier New" panose="02070309020205020404" pitchFamily="49" charset="0"/>
        <a:buChar char="o"/>
        <a:defRPr sz="1000" baseline="0">
          <a:solidFill>
            <a:srgbClr val="000000"/>
          </a:solidFill>
          <a:latin typeface="+mj-lt"/>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084">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0.png"/><Relationship Id="rId7" Type="http://schemas.openxmlformats.org/officeDocument/2006/relationships/image" Target="../media/image47.pn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0.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5.png"/><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7.png"/><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29.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18.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2" y="961658"/>
            <a:ext cx="7500937" cy="1163395"/>
          </a:xfrm>
        </p:spPr>
        <p:txBody>
          <a:bodyPr/>
          <a:lstStyle/>
          <a:p>
            <a:r>
              <a:rPr lang="en-US" sz="2800" dirty="0"/>
              <a:t>Improving DevOps and QA efficiency using machine learning and NLP methods</a:t>
            </a:r>
            <a:br>
              <a:rPr lang="en-US" sz="2800" dirty="0"/>
            </a:br>
            <a:endParaRPr lang="en-US" sz="2800" dirty="0"/>
          </a:p>
        </p:txBody>
      </p:sp>
      <p:sp>
        <p:nvSpPr>
          <p:cNvPr id="3" name="Subtitle 2"/>
          <p:cNvSpPr>
            <a:spLocks noGrp="1"/>
          </p:cNvSpPr>
          <p:nvPr>
            <p:ph type="subTitle" idx="11"/>
          </p:nvPr>
        </p:nvSpPr>
        <p:spPr>
          <a:xfrm>
            <a:off x="266700" y="2654238"/>
            <a:ext cx="7507800" cy="461665"/>
          </a:xfrm>
        </p:spPr>
        <p:txBody>
          <a:bodyPr/>
          <a:lstStyle/>
          <a:p>
            <a:r>
              <a:rPr lang="en-US" sz="3000" dirty="0" smtClean="0"/>
              <a:t>Omer </a:t>
            </a:r>
            <a:r>
              <a:rPr lang="en-US" sz="3000" dirty="0" err="1" smtClean="0"/>
              <a:t>Sagi</a:t>
            </a:r>
            <a:endParaRPr lang="en-US" sz="3000" dirty="0" smtClean="0"/>
          </a:p>
        </p:txBody>
      </p:sp>
      <p:sp>
        <p:nvSpPr>
          <p:cNvPr id="5" name="Subtitle 2"/>
          <p:cNvSpPr txBox="1">
            <a:spLocks/>
          </p:cNvSpPr>
          <p:nvPr/>
        </p:nvSpPr>
        <p:spPr>
          <a:xfrm>
            <a:off x="266700" y="4358842"/>
            <a:ext cx="7507800" cy="307777"/>
          </a:xfrm>
          <a:prstGeom prst="rect">
            <a:avLst/>
          </a:prstGeom>
        </p:spPr>
        <p:txBody>
          <a:bodyPr wrap="square" lIns="0" tIns="0" rIns="0" bIns="0" anchor="t" anchorCtr="0">
            <a:spAutoFit/>
          </a:bodyPr>
          <a:lstStyle>
            <a:lvl1pPr marL="228600" indent="-228600" algn="l" rtl="0" eaLnBrk="1" fontAlgn="base" hangingPunct="1">
              <a:lnSpc>
                <a:spcPct val="100000"/>
              </a:lnSpc>
              <a:spcBef>
                <a:spcPts val="1200"/>
              </a:spcBef>
              <a:spcAft>
                <a:spcPts val="0"/>
              </a:spcAft>
              <a:buClr>
                <a:srgbClr val="AAAAAA"/>
              </a:buClr>
              <a:buFont typeface="Arial" pitchFamily="34" charset="0"/>
              <a:buNone/>
              <a:defRPr lang="en-US" sz="2000" b="1" dirty="0" smtClean="0">
                <a:solidFill>
                  <a:srgbClr val="FFFFFF"/>
                </a:solidFill>
                <a:latin typeface="Arial" panose="020B0604020202020204" pitchFamily="34" charset="0"/>
                <a:ea typeface="Arial"/>
                <a:cs typeface="Arial" panose="020B0604020202020204" pitchFamily="34" charset="0"/>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rgbClr val="000000"/>
                </a:solidFill>
                <a:latin typeface="+mj-lt"/>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rgbClr val="000000"/>
                </a:solidFill>
                <a:latin typeface="+mj-lt"/>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Courier New" panose="02070309020205020404" pitchFamily="49" charset="0"/>
              <a:buChar char="o"/>
              <a:defRPr sz="1000" baseline="0">
                <a:solidFill>
                  <a:srgbClr val="000000"/>
                </a:solidFill>
                <a:latin typeface="+mj-lt"/>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a:lstStyle>
          <a:p>
            <a:r>
              <a:rPr lang="en-US" kern="0" dirty="0" smtClean="0"/>
              <a:t>May 2018</a:t>
            </a:r>
            <a:endParaRPr lang="en-US" kern="0" dirty="0"/>
          </a:p>
        </p:txBody>
      </p:sp>
    </p:spTree>
    <p:extLst>
      <p:ext uri="{BB962C8B-B14F-4D97-AF65-F5344CB8AC3E}">
        <p14:creationId xmlns:p14="http://schemas.microsoft.com/office/powerpoint/2010/main" val="1042722160"/>
      </p:ext>
    </p:extLst>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47650"/>
            <a:ext cx="8191500" cy="387798"/>
          </a:xfrm>
        </p:spPr>
        <p:txBody>
          <a:bodyPr/>
          <a:lstStyle/>
          <a:p>
            <a:r>
              <a:rPr lang="en-US" dirty="0">
                <a:solidFill>
                  <a:schemeClr val="accent1"/>
                </a:solidFill>
              </a:rPr>
              <a:t>Document search </a:t>
            </a:r>
            <a:r>
              <a:rPr lang="en-US" dirty="0" smtClean="0">
                <a:solidFill>
                  <a:schemeClr val="accent1"/>
                </a:solidFill>
              </a:rPr>
              <a:t>system - overview</a:t>
            </a:r>
            <a:endParaRPr lang="en-US" dirty="0">
              <a:solidFill>
                <a:schemeClr val="accent1"/>
              </a:solidFill>
            </a:endParaRPr>
          </a:p>
        </p:txBody>
      </p:sp>
      <p:sp>
        <p:nvSpPr>
          <p:cNvPr id="3" name="Subtitle 2"/>
          <p:cNvSpPr>
            <a:spLocks noGrp="1"/>
          </p:cNvSpPr>
          <p:nvPr>
            <p:ph type="subTitle" idx="11"/>
          </p:nvPr>
        </p:nvSpPr>
        <p:spPr/>
        <p:txBody>
          <a:bodyPr/>
          <a:lstStyle/>
          <a:p>
            <a:endParaRPr lang="en-US"/>
          </a:p>
        </p:txBody>
      </p:sp>
      <p:pic>
        <p:nvPicPr>
          <p:cNvPr id="5" name="Picture 4"/>
          <p:cNvPicPr>
            <a:picLocks noChangeAspect="1"/>
          </p:cNvPicPr>
          <p:nvPr/>
        </p:nvPicPr>
        <p:blipFill rotWithShape="1">
          <a:blip r:embed="rId2">
            <a:duotone>
              <a:schemeClr val="accent1">
                <a:shade val="45000"/>
                <a:satMod val="135000"/>
              </a:schemeClr>
              <a:prstClr val="white"/>
            </a:duotone>
          </a:blip>
          <a:srcRect l="4178" t="7703" r="30116"/>
          <a:stretch/>
        </p:blipFill>
        <p:spPr>
          <a:xfrm>
            <a:off x="1537608" y="1649148"/>
            <a:ext cx="872265" cy="686137"/>
          </a:xfrm>
          <a:prstGeom prst="rect">
            <a:avLst/>
          </a:prstGeom>
        </p:spPr>
      </p:pic>
      <p:cxnSp>
        <p:nvCxnSpPr>
          <p:cNvPr id="7" name="Straight Arrow Connector 6"/>
          <p:cNvCxnSpPr/>
          <p:nvPr/>
        </p:nvCxnSpPr>
        <p:spPr>
          <a:xfrm>
            <a:off x="2821782" y="2121545"/>
            <a:ext cx="514350" cy="0"/>
          </a:xfrm>
          <a:prstGeom prst="straightConnector1">
            <a:avLst/>
          </a:prstGeom>
          <a:ln w="12700" cmpd="sng">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3336132" y="1943100"/>
            <a:ext cx="1550194" cy="442912"/>
          </a:xfrm>
          <a:prstGeom prst="rect">
            <a:avLst/>
          </a:prstGeom>
          <a:no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1200" dirty="0" err="1" smtClean="0">
              <a:solidFill>
                <a:schemeClr val="bg1"/>
              </a:solidFill>
              <a:latin typeface="+mn-lt"/>
            </a:endParaRPr>
          </a:p>
        </p:txBody>
      </p:sp>
      <p:sp>
        <p:nvSpPr>
          <p:cNvPr id="10" name="TextBox 9"/>
          <p:cNvSpPr txBox="1"/>
          <p:nvPr/>
        </p:nvSpPr>
        <p:spPr>
          <a:xfrm>
            <a:off x="2768348" y="1839859"/>
            <a:ext cx="567784" cy="261610"/>
          </a:xfrm>
          <a:prstGeom prst="rect">
            <a:avLst/>
          </a:prstGeom>
          <a:noFill/>
        </p:spPr>
        <p:txBody>
          <a:bodyPr wrap="none" rtlCol="0">
            <a:spAutoFit/>
          </a:bodyPr>
          <a:lstStyle/>
          <a:p>
            <a:pPr>
              <a:spcBef>
                <a:spcPts val="0"/>
              </a:spcBef>
              <a:spcAft>
                <a:spcPts val="0"/>
              </a:spcAft>
              <a:buClr>
                <a:schemeClr val="bg1"/>
              </a:buClr>
            </a:pPr>
            <a:r>
              <a:rPr lang="en-US" sz="1100" dirty="0" smtClean="0">
                <a:solidFill>
                  <a:schemeClr val="accent1"/>
                </a:solidFill>
                <a:latin typeface="+mn-lt"/>
              </a:rPr>
              <a:t>Query</a:t>
            </a:r>
          </a:p>
        </p:txBody>
      </p:sp>
      <p:sp>
        <p:nvSpPr>
          <p:cNvPr id="12" name="Rectangle 11"/>
          <p:cNvSpPr/>
          <p:nvPr/>
        </p:nvSpPr>
        <p:spPr>
          <a:xfrm>
            <a:off x="3459434" y="1890586"/>
            <a:ext cx="1126854" cy="444699"/>
          </a:xfrm>
          <a:prstGeom prst="rect">
            <a:avLst/>
          </a:prstGeom>
          <a:noFill/>
          <a:ln w="12700" cmpd="sng">
            <a:solidFill>
              <a:schemeClr val="bg1"/>
            </a:solidFill>
          </a:ln>
          <a:effectLst/>
        </p:spPr>
        <p:txBody>
          <a:bodyPr wrap="square" lIns="182880" tIns="137160" rIns="137160" bIns="137160" rtlCol="0" anchor="ctr">
            <a:noAutofit/>
          </a:bodyPr>
          <a:lstStyle/>
          <a:p>
            <a:pPr algn="ctr">
              <a:lnSpc>
                <a:spcPct val="90000"/>
              </a:lnSpc>
              <a:spcBef>
                <a:spcPts val="600"/>
              </a:spcBef>
              <a:spcAft>
                <a:spcPts val="0"/>
              </a:spcAft>
            </a:pPr>
            <a:r>
              <a:rPr lang="en-US" sz="1200" dirty="0" smtClean="0">
                <a:solidFill>
                  <a:schemeClr val="bg1"/>
                </a:solidFill>
                <a:latin typeface="+mn-lt"/>
              </a:rPr>
              <a:t>Text processing</a:t>
            </a:r>
            <a:endParaRPr lang="en-US" sz="1200" dirty="0" smtClean="0">
              <a:solidFill>
                <a:schemeClr val="tx2"/>
              </a:solidFill>
              <a:latin typeface="+mn-lt"/>
            </a:endParaRPr>
          </a:p>
        </p:txBody>
      </p:sp>
      <p:cxnSp>
        <p:nvCxnSpPr>
          <p:cNvPr id="33" name="Straight Arrow Connector 32"/>
          <p:cNvCxnSpPr/>
          <p:nvPr/>
        </p:nvCxnSpPr>
        <p:spPr>
          <a:xfrm flipV="1">
            <a:off x="4731752" y="2084822"/>
            <a:ext cx="1135832" cy="12929"/>
          </a:xfrm>
          <a:prstGeom prst="straightConnector1">
            <a:avLst/>
          </a:prstGeom>
          <a:ln w="12700" cmpd="sng">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sp>
        <p:nvSpPr>
          <p:cNvPr id="37" name="Flowchart: Magnetic Disk 36"/>
          <p:cNvSpPr/>
          <p:nvPr/>
        </p:nvSpPr>
        <p:spPr>
          <a:xfrm>
            <a:off x="6083704" y="1472648"/>
            <a:ext cx="1404938" cy="1224349"/>
          </a:xfrm>
          <a:prstGeom prst="flowChartMagneticDisk">
            <a:avLst/>
          </a:prstGeom>
          <a:noFill/>
          <a:ln w="12700" cmpd="sng">
            <a:solidFill>
              <a:schemeClr val="accent1"/>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38" name="Rectangle 37"/>
          <p:cNvSpPr/>
          <p:nvPr/>
        </p:nvSpPr>
        <p:spPr>
          <a:xfrm>
            <a:off x="6140804" y="1955220"/>
            <a:ext cx="1290738" cy="501676"/>
          </a:xfrm>
          <a:prstGeom prst="rect">
            <a:avLst/>
          </a:prstGeom>
        </p:spPr>
        <p:txBody>
          <a:bodyPr wrap="none">
            <a:spAutoFit/>
          </a:bodyPr>
          <a:lstStyle/>
          <a:p>
            <a:pPr algn="ctr">
              <a:lnSpc>
                <a:spcPct val="90000"/>
              </a:lnSpc>
              <a:spcBef>
                <a:spcPts val="600"/>
              </a:spcBef>
              <a:spcAft>
                <a:spcPts val="0"/>
              </a:spcAft>
            </a:pPr>
            <a:r>
              <a:rPr lang="en-US" sz="1200" dirty="0" smtClean="0">
                <a:solidFill>
                  <a:schemeClr val="bg1"/>
                </a:solidFill>
              </a:rPr>
              <a:t>Indexed </a:t>
            </a:r>
          </a:p>
          <a:p>
            <a:pPr algn="ctr">
              <a:lnSpc>
                <a:spcPct val="90000"/>
              </a:lnSpc>
              <a:spcBef>
                <a:spcPts val="600"/>
              </a:spcBef>
              <a:spcAft>
                <a:spcPts val="0"/>
              </a:spcAft>
            </a:pPr>
            <a:r>
              <a:rPr lang="en-US" sz="1200" dirty="0" smtClean="0">
                <a:solidFill>
                  <a:schemeClr val="bg1"/>
                </a:solidFill>
              </a:rPr>
              <a:t>knowledge base</a:t>
            </a:r>
            <a:endParaRPr lang="en-US" sz="1200" dirty="0">
              <a:solidFill>
                <a:schemeClr val="tx2"/>
              </a:solidFill>
            </a:endParaRPr>
          </a:p>
        </p:txBody>
      </p:sp>
      <p:cxnSp>
        <p:nvCxnSpPr>
          <p:cNvPr id="39" name="Straight Arrow Connector 38"/>
          <p:cNvCxnSpPr/>
          <p:nvPr/>
        </p:nvCxnSpPr>
        <p:spPr>
          <a:xfrm flipH="1">
            <a:off x="5600701" y="2787702"/>
            <a:ext cx="1185473" cy="891864"/>
          </a:xfrm>
          <a:prstGeom prst="straightConnector1">
            <a:avLst/>
          </a:prstGeom>
          <a:ln w="12700" cmpd="sng">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5298282" y="2787702"/>
            <a:ext cx="1029449" cy="430887"/>
          </a:xfrm>
          <a:prstGeom prst="rect">
            <a:avLst/>
          </a:prstGeom>
          <a:noFill/>
        </p:spPr>
        <p:txBody>
          <a:bodyPr wrap="none" rtlCol="0">
            <a:spAutoFit/>
          </a:bodyPr>
          <a:lstStyle/>
          <a:p>
            <a:pPr>
              <a:spcBef>
                <a:spcPts val="0"/>
              </a:spcBef>
              <a:spcAft>
                <a:spcPts val="0"/>
              </a:spcAft>
              <a:buClr>
                <a:schemeClr val="bg1"/>
              </a:buClr>
            </a:pPr>
            <a:r>
              <a:rPr lang="en-US" sz="1100" dirty="0" smtClean="0">
                <a:solidFill>
                  <a:schemeClr val="accent1"/>
                </a:solidFill>
                <a:latin typeface="+mn-lt"/>
              </a:rPr>
              <a:t>Relevant </a:t>
            </a:r>
          </a:p>
          <a:p>
            <a:pPr>
              <a:spcBef>
                <a:spcPts val="0"/>
              </a:spcBef>
              <a:spcAft>
                <a:spcPts val="0"/>
              </a:spcAft>
              <a:buClr>
                <a:schemeClr val="bg1"/>
              </a:buClr>
            </a:pPr>
            <a:r>
              <a:rPr lang="en-US" sz="1100" dirty="0" smtClean="0">
                <a:solidFill>
                  <a:schemeClr val="accent1"/>
                </a:solidFill>
                <a:latin typeface="+mn-lt"/>
              </a:rPr>
              <a:t>document set</a:t>
            </a:r>
          </a:p>
        </p:txBody>
      </p:sp>
      <p:sp>
        <p:nvSpPr>
          <p:cNvPr id="45" name="Rectangle 44"/>
          <p:cNvSpPr/>
          <p:nvPr/>
        </p:nvSpPr>
        <p:spPr>
          <a:xfrm>
            <a:off x="4244366" y="3679566"/>
            <a:ext cx="1161291" cy="399186"/>
          </a:xfrm>
          <a:prstGeom prst="rect">
            <a:avLst/>
          </a:prstGeom>
          <a:noFill/>
          <a:ln w="12700" cmpd="sng">
            <a:solidFill>
              <a:schemeClr val="bg1"/>
            </a:solidFill>
          </a:ln>
          <a:effectLst/>
        </p:spPr>
        <p:txBody>
          <a:bodyPr wrap="square" lIns="182880" tIns="137160" rIns="137160" bIns="137160" rtlCol="0" anchor="ctr">
            <a:noAutofit/>
          </a:bodyPr>
          <a:lstStyle/>
          <a:p>
            <a:pPr algn="ctr">
              <a:lnSpc>
                <a:spcPct val="90000"/>
              </a:lnSpc>
              <a:spcBef>
                <a:spcPts val="600"/>
              </a:spcBef>
              <a:spcAft>
                <a:spcPts val="0"/>
              </a:spcAft>
            </a:pPr>
            <a:r>
              <a:rPr lang="en-US" sz="1200" dirty="0" smtClean="0">
                <a:solidFill>
                  <a:schemeClr val="bg1"/>
                </a:solidFill>
                <a:latin typeface="+mn-lt"/>
              </a:rPr>
              <a:t>Similarity model</a:t>
            </a:r>
            <a:endParaRPr lang="en-US" sz="1200" dirty="0" smtClean="0">
              <a:solidFill>
                <a:schemeClr val="tx2"/>
              </a:solidFill>
              <a:latin typeface="+mn-lt"/>
            </a:endParaRPr>
          </a:p>
        </p:txBody>
      </p:sp>
      <p:cxnSp>
        <p:nvCxnSpPr>
          <p:cNvPr id="46" name="Straight Arrow Connector 45"/>
          <p:cNvCxnSpPr/>
          <p:nvPr/>
        </p:nvCxnSpPr>
        <p:spPr>
          <a:xfrm flipH="1">
            <a:off x="3081089" y="3924671"/>
            <a:ext cx="1041797" cy="0"/>
          </a:xfrm>
          <a:prstGeom prst="straightConnector1">
            <a:avLst/>
          </a:prstGeom>
          <a:ln w="12700" cmpd="sng">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3093437" y="3448272"/>
            <a:ext cx="1029449" cy="430887"/>
          </a:xfrm>
          <a:prstGeom prst="rect">
            <a:avLst/>
          </a:prstGeom>
          <a:noFill/>
        </p:spPr>
        <p:txBody>
          <a:bodyPr wrap="none" rtlCol="0">
            <a:spAutoFit/>
          </a:bodyPr>
          <a:lstStyle/>
          <a:p>
            <a:pPr>
              <a:spcBef>
                <a:spcPts val="0"/>
              </a:spcBef>
              <a:spcAft>
                <a:spcPts val="0"/>
              </a:spcAft>
              <a:buClr>
                <a:schemeClr val="bg1"/>
              </a:buClr>
            </a:pPr>
            <a:r>
              <a:rPr lang="en-US" sz="1100" dirty="0" smtClean="0">
                <a:solidFill>
                  <a:schemeClr val="accent1"/>
                </a:solidFill>
                <a:latin typeface="+mn-lt"/>
              </a:rPr>
              <a:t>Retrieved</a:t>
            </a:r>
          </a:p>
          <a:p>
            <a:pPr>
              <a:spcBef>
                <a:spcPts val="0"/>
              </a:spcBef>
              <a:spcAft>
                <a:spcPts val="0"/>
              </a:spcAft>
              <a:buClr>
                <a:schemeClr val="bg1"/>
              </a:buClr>
            </a:pPr>
            <a:r>
              <a:rPr lang="en-US" sz="1100" dirty="0" smtClean="0">
                <a:solidFill>
                  <a:schemeClr val="accent1"/>
                </a:solidFill>
                <a:latin typeface="+mn-lt"/>
              </a:rPr>
              <a:t>document set</a:t>
            </a:r>
          </a:p>
        </p:txBody>
      </p:sp>
      <p:sp>
        <p:nvSpPr>
          <p:cNvPr id="48" name="Rectangle 47"/>
          <p:cNvSpPr/>
          <p:nvPr/>
        </p:nvSpPr>
        <p:spPr>
          <a:xfrm>
            <a:off x="1798318" y="3725078"/>
            <a:ext cx="1161291" cy="399186"/>
          </a:xfrm>
          <a:prstGeom prst="rect">
            <a:avLst/>
          </a:prstGeom>
          <a:noFill/>
          <a:ln w="12700" cmpd="sng">
            <a:solidFill>
              <a:schemeClr val="bg1"/>
            </a:solidFill>
          </a:ln>
          <a:effectLst/>
        </p:spPr>
        <p:txBody>
          <a:bodyPr wrap="square" lIns="182880" tIns="137160" rIns="137160" bIns="137160" rtlCol="0" anchor="ctr">
            <a:noAutofit/>
          </a:bodyPr>
          <a:lstStyle/>
          <a:p>
            <a:pPr algn="ctr">
              <a:lnSpc>
                <a:spcPct val="90000"/>
              </a:lnSpc>
              <a:spcBef>
                <a:spcPts val="600"/>
              </a:spcBef>
              <a:spcAft>
                <a:spcPts val="0"/>
              </a:spcAft>
            </a:pPr>
            <a:r>
              <a:rPr lang="en-US" sz="1200" dirty="0" smtClean="0">
                <a:solidFill>
                  <a:schemeClr val="bg1"/>
                </a:solidFill>
                <a:latin typeface="+mn-lt"/>
              </a:rPr>
              <a:t>Ranking</a:t>
            </a:r>
            <a:endParaRPr lang="en-US" sz="1200" dirty="0" smtClean="0">
              <a:solidFill>
                <a:schemeClr val="tx2"/>
              </a:solidFill>
              <a:latin typeface="+mn-lt"/>
            </a:endParaRPr>
          </a:p>
        </p:txBody>
      </p:sp>
      <p:cxnSp>
        <p:nvCxnSpPr>
          <p:cNvPr id="51" name="Straight Arrow Connector 50"/>
          <p:cNvCxnSpPr/>
          <p:nvPr/>
        </p:nvCxnSpPr>
        <p:spPr>
          <a:xfrm flipH="1" flipV="1">
            <a:off x="1950245" y="2621757"/>
            <a:ext cx="7143" cy="985836"/>
          </a:xfrm>
          <a:prstGeom prst="straightConnector1">
            <a:avLst/>
          </a:prstGeom>
          <a:ln w="12700" cmpd="sng">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1995143" y="2787702"/>
            <a:ext cx="1053494" cy="430887"/>
          </a:xfrm>
          <a:prstGeom prst="rect">
            <a:avLst/>
          </a:prstGeom>
          <a:noFill/>
        </p:spPr>
        <p:txBody>
          <a:bodyPr wrap="none" rtlCol="0">
            <a:spAutoFit/>
          </a:bodyPr>
          <a:lstStyle/>
          <a:p>
            <a:pPr>
              <a:spcBef>
                <a:spcPts val="0"/>
              </a:spcBef>
              <a:spcAft>
                <a:spcPts val="0"/>
              </a:spcAft>
              <a:buClr>
                <a:schemeClr val="bg1"/>
              </a:buClr>
            </a:pPr>
            <a:r>
              <a:rPr lang="en-US" sz="1100" dirty="0" smtClean="0">
                <a:solidFill>
                  <a:schemeClr val="accent1"/>
                </a:solidFill>
                <a:latin typeface="+mn-lt"/>
              </a:rPr>
              <a:t>Ranked</a:t>
            </a:r>
          </a:p>
          <a:p>
            <a:pPr>
              <a:spcBef>
                <a:spcPts val="0"/>
              </a:spcBef>
              <a:spcAft>
                <a:spcPts val="0"/>
              </a:spcAft>
              <a:buClr>
                <a:schemeClr val="bg1"/>
              </a:buClr>
            </a:pPr>
            <a:r>
              <a:rPr lang="en-US" sz="1100" dirty="0" smtClean="0">
                <a:solidFill>
                  <a:schemeClr val="accent1"/>
                </a:solidFill>
                <a:latin typeface="+mn-lt"/>
              </a:rPr>
              <a:t>Document set</a:t>
            </a:r>
          </a:p>
        </p:txBody>
      </p:sp>
      <p:sp>
        <p:nvSpPr>
          <p:cNvPr id="41" name="TextBox 40"/>
          <p:cNvSpPr txBox="1"/>
          <p:nvPr/>
        </p:nvSpPr>
        <p:spPr>
          <a:xfrm>
            <a:off x="4667735" y="1829676"/>
            <a:ext cx="1241045" cy="261610"/>
          </a:xfrm>
          <a:prstGeom prst="rect">
            <a:avLst/>
          </a:prstGeom>
          <a:noFill/>
        </p:spPr>
        <p:txBody>
          <a:bodyPr wrap="none" rtlCol="0">
            <a:spAutoFit/>
          </a:bodyPr>
          <a:lstStyle/>
          <a:p>
            <a:pPr>
              <a:spcBef>
                <a:spcPts val="0"/>
              </a:spcBef>
              <a:spcAft>
                <a:spcPts val="0"/>
              </a:spcAft>
              <a:buClr>
                <a:schemeClr val="bg1"/>
              </a:buClr>
            </a:pPr>
            <a:r>
              <a:rPr lang="en-US" sz="1100" dirty="0" smtClean="0">
                <a:solidFill>
                  <a:schemeClr val="accent1"/>
                </a:solidFill>
                <a:latin typeface="+mn-lt"/>
              </a:rPr>
              <a:t>Processed terms</a:t>
            </a:r>
          </a:p>
        </p:txBody>
      </p:sp>
    </p:spTree>
    <p:extLst>
      <p:ext uri="{BB962C8B-B14F-4D97-AF65-F5344CB8AC3E}">
        <p14:creationId xmlns:p14="http://schemas.microsoft.com/office/powerpoint/2010/main" val="3254047931"/>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13" y="137264"/>
            <a:ext cx="8191500" cy="387798"/>
          </a:xfrm>
        </p:spPr>
        <p:txBody>
          <a:bodyPr/>
          <a:lstStyle/>
          <a:p>
            <a:r>
              <a:rPr lang="en-US" dirty="0" smtClean="0">
                <a:solidFill>
                  <a:schemeClr val="accent1"/>
                </a:solidFill>
              </a:rPr>
              <a:t>Documents as vectors</a:t>
            </a:r>
            <a:endParaRPr lang="en-US" dirty="0">
              <a:solidFill>
                <a:schemeClr val="accent1"/>
              </a:solidFill>
            </a:endParaRPr>
          </a:p>
        </p:txBody>
      </p:sp>
      <p:sp>
        <p:nvSpPr>
          <p:cNvPr id="3" name="Subtitle 2"/>
          <p:cNvSpPr>
            <a:spLocks noGrp="1"/>
          </p:cNvSpPr>
          <p:nvPr>
            <p:ph type="subTitle" idx="11"/>
          </p:nvPr>
        </p:nvSpPr>
        <p:spPr>
          <a:xfrm>
            <a:off x="54313" y="699952"/>
            <a:ext cx="8191500" cy="553998"/>
          </a:xfrm>
        </p:spPr>
        <p:txBody>
          <a:bodyPr/>
          <a:lstStyle/>
          <a:p>
            <a:r>
              <a:rPr lang="en-US" sz="1800" dirty="0" smtClean="0">
                <a:solidFill>
                  <a:schemeClr val="accent1">
                    <a:lumMod val="75000"/>
                  </a:schemeClr>
                </a:solidFill>
              </a:rPr>
              <a:t>The intuition: Since [D] is a vector we can find other nearby vectors (documents) </a:t>
            </a:r>
            <a:endParaRPr lang="en-US" sz="1800" dirty="0">
              <a:solidFill>
                <a:schemeClr val="accent1">
                  <a:lumMod val="75000"/>
                </a:schemeClr>
              </a:solidFill>
            </a:endParaRPr>
          </a:p>
        </p:txBody>
      </p:sp>
      <p:sp>
        <p:nvSpPr>
          <p:cNvPr id="4" name="Rectangle 3"/>
          <p:cNvSpPr/>
          <p:nvPr/>
        </p:nvSpPr>
        <p:spPr>
          <a:xfrm>
            <a:off x="54313" y="1284421"/>
            <a:ext cx="7079456" cy="707886"/>
          </a:xfrm>
          <a:prstGeom prst="rect">
            <a:avLst/>
          </a:prstGeom>
        </p:spPr>
        <p:txBody>
          <a:bodyPr wrap="square">
            <a:spAutoFit/>
          </a:bodyPr>
          <a:lstStyle/>
          <a:p>
            <a:r>
              <a:rPr lang="en-US" altLang="en-US" sz="2000" dirty="0">
                <a:solidFill>
                  <a:schemeClr val="accent1"/>
                </a:solidFill>
              </a:rPr>
              <a:t>Distance between vectors </a:t>
            </a:r>
            <a:r>
              <a:rPr lang="en-US" altLang="en-US" sz="2000" i="1" dirty="0">
                <a:solidFill>
                  <a:schemeClr val="accent1"/>
                </a:solidFill>
              </a:rPr>
              <a:t>d</a:t>
            </a:r>
            <a:r>
              <a:rPr lang="en-US" altLang="en-US" sz="2000" baseline="-25000" dirty="0">
                <a:solidFill>
                  <a:schemeClr val="accent1"/>
                </a:solidFill>
              </a:rPr>
              <a:t>1</a:t>
            </a:r>
            <a:r>
              <a:rPr lang="en-US" altLang="en-US" sz="2000" dirty="0">
                <a:solidFill>
                  <a:schemeClr val="accent1"/>
                </a:solidFill>
              </a:rPr>
              <a:t> and </a:t>
            </a:r>
            <a:r>
              <a:rPr lang="en-US" altLang="en-US" sz="2000" i="1" dirty="0">
                <a:solidFill>
                  <a:schemeClr val="accent1"/>
                </a:solidFill>
              </a:rPr>
              <a:t>d</a:t>
            </a:r>
            <a:r>
              <a:rPr lang="en-US" altLang="en-US" sz="2000" baseline="-25000" dirty="0">
                <a:solidFill>
                  <a:schemeClr val="accent1"/>
                </a:solidFill>
              </a:rPr>
              <a:t>2</a:t>
            </a:r>
            <a:r>
              <a:rPr lang="en-US" altLang="en-US" sz="2000" dirty="0">
                <a:solidFill>
                  <a:schemeClr val="accent1"/>
                </a:solidFill>
              </a:rPr>
              <a:t> </a:t>
            </a:r>
            <a:r>
              <a:rPr lang="en-US" altLang="en-US" sz="2000" dirty="0" smtClean="0">
                <a:solidFill>
                  <a:schemeClr val="accent1"/>
                </a:solidFill>
              </a:rPr>
              <a:t>can be </a:t>
            </a:r>
            <a:r>
              <a:rPr lang="en-US" altLang="en-US" sz="2000" i="1" dirty="0" smtClean="0">
                <a:solidFill>
                  <a:schemeClr val="accent1"/>
                </a:solidFill>
              </a:rPr>
              <a:t>captured</a:t>
            </a:r>
            <a:r>
              <a:rPr lang="en-US" altLang="en-US" sz="2000" dirty="0" smtClean="0">
                <a:solidFill>
                  <a:schemeClr val="accent1"/>
                </a:solidFill>
              </a:rPr>
              <a:t> </a:t>
            </a:r>
            <a:r>
              <a:rPr lang="en-US" altLang="en-US" sz="2000" dirty="0">
                <a:solidFill>
                  <a:schemeClr val="accent1"/>
                </a:solidFill>
              </a:rPr>
              <a:t>by the cosine of the angle </a:t>
            </a:r>
            <a:r>
              <a:rPr lang="el-GR" altLang="en-US" sz="2000" dirty="0" smtClean="0">
                <a:solidFill>
                  <a:schemeClr val="accent1"/>
                </a:solidFill>
              </a:rPr>
              <a:t>θ</a:t>
            </a:r>
            <a:r>
              <a:rPr lang="en-US" altLang="en-US" sz="2000" dirty="0" smtClean="0">
                <a:solidFill>
                  <a:schemeClr val="accent1"/>
                </a:solidFill>
              </a:rPr>
              <a:t> between them</a:t>
            </a:r>
            <a:endParaRPr lang="en-US" altLang="en-US" sz="2000" dirty="0">
              <a:solidFill>
                <a:schemeClr val="accent1"/>
              </a:solidFill>
            </a:endParaRPr>
          </a:p>
        </p:txBody>
      </p:sp>
      <p:pic>
        <p:nvPicPr>
          <p:cNvPr id="6" name="Picture 5"/>
          <p:cNvPicPr>
            <a:picLocks noChangeAspect="1"/>
          </p:cNvPicPr>
          <p:nvPr/>
        </p:nvPicPr>
        <p:blipFill>
          <a:blip r:embed="rId2">
            <a:duotone>
              <a:schemeClr val="accent1">
                <a:shade val="45000"/>
                <a:satMod val="135000"/>
              </a:schemeClr>
              <a:prstClr val="white"/>
            </a:duotone>
          </a:blip>
          <a:stretch>
            <a:fillRect/>
          </a:stretch>
        </p:blipFill>
        <p:spPr>
          <a:xfrm>
            <a:off x="5555435" y="3244019"/>
            <a:ext cx="3156668" cy="1921665"/>
          </a:xfrm>
          <a:prstGeom prst="rect">
            <a:avLst/>
          </a:prstGeom>
        </p:spPr>
      </p:pic>
      <p:pic>
        <p:nvPicPr>
          <p:cNvPr id="11" name="Picture 10"/>
          <p:cNvPicPr>
            <a:picLocks noChangeAspect="1"/>
          </p:cNvPicPr>
          <p:nvPr/>
        </p:nvPicPr>
        <p:blipFill>
          <a:blip r:embed="rId3">
            <a:duotone>
              <a:schemeClr val="accent1">
                <a:shade val="45000"/>
                <a:satMod val="135000"/>
              </a:schemeClr>
              <a:prstClr val="white"/>
            </a:duotone>
          </a:blip>
          <a:stretch>
            <a:fillRect/>
          </a:stretch>
        </p:blipFill>
        <p:spPr>
          <a:xfrm>
            <a:off x="3328963" y="2282938"/>
            <a:ext cx="2883243" cy="961081"/>
          </a:xfrm>
          <a:prstGeom prst="rect">
            <a:avLst/>
          </a:prstGeom>
        </p:spPr>
      </p:pic>
      <p:sp>
        <p:nvSpPr>
          <p:cNvPr id="13" name="Right Arrow 12"/>
          <p:cNvSpPr/>
          <p:nvPr/>
        </p:nvSpPr>
        <p:spPr>
          <a:xfrm>
            <a:off x="2608363" y="2533038"/>
            <a:ext cx="555955" cy="362761"/>
          </a:xfrm>
          <a:prstGeom prst="rightArrow">
            <a:avLst/>
          </a:prstGeom>
          <a:noFill/>
          <a:ln w="12700" cmpd="sng">
            <a:solidFill>
              <a:schemeClr val="bg1"/>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mc:AlternateContent xmlns:mc="http://schemas.openxmlformats.org/markup-compatibility/2006" xmlns:a14="http://schemas.microsoft.com/office/drawing/2010/main">
        <mc:Choice Requires="a14">
          <p:sp>
            <p:nvSpPr>
              <p:cNvPr id="14" name="TextBox 13"/>
              <p:cNvSpPr txBox="1"/>
              <p:nvPr/>
            </p:nvSpPr>
            <p:spPr>
              <a:xfrm>
                <a:off x="354788" y="3452775"/>
                <a:ext cx="3639458" cy="444224"/>
              </a:xfrm>
              <a:prstGeom prst="rect">
                <a:avLst/>
              </a:prstGeom>
              <a:noFill/>
            </p:spPr>
            <p:txBody>
              <a:bodyPr wrap="none" lIns="0" tIns="0" rIns="0" bIns="0" rtlCol="0">
                <a:spAutoFit/>
              </a:bodyPr>
              <a:lstStyle/>
              <a:p>
                <a:pPr>
                  <a:spcBef>
                    <a:spcPts val="0"/>
                  </a:spcBef>
                  <a:spcAft>
                    <a:spcPts val="0"/>
                  </a:spcAft>
                  <a:buClr>
                    <a:schemeClr val="bg1"/>
                  </a:buClr>
                </a:pPr>
                <a14:m>
                  <m:oMathPara xmlns:m="http://schemas.openxmlformats.org/officeDocument/2006/math">
                    <m:oMathParaPr>
                      <m:jc m:val="centerGroup"/>
                    </m:oMathParaPr>
                    <m:oMath xmlns:m="http://schemas.openxmlformats.org/officeDocument/2006/math">
                      <m:r>
                        <a:rPr lang="en-US" sz="1400" b="0" i="1" smtClean="0">
                          <a:solidFill>
                            <a:schemeClr val="bg1">
                              <a:lumMod val="50000"/>
                            </a:schemeClr>
                          </a:solidFill>
                          <a:latin typeface="Cambria Math" panose="02040503050406030204" pitchFamily="18" charset="0"/>
                        </a:rPr>
                        <m:t>𝐶𝑜𝑠𝑖𝑛𝑒</m:t>
                      </m:r>
                      <m:r>
                        <a:rPr lang="en-US" sz="1400" b="0" i="1" smtClean="0">
                          <a:solidFill>
                            <a:schemeClr val="bg1">
                              <a:lumMod val="50000"/>
                            </a:schemeClr>
                          </a:solidFill>
                          <a:latin typeface="Cambria Math" panose="02040503050406030204" pitchFamily="18" charset="0"/>
                        </a:rPr>
                        <m:t> </m:t>
                      </m:r>
                      <m:r>
                        <a:rPr lang="en-US" sz="1400" b="0" i="1" smtClean="0">
                          <a:solidFill>
                            <a:schemeClr val="bg1">
                              <a:lumMod val="50000"/>
                            </a:schemeClr>
                          </a:solidFill>
                          <a:latin typeface="Cambria Math" panose="02040503050406030204" pitchFamily="18" charset="0"/>
                        </a:rPr>
                        <m:t>𝑠𝑖𝑚𝑖𝑙𝑎𝑟𝑖𝑡𝑦</m:t>
                      </m:r>
                      <m:r>
                        <a:rPr lang="en-US" sz="1400" b="0" i="1" smtClean="0">
                          <a:solidFill>
                            <a:schemeClr val="bg1">
                              <a:lumMod val="50000"/>
                            </a:schemeClr>
                          </a:solidFill>
                          <a:latin typeface="Cambria Math" panose="02040503050406030204" pitchFamily="18" charset="0"/>
                        </a:rPr>
                        <m:t> </m:t>
                      </m:r>
                      <m:d>
                        <m:dPr>
                          <m:ctrlPr>
                            <a:rPr lang="en-US" sz="1400" b="0" i="1" smtClean="0">
                              <a:solidFill>
                                <a:schemeClr val="bg1">
                                  <a:lumMod val="50000"/>
                                </a:schemeClr>
                              </a:solidFill>
                              <a:latin typeface="Cambria Math" panose="02040503050406030204" pitchFamily="18" charset="0"/>
                            </a:rPr>
                          </m:ctrlPr>
                        </m:dPr>
                        <m:e>
                          <m:sSub>
                            <m:sSubPr>
                              <m:ctrlPr>
                                <a:rPr lang="en-US" sz="1400" b="0" i="1" smtClean="0">
                                  <a:solidFill>
                                    <a:schemeClr val="bg1">
                                      <a:lumMod val="50000"/>
                                    </a:schemeClr>
                                  </a:solidFill>
                                  <a:latin typeface="Cambria Math" panose="02040503050406030204" pitchFamily="18" charset="0"/>
                                </a:rPr>
                              </m:ctrlPr>
                            </m:sSubPr>
                            <m:e>
                              <m:r>
                                <a:rPr lang="en-US" sz="1400" b="0" i="1" smtClean="0">
                                  <a:solidFill>
                                    <a:schemeClr val="bg1">
                                      <a:lumMod val="50000"/>
                                    </a:schemeClr>
                                  </a:solidFill>
                                  <a:latin typeface="Cambria Math" panose="02040503050406030204" pitchFamily="18" charset="0"/>
                                </a:rPr>
                                <m:t>𝑑</m:t>
                              </m:r>
                            </m:e>
                            <m:sub>
                              <m:r>
                                <a:rPr lang="en-US" sz="1400" b="0" i="1" smtClean="0">
                                  <a:solidFill>
                                    <a:schemeClr val="bg1">
                                      <a:lumMod val="50000"/>
                                    </a:schemeClr>
                                  </a:solidFill>
                                  <a:latin typeface="Cambria Math" panose="02040503050406030204" pitchFamily="18" charset="0"/>
                                </a:rPr>
                                <m:t>1</m:t>
                              </m:r>
                            </m:sub>
                          </m:sSub>
                          <m:r>
                            <a:rPr lang="en-US" sz="1400" b="0" i="1" smtClean="0">
                              <a:solidFill>
                                <a:schemeClr val="bg1">
                                  <a:lumMod val="50000"/>
                                </a:schemeClr>
                              </a:solidFill>
                              <a:latin typeface="Cambria Math" panose="02040503050406030204" pitchFamily="18" charset="0"/>
                            </a:rPr>
                            <m:t>,</m:t>
                          </m:r>
                          <m:sSub>
                            <m:sSubPr>
                              <m:ctrlPr>
                                <a:rPr lang="en-US" sz="1400" i="1">
                                  <a:solidFill>
                                    <a:schemeClr val="bg1">
                                      <a:lumMod val="50000"/>
                                    </a:schemeClr>
                                  </a:solidFill>
                                  <a:latin typeface="Cambria Math" panose="02040503050406030204" pitchFamily="18" charset="0"/>
                                </a:rPr>
                              </m:ctrlPr>
                            </m:sSubPr>
                            <m:e>
                              <m:r>
                                <a:rPr lang="en-US" sz="1400" i="1">
                                  <a:solidFill>
                                    <a:schemeClr val="bg1">
                                      <a:lumMod val="50000"/>
                                    </a:schemeClr>
                                  </a:solidFill>
                                  <a:latin typeface="Cambria Math" panose="02040503050406030204" pitchFamily="18" charset="0"/>
                                </a:rPr>
                                <m:t>𝑑</m:t>
                              </m:r>
                            </m:e>
                            <m:sub>
                              <m:r>
                                <a:rPr lang="en-US" sz="1400" b="0" i="1" smtClean="0">
                                  <a:solidFill>
                                    <a:schemeClr val="bg1">
                                      <a:lumMod val="50000"/>
                                    </a:schemeClr>
                                  </a:solidFill>
                                  <a:latin typeface="Cambria Math" panose="02040503050406030204" pitchFamily="18" charset="0"/>
                                </a:rPr>
                                <m:t>2</m:t>
                              </m:r>
                            </m:sub>
                          </m:sSub>
                        </m:e>
                      </m:d>
                      <m:r>
                        <a:rPr lang="en-US" sz="1400" b="0" i="1" smtClean="0">
                          <a:solidFill>
                            <a:schemeClr val="bg1">
                              <a:lumMod val="50000"/>
                            </a:schemeClr>
                          </a:solidFill>
                          <a:latin typeface="Cambria Math" panose="02040503050406030204" pitchFamily="18" charset="0"/>
                        </a:rPr>
                        <m:t>=</m:t>
                      </m:r>
                      <m:f>
                        <m:fPr>
                          <m:ctrlPr>
                            <a:rPr lang="en-US" sz="1400" b="0" i="1" smtClean="0">
                              <a:solidFill>
                                <a:schemeClr val="bg1">
                                  <a:lumMod val="50000"/>
                                </a:schemeClr>
                              </a:solidFill>
                              <a:latin typeface="Cambria Math" panose="02040503050406030204" pitchFamily="18" charset="0"/>
                            </a:rPr>
                          </m:ctrlPr>
                        </m:fPr>
                        <m:num>
                          <m:sSub>
                            <m:sSubPr>
                              <m:ctrlPr>
                                <a:rPr lang="en-US" sz="1400" b="0" i="1" smtClean="0">
                                  <a:solidFill>
                                    <a:schemeClr val="bg1">
                                      <a:lumMod val="50000"/>
                                    </a:schemeClr>
                                  </a:solidFill>
                                  <a:latin typeface="Cambria Math" panose="02040503050406030204" pitchFamily="18" charset="0"/>
                                </a:rPr>
                              </m:ctrlPr>
                            </m:sSubPr>
                            <m:e>
                              <m:r>
                                <a:rPr lang="en-US" sz="1400" b="0" i="1" smtClean="0">
                                  <a:solidFill>
                                    <a:schemeClr val="bg1">
                                      <a:lumMod val="50000"/>
                                    </a:schemeClr>
                                  </a:solidFill>
                                  <a:latin typeface="Cambria Math" panose="02040503050406030204" pitchFamily="18" charset="0"/>
                                </a:rPr>
                                <m:t>𝑑</m:t>
                              </m:r>
                            </m:e>
                            <m:sub>
                              <m:r>
                                <a:rPr lang="en-US" sz="1400" b="0" i="1" smtClean="0">
                                  <a:solidFill>
                                    <a:schemeClr val="bg1">
                                      <a:lumMod val="50000"/>
                                    </a:schemeClr>
                                  </a:solidFill>
                                  <a:latin typeface="Cambria Math" panose="02040503050406030204" pitchFamily="18" charset="0"/>
                                </a:rPr>
                                <m:t>1</m:t>
                              </m:r>
                            </m:sub>
                          </m:sSub>
                          <m:r>
                            <a:rPr lang="en-US" sz="1400" b="0" i="1" smtClean="0">
                              <a:solidFill>
                                <a:schemeClr val="bg1">
                                  <a:lumMod val="50000"/>
                                </a:schemeClr>
                              </a:solidFill>
                              <a:latin typeface="Cambria Math" panose="02040503050406030204" pitchFamily="18" charset="0"/>
                            </a:rPr>
                            <m:t>∗</m:t>
                          </m:r>
                          <m:sSub>
                            <m:sSubPr>
                              <m:ctrlPr>
                                <a:rPr lang="en-US" sz="1400" i="1">
                                  <a:solidFill>
                                    <a:schemeClr val="bg1">
                                      <a:lumMod val="50000"/>
                                    </a:schemeClr>
                                  </a:solidFill>
                                  <a:latin typeface="Cambria Math" panose="02040503050406030204" pitchFamily="18" charset="0"/>
                                </a:rPr>
                              </m:ctrlPr>
                            </m:sSubPr>
                            <m:e>
                              <m:r>
                                <a:rPr lang="en-US" sz="1400" i="1">
                                  <a:solidFill>
                                    <a:schemeClr val="bg1">
                                      <a:lumMod val="50000"/>
                                    </a:schemeClr>
                                  </a:solidFill>
                                  <a:latin typeface="Cambria Math" panose="02040503050406030204" pitchFamily="18" charset="0"/>
                                </a:rPr>
                                <m:t>𝑑</m:t>
                              </m:r>
                            </m:e>
                            <m:sub>
                              <m:r>
                                <a:rPr lang="en-US" sz="1400" b="0" i="1" smtClean="0">
                                  <a:solidFill>
                                    <a:schemeClr val="bg1">
                                      <a:lumMod val="50000"/>
                                    </a:schemeClr>
                                  </a:solidFill>
                                  <a:latin typeface="Cambria Math" panose="02040503050406030204" pitchFamily="18" charset="0"/>
                                </a:rPr>
                                <m:t>2</m:t>
                              </m:r>
                            </m:sub>
                          </m:sSub>
                        </m:num>
                        <m:den>
                          <m:d>
                            <m:dPr>
                              <m:begChr m:val="|"/>
                              <m:endChr m:val="|"/>
                              <m:ctrlPr>
                                <a:rPr lang="en-US" sz="1400" b="0" i="1" smtClean="0">
                                  <a:solidFill>
                                    <a:schemeClr val="bg1">
                                      <a:lumMod val="50000"/>
                                    </a:schemeClr>
                                  </a:solidFill>
                                  <a:latin typeface="Cambria Math" panose="02040503050406030204" pitchFamily="18" charset="0"/>
                                </a:rPr>
                              </m:ctrlPr>
                            </m:dPr>
                            <m:e>
                              <m:sSub>
                                <m:sSubPr>
                                  <m:ctrlPr>
                                    <a:rPr lang="en-US" sz="1400" b="0" i="1" smtClean="0">
                                      <a:solidFill>
                                        <a:schemeClr val="bg1">
                                          <a:lumMod val="50000"/>
                                        </a:schemeClr>
                                      </a:solidFill>
                                      <a:latin typeface="Cambria Math" panose="02040503050406030204" pitchFamily="18" charset="0"/>
                                    </a:rPr>
                                  </m:ctrlPr>
                                </m:sSubPr>
                                <m:e>
                                  <m:r>
                                    <a:rPr lang="en-US" sz="1400" b="0" i="1" smtClean="0">
                                      <a:solidFill>
                                        <a:schemeClr val="bg1">
                                          <a:lumMod val="50000"/>
                                        </a:schemeClr>
                                      </a:solidFill>
                                      <a:latin typeface="Cambria Math" panose="02040503050406030204" pitchFamily="18" charset="0"/>
                                    </a:rPr>
                                    <m:t>𝑑</m:t>
                                  </m:r>
                                </m:e>
                                <m:sub>
                                  <m:r>
                                    <a:rPr lang="en-US" sz="1400" b="0" i="1" smtClean="0">
                                      <a:solidFill>
                                        <a:schemeClr val="bg1">
                                          <a:lumMod val="50000"/>
                                        </a:schemeClr>
                                      </a:solidFill>
                                      <a:latin typeface="Cambria Math" panose="02040503050406030204" pitchFamily="18" charset="0"/>
                                    </a:rPr>
                                    <m:t>1</m:t>
                                  </m:r>
                                </m:sub>
                              </m:sSub>
                            </m:e>
                          </m:d>
                          <m:r>
                            <a:rPr lang="en-US" sz="1400" b="0" i="1" smtClean="0">
                              <a:solidFill>
                                <a:schemeClr val="bg1">
                                  <a:lumMod val="50000"/>
                                </a:schemeClr>
                              </a:solidFill>
                              <a:latin typeface="Cambria Math" panose="02040503050406030204" pitchFamily="18" charset="0"/>
                            </a:rPr>
                            <m:t>∗</m:t>
                          </m:r>
                          <m:d>
                            <m:dPr>
                              <m:begChr m:val="|"/>
                              <m:endChr m:val="|"/>
                              <m:ctrlPr>
                                <a:rPr lang="en-US" sz="1400" i="1" smtClean="0">
                                  <a:solidFill>
                                    <a:schemeClr val="bg1">
                                      <a:lumMod val="50000"/>
                                    </a:schemeClr>
                                  </a:solidFill>
                                  <a:latin typeface="Cambria Math" panose="02040503050406030204" pitchFamily="18" charset="0"/>
                                </a:rPr>
                              </m:ctrlPr>
                            </m:dPr>
                            <m:e>
                              <m:sSub>
                                <m:sSubPr>
                                  <m:ctrlPr>
                                    <a:rPr lang="en-US" sz="1400" i="1" smtClean="0">
                                      <a:solidFill>
                                        <a:schemeClr val="bg1">
                                          <a:lumMod val="50000"/>
                                        </a:schemeClr>
                                      </a:solidFill>
                                      <a:latin typeface="Cambria Math" panose="02040503050406030204" pitchFamily="18" charset="0"/>
                                    </a:rPr>
                                  </m:ctrlPr>
                                </m:sSubPr>
                                <m:e>
                                  <m:r>
                                    <a:rPr lang="en-US" sz="1400" i="1">
                                      <a:solidFill>
                                        <a:schemeClr val="bg1">
                                          <a:lumMod val="50000"/>
                                        </a:schemeClr>
                                      </a:solidFill>
                                      <a:latin typeface="Cambria Math" panose="02040503050406030204" pitchFamily="18" charset="0"/>
                                    </a:rPr>
                                    <m:t>𝑑</m:t>
                                  </m:r>
                                </m:e>
                                <m:sub>
                                  <m:r>
                                    <a:rPr lang="en-US" sz="1400" b="0" i="1" smtClean="0">
                                      <a:solidFill>
                                        <a:schemeClr val="bg1">
                                          <a:lumMod val="50000"/>
                                        </a:schemeClr>
                                      </a:solidFill>
                                      <a:latin typeface="Cambria Math" panose="02040503050406030204" pitchFamily="18" charset="0"/>
                                    </a:rPr>
                                    <m:t>2</m:t>
                                  </m:r>
                                </m:sub>
                              </m:sSub>
                            </m:e>
                          </m:d>
                        </m:den>
                      </m:f>
                      <m:r>
                        <a:rPr lang="en-US" sz="1400" b="0" i="1" smtClean="0">
                          <a:solidFill>
                            <a:schemeClr val="bg1">
                              <a:lumMod val="50000"/>
                            </a:schemeClr>
                          </a:solidFill>
                          <a:latin typeface="Cambria Math" panose="02040503050406030204" pitchFamily="18" charset="0"/>
                        </a:rPr>
                        <m:t>=0.66</m:t>
                      </m:r>
                    </m:oMath>
                  </m:oMathPara>
                </a14:m>
                <a:endParaRPr lang="en-US" sz="1400" b="0" dirty="0" smtClean="0">
                  <a:solidFill>
                    <a:schemeClr val="bg1">
                      <a:lumMod val="50000"/>
                    </a:schemeClr>
                  </a:solidFill>
                  <a:latin typeface="+mn-lt"/>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54788" y="3452775"/>
                <a:ext cx="3639458" cy="444224"/>
              </a:xfrm>
              <a:prstGeom prst="rect">
                <a:avLst/>
              </a:prstGeom>
              <a:blipFill rotWithShape="0">
                <a:blip r:embed="rId7"/>
                <a:stretch>
                  <a:fillRect l="-503" r="-503" b="-82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p:cNvSpPr txBox="1"/>
              <p:nvPr/>
            </p:nvSpPr>
            <p:spPr>
              <a:xfrm>
                <a:off x="366642" y="4135869"/>
                <a:ext cx="3412153" cy="445315"/>
              </a:xfrm>
              <a:prstGeom prst="rect">
                <a:avLst/>
              </a:prstGeom>
              <a:noFill/>
            </p:spPr>
            <p:txBody>
              <a:bodyPr wrap="none" lIns="0" tIns="0" rIns="0" bIns="0" rtlCol="0">
                <a:spAutoFit/>
              </a:bodyPr>
              <a:lstStyle/>
              <a:p>
                <a:pPr>
                  <a:spcBef>
                    <a:spcPts val="0"/>
                  </a:spcBef>
                  <a:spcAft>
                    <a:spcPts val="0"/>
                  </a:spcAft>
                  <a:buClr>
                    <a:schemeClr val="bg1"/>
                  </a:buClr>
                </a:pPr>
                <a14:m>
                  <m:oMathPara xmlns:m="http://schemas.openxmlformats.org/officeDocument/2006/math">
                    <m:oMathParaPr>
                      <m:jc m:val="centerGroup"/>
                    </m:oMathParaPr>
                    <m:oMath xmlns:m="http://schemas.openxmlformats.org/officeDocument/2006/math">
                      <m:r>
                        <a:rPr lang="en-US" sz="1400" b="0" i="1" smtClean="0">
                          <a:solidFill>
                            <a:schemeClr val="bg1">
                              <a:lumMod val="50000"/>
                            </a:schemeClr>
                          </a:solidFill>
                          <a:latin typeface="Cambria Math" panose="02040503050406030204" pitchFamily="18" charset="0"/>
                        </a:rPr>
                        <m:t>𝐶𝑜𝑠𝑖𝑛𝑒</m:t>
                      </m:r>
                      <m:r>
                        <a:rPr lang="en-US" sz="1400" b="0" i="1" smtClean="0">
                          <a:solidFill>
                            <a:schemeClr val="bg1">
                              <a:lumMod val="50000"/>
                            </a:schemeClr>
                          </a:solidFill>
                          <a:latin typeface="Cambria Math" panose="02040503050406030204" pitchFamily="18" charset="0"/>
                        </a:rPr>
                        <m:t> </m:t>
                      </m:r>
                      <m:r>
                        <a:rPr lang="en-US" sz="1400" b="0" i="1" smtClean="0">
                          <a:solidFill>
                            <a:schemeClr val="bg1">
                              <a:lumMod val="50000"/>
                            </a:schemeClr>
                          </a:solidFill>
                          <a:latin typeface="Cambria Math" panose="02040503050406030204" pitchFamily="18" charset="0"/>
                        </a:rPr>
                        <m:t>𝑠𝑖𝑚𝑖𝑙𝑎𝑟𝑖𝑡𝑦</m:t>
                      </m:r>
                      <m:r>
                        <a:rPr lang="en-US" sz="1400" b="0" i="1" smtClean="0">
                          <a:solidFill>
                            <a:schemeClr val="bg1">
                              <a:lumMod val="50000"/>
                            </a:schemeClr>
                          </a:solidFill>
                          <a:latin typeface="Cambria Math" panose="02040503050406030204" pitchFamily="18" charset="0"/>
                        </a:rPr>
                        <m:t> </m:t>
                      </m:r>
                      <m:d>
                        <m:dPr>
                          <m:ctrlPr>
                            <a:rPr lang="en-US" sz="1400" b="0" i="1" smtClean="0">
                              <a:solidFill>
                                <a:schemeClr val="bg1">
                                  <a:lumMod val="50000"/>
                                </a:schemeClr>
                              </a:solidFill>
                              <a:latin typeface="Cambria Math" panose="02040503050406030204" pitchFamily="18" charset="0"/>
                            </a:rPr>
                          </m:ctrlPr>
                        </m:dPr>
                        <m:e>
                          <m:sSub>
                            <m:sSubPr>
                              <m:ctrlPr>
                                <a:rPr lang="en-US" sz="1400" i="1">
                                  <a:solidFill>
                                    <a:schemeClr val="bg1">
                                      <a:lumMod val="50000"/>
                                    </a:schemeClr>
                                  </a:solidFill>
                                  <a:latin typeface="Cambria Math" panose="02040503050406030204" pitchFamily="18" charset="0"/>
                                </a:rPr>
                              </m:ctrlPr>
                            </m:sSubPr>
                            <m:e>
                              <m:r>
                                <a:rPr lang="en-US" sz="1400" i="1">
                                  <a:solidFill>
                                    <a:schemeClr val="bg1">
                                      <a:lumMod val="50000"/>
                                    </a:schemeClr>
                                  </a:solidFill>
                                  <a:latin typeface="Cambria Math" panose="02040503050406030204" pitchFamily="18" charset="0"/>
                                </a:rPr>
                                <m:t>𝑑</m:t>
                              </m:r>
                            </m:e>
                            <m:sub>
                              <m:r>
                                <a:rPr lang="en-US" sz="1400" b="0" i="1" smtClean="0">
                                  <a:solidFill>
                                    <a:schemeClr val="bg1">
                                      <a:lumMod val="50000"/>
                                    </a:schemeClr>
                                  </a:solidFill>
                                  <a:latin typeface="Cambria Math" panose="02040503050406030204" pitchFamily="18" charset="0"/>
                                </a:rPr>
                                <m:t>2</m:t>
                              </m:r>
                            </m:sub>
                          </m:sSub>
                          <m:r>
                            <a:rPr lang="en-US" sz="1400" i="1">
                              <a:solidFill>
                                <a:schemeClr val="bg1">
                                  <a:lumMod val="50000"/>
                                </a:schemeClr>
                              </a:solidFill>
                              <a:latin typeface="Cambria Math" panose="02040503050406030204" pitchFamily="18" charset="0"/>
                            </a:rPr>
                            <m:t>,</m:t>
                          </m:r>
                          <m:sSub>
                            <m:sSubPr>
                              <m:ctrlPr>
                                <a:rPr lang="en-US" sz="1400" i="1">
                                  <a:solidFill>
                                    <a:schemeClr val="bg1">
                                      <a:lumMod val="50000"/>
                                    </a:schemeClr>
                                  </a:solidFill>
                                  <a:latin typeface="Cambria Math" panose="02040503050406030204" pitchFamily="18" charset="0"/>
                                </a:rPr>
                              </m:ctrlPr>
                            </m:sSubPr>
                            <m:e>
                              <m:r>
                                <a:rPr lang="en-US" sz="1400" i="1">
                                  <a:solidFill>
                                    <a:schemeClr val="bg1">
                                      <a:lumMod val="50000"/>
                                    </a:schemeClr>
                                  </a:solidFill>
                                  <a:latin typeface="Cambria Math" panose="02040503050406030204" pitchFamily="18" charset="0"/>
                                </a:rPr>
                                <m:t>𝑑</m:t>
                              </m:r>
                            </m:e>
                            <m:sub>
                              <m:r>
                                <a:rPr lang="en-US" sz="1400" b="0" i="1" smtClean="0">
                                  <a:solidFill>
                                    <a:schemeClr val="bg1">
                                      <a:lumMod val="50000"/>
                                    </a:schemeClr>
                                  </a:solidFill>
                                  <a:latin typeface="Cambria Math" panose="02040503050406030204" pitchFamily="18" charset="0"/>
                                </a:rPr>
                                <m:t>3</m:t>
                              </m:r>
                            </m:sub>
                          </m:sSub>
                        </m:e>
                      </m:d>
                      <m:r>
                        <a:rPr lang="en-US" sz="1400" b="0" i="1" smtClean="0">
                          <a:solidFill>
                            <a:schemeClr val="bg1">
                              <a:lumMod val="50000"/>
                            </a:schemeClr>
                          </a:solidFill>
                          <a:latin typeface="Cambria Math" panose="02040503050406030204" pitchFamily="18" charset="0"/>
                        </a:rPr>
                        <m:t>=</m:t>
                      </m:r>
                      <m:f>
                        <m:fPr>
                          <m:ctrlPr>
                            <a:rPr lang="en-US" sz="1400" i="1">
                              <a:solidFill>
                                <a:schemeClr val="bg1">
                                  <a:lumMod val="50000"/>
                                </a:schemeClr>
                              </a:solidFill>
                              <a:latin typeface="Cambria Math" panose="02040503050406030204" pitchFamily="18" charset="0"/>
                            </a:rPr>
                          </m:ctrlPr>
                        </m:fPr>
                        <m:num>
                          <m:sSub>
                            <m:sSubPr>
                              <m:ctrlPr>
                                <a:rPr lang="en-US" sz="1400" i="1">
                                  <a:solidFill>
                                    <a:schemeClr val="bg1">
                                      <a:lumMod val="50000"/>
                                    </a:schemeClr>
                                  </a:solidFill>
                                  <a:latin typeface="Cambria Math" panose="02040503050406030204" pitchFamily="18" charset="0"/>
                                </a:rPr>
                              </m:ctrlPr>
                            </m:sSubPr>
                            <m:e>
                              <m:r>
                                <a:rPr lang="en-US" sz="1400" i="1">
                                  <a:solidFill>
                                    <a:schemeClr val="bg1">
                                      <a:lumMod val="50000"/>
                                    </a:schemeClr>
                                  </a:solidFill>
                                  <a:latin typeface="Cambria Math" panose="02040503050406030204" pitchFamily="18" charset="0"/>
                                </a:rPr>
                                <m:t>𝑑</m:t>
                              </m:r>
                            </m:e>
                            <m:sub>
                              <m:r>
                                <a:rPr lang="en-US" sz="1400" b="0" i="1" smtClean="0">
                                  <a:solidFill>
                                    <a:schemeClr val="bg1">
                                      <a:lumMod val="50000"/>
                                    </a:schemeClr>
                                  </a:solidFill>
                                  <a:latin typeface="Cambria Math" panose="02040503050406030204" pitchFamily="18" charset="0"/>
                                </a:rPr>
                                <m:t>2</m:t>
                              </m:r>
                            </m:sub>
                          </m:sSub>
                          <m:r>
                            <a:rPr lang="en-US" sz="1400" i="1">
                              <a:solidFill>
                                <a:schemeClr val="bg1">
                                  <a:lumMod val="50000"/>
                                </a:schemeClr>
                              </a:solidFill>
                              <a:latin typeface="Cambria Math" panose="02040503050406030204" pitchFamily="18" charset="0"/>
                            </a:rPr>
                            <m:t>∗</m:t>
                          </m:r>
                          <m:sSub>
                            <m:sSubPr>
                              <m:ctrlPr>
                                <a:rPr lang="en-US" sz="1400" i="1">
                                  <a:solidFill>
                                    <a:schemeClr val="bg1">
                                      <a:lumMod val="50000"/>
                                    </a:schemeClr>
                                  </a:solidFill>
                                  <a:latin typeface="Cambria Math" panose="02040503050406030204" pitchFamily="18" charset="0"/>
                                </a:rPr>
                              </m:ctrlPr>
                            </m:sSubPr>
                            <m:e>
                              <m:r>
                                <a:rPr lang="en-US" sz="1400" i="1">
                                  <a:solidFill>
                                    <a:schemeClr val="bg1">
                                      <a:lumMod val="50000"/>
                                    </a:schemeClr>
                                  </a:solidFill>
                                  <a:latin typeface="Cambria Math" panose="02040503050406030204" pitchFamily="18" charset="0"/>
                                </a:rPr>
                                <m:t>𝑑</m:t>
                              </m:r>
                            </m:e>
                            <m:sub>
                              <m:r>
                                <a:rPr lang="en-US" sz="1400" b="0" i="1" smtClean="0">
                                  <a:solidFill>
                                    <a:schemeClr val="bg1">
                                      <a:lumMod val="50000"/>
                                    </a:schemeClr>
                                  </a:solidFill>
                                  <a:latin typeface="Cambria Math" panose="02040503050406030204" pitchFamily="18" charset="0"/>
                                </a:rPr>
                                <m:t>3</m:t>
                              </m:r>
                            </m:sub>
                          </m:sSub>
                        </m:num>
                        <m:den>
                          <m:d>
                            <m:dPr>
                              <m:begChr m:val="|"/>
                              <m:endChr m:val="|"/>
                              <m:ctrlPr>
                                <a:rPr lang="en-US" sz="1400" i="1">
                                  <a:solidFill>
                                    <a:schemeClr val="bg1">
                                      <a:lumMod val="50000"/>
                                    </a:schemeClr>
                                  </a:solidFill>
                                  <a:latin typeface="Cambria Math" panose="02040503050406030204" pitchFamily="18" charset="0"/>
                                </a:rPr>
                              </m:ctrlPr>
                            </m:dPr>
                            <m:e>
                              <m:sSub>
                                <m:sSubPr>
                                  <m:ctrlPr>
                                    <a:rPr lang="en-US" sz="1400" i="1">
                                      <a:solidFill>
                                        <a:schemeClr val="bg1">
                                          <a:lumMod val="50000"/>
                                        </a:schemeClr>
                                      </a:solidFill>
                                      <a:latin typeface="Cambria Math" panose="02040503050406030204" pitchFamily="18" charset="0"/>
                                    </a:rPr>
                                  </m:ctrlPr>
                                </m:sSubPr>
                                <m:e>
                                  <m:r>
                                    <a:rPr lang="en-US" sz="1400" i="1">
                                      <a:solidFill>
                                        <a:schemeClr val="bg1">
                                          <a:lumMod val="50000"/>
                                        </a:schemeClr>
                                      </a:solidFill>
                                      <a:latin typeface="Cambria Math" panose="02040503050406030204" pitchFamily="18" charset="0"/>
                                    </a:rPr>
                                    <m:t>𝑑</m:t>
                                  </m:r>
                                </m:e>
                                <m:sub>
                                  <m:r>
                                    <a:rPr lang="en-US" sz="1400" b="0" i="1" smtClean="0">
                                      <a:solidFill>
                                        <a:schemeClr val="bg1">
                                          <a:lumMod val="50000"/>
                                        </a:schemeClr>
                                      </a:solidFill>
                                      <a:latin typeface="Cambria Math" panose="02040503050406030204" pitchFamily="18" charset="0"/>
                                    </a:rPr>
                                    <m:t>2</m:t>
                                  </m:r>
                                </m:sub>
                              </m:sSub>
                            </m:e>
                          </m:d>
                          <m:r>
                            <a:rPr lang="en-US" sz="1400" i="1">
                              <a:solidFill>
                                <a:schemeClr val="bg1">
                                  <a:lumMod val="50000"/>
                                </a:schemeClr>
                              </a:solidFill>
                              <a:latin typeface="Cambria Math" panose="02040503050406030204" pitchFamily="18" charset="0"/>
                            </a:rPr>
                            <m:t>∗</m:t>
                          </m:r>
                          <m:d>
                            <m:dPr>
                              <m:begChr m:val="|"/>
                              <m:endChr m:val="|"/>
                              <m:ctrlPr>
                                <a:rPr lang="en-US" sz="1400" i="1">
                                  <a:solidFill>
                                    <a:schemeClr val="bg1">
                                      <a:lumMod val="50000"/>
                                    </a:schemeClr>
                                  </a:solidFill>
                                  <a:latin typeface="Cambria Math" panose="02040503050406030204" pitchFamily="18" charset="0"/>
                                </a:rPr>
                              </m:ctrlPr>
                            </m:dPr>
                            <m:e>
                              <m:sSub>
                                <m:sSubPr>
                                  <m:ctrlPr>
                                    <a:rPr lang="en-US" sz="1400" i="1">
                                      <a:solidFill>
                                        <a:schemeClr val="bg1">
                                          <a:lumMod val="50000"/>
                                        </a:schemeClr>
                                      </a:solidFill>
                                      <a:latin typeface="Cambria Math" panose="02040503050406030204" pitchFamily="18" charset="0"/>
                                    </a:rPr>
                                  </m:ctrlPr>
                                </m:sSubPr>
                                <m:e>
                                  <m:r>
                                    <a:rPr lang="en-US" sz="1400" i="1">
                                      <a:solidFill>
                                        <a:schemeClr val="bg1">
                                          <a:lumMod val="50000"/>
                                        </a:schemeClr>
                                      </a:solidFill>
                                      <a:latin typeface="Cambria Math" panose="02040503050406030204" pitchFamily="18" charset="0"/>
                                    </a:rPr>
                                    <m:t>𝑑</m:t>
                                  </m:r>
                                </m:e>
                                <m:sub>
                                  <m:r>
                                    <a:rPr lang="en-US" sz="1400" b="0" i="1" smtClean="0">
                                      <a:solidFill>
                                        <a:schemeClr val="bg1">
                                          <a:lumMod val="50000"/>
                                        </a:schemeClr>
                                      </a:solidFill>
                                      <a:latin typeface="Cambria Math" panose="02040503050406030204" pitchFamily="18" charset="0"/>
                                    </a:rPr>
                                    <m:t>3</m:t>
                                  </m:r>
                                </m:sub>
                              </m:sSub>
                            </m:e>
                          </m:d>
                        </m:den>
                      </m:f>
                      <m:r>
                        <a:rPr lang="en-US" sz="1400" i="1">
                          <a:solidFill>
                            <a:schemeClr val="bg1">
                              <a:lumMod val="50000"/>
                            </a:schemeClr>
                          </a:solidFill>
                          <a:latin typeface="Cambria Math" panose="02040503050406030204" pitchFamily="18" charset="0"/>
                        </a:rPr>
                        <m:t>=</m:t>
                      </m:r>
                      <m:r>
                        <a:rPr lang="en-US" sz="1400" b="0" i="1" smtClean="0">
                          <a:solidFill>
                            <a:schemeClr val="bg1">
                              <a:lumMod val="50000"/>
                            </a:schemeClr>
                          </a:solidFill>
                          <a:latin typeface="Cambria Math" panose="02040503050406030204" pitchFamily="18" charset="0"/>
                        </a:rPr>
                        <m:t>0</m:t>
                      </m:r>
                    </m:oMath>
                  </m:oMathPara>
                </a14:m>
                <a:endParaRPr lang="en-US" sz="1400" dirty="0">
                  <a:solidFill>
                    <a:schemeClr val="bg1">
                      <a:lumMod val="50000"/>
                    </a:schemeClr>
                  </a:solidFill>
                </a:endParaRPr>
              </a:p>
            </p:txBody>
          </p:sp>
        </mc:Choice>
        <mc:Fallback xmlns="">
          <p:sp>
            <p:nvSpPr>
              <p:cNvPr id="87" name="TextBox 86"/>
              <p:cNvSpPr txBox="1">
                <a:spLocks noRot="1" noChangeAspect="1" noMove="1" noResize="1" noEditPoints="1" noAdjustHandles="1" noChangeArrowheads="1" noChangeShapeType="1" noTextEdit="1"/>
              </p:cNvSpPr>
              <p:nvPr/>
            </p:nvSpPr>
            <p:spPr>
              <a:xfrm>
                <a:off x="366642" y="4135869"/>
                <a:ext cx="3412153" cy="445315"/>
              </a:xfrm>
              <a:prstGeom prst="rect">
                <a:avLst/>
              </a:prstGeom>
              <a:blipFill rotWithShape="0">
                <a:blip r:embed="rId8"/>
                <a:stretch>
                  <a:fillRect l="-536" r="-536" b="-6757"/>
                </a:stretch>
              </a:blipFill>
            </p:spPr>
            <p:txBody>
              <a:bodyPr/>
              <a:lstStyle/>
              <a:p>
                <a:r>
                  <a:rPr lang="en-US">
                    <a:noFill/>
                  </a:rPr>
                  <a:t> </a:t>
                </a:r>
              </a:p>
            </p:txBody>
          </p:sp>
        </mc:Fallback>
      </mc:AlternateContent>
      <p:sp>
        <p:nvSpPr>
          <p:cNvPr id="5" name="TextBox 4"/>
          <p:cNvSpPr txBox="1"/>
          <p:nvPr/>
        </p:nvSpPr>
        <p:spPr>
          <a:xfrm>
            <a:off x="354788" y="2345086"/>
            <a:ext cx="1866217" cy="738664"/>
          </a:xfrm>
          <a:prstGeom prst="rect">
            <a:avLst/>
          </a:prstGeom>
          <a:noFill/>
        </p:spPr>
        <p:txBody>
          <a:bodyPr wrap="none" rtlCol="0">
            <a:spAutoFit/>
          </a:bodyPr>
          <a:lstStyle/>
          <a:p>
            <a:pPr>
              <a:spcBef>
                <a:spcPts val="0"/>
              </a:spcBef>
              <a:spcAft>
                <a:spcPts val="0"/>
              </a:spcAft>
              <a:buClr>
                <a:schemeClr val="bg1"/>
              </a:buClr>
            </a:pPr>
            <a:r>
              <a:rPr lang="en-US" sz="1400" dirty="0">
                <a:solidFill>
                  <a:schemeClr val="bg1"/>
                </a:solidFill>
                <a:latin typeface="+mn-lt"/>
              </a:rPr>
              <a:t>d</a:t>
            </a:r>
            <a:r>
              <a:rPr lang="en-US" sz="1400" dirty="0" smtClean="0">
                <a:solidFill>
                  <a:schemeClr val="bg1"/>
                </a:solidFill>
                <a:latin typeface="+mn-lt"/>
              </a:rPr>
              <a:t>1: new york times</a:t>
            </a:r>
          </a:p>
          <a:p>
            <a:pPr>
              <a:spcBef>
                <a:spcPts val="0"/>
              </a:spcBef>
              <a:spcAft>
                <a:spcPts val="0"/>
              </a:spcAft>
              <a:buClr>
                <a:schemeClr val="bg1"/>
              </a:buClr>
            </a:pPr>
            <a:r>
              <a:rPr lang="en-US" sz="1400" dirty="0">
                <a:solidFill>
                  <a:schemeClr val="bg1"/>
                </a:solidFill>
                <a:latin typeface="+mn-lt"/>
              </a:rPr>
              <a:t>d</a:t>
            </a:r>
            <a:r>
              <a:rPr lang="en-US" sz="1400" dirty="0" smtClean="0">
                <a:solidFill>
                  <a:schemeClr val="bg1"/>
                </a:solidFill>
                <a:latin typeface="+mn-lt"/>
              </a:rPr>
              <a:t>2: new york post</a:t>
            </a:r>
          </a:p>
          <a:p>
            <a:pPr>
              <a:spcBef>
                <a:spcPts val="0"/>
              </a:spcBef>
              <a:spcAft>
                <a:spcPts val="0"/>
              </a:spcAft>
              <a:buClr>
                <a:schemeClr val="bg1"/>
              </a:buClr>
            </a:pPr>
            <a:r>
              <a:rPr lang="en-US" sz="1400" dirty="0">
                <a:solidFill>
                  <a:schemeClr val="bg1"/>
                </a:solidFill>
                <a:latin typeface="+mn-lt"/>
              </a:rPr>
              <a:t>d</a:t>
            </a:r>
            <a:r>
              <a:rPr lang="en-US" sz="1400" dirty="0" smtClean="0">
                <a:solidFill>
                  <a:schemeClr val="bg1"/>
                </a:solidFill>
                <a:latin typeface="+mn-lt"/>
              </a:rPr>
              <a:t>3: los angeles times</a:t>
            </a:r>
          </a:p>
        </p:txBody>
      </p:sp>
    </p:spTree>
    <p:extLst>
      <p:ext uri="{BB962C8B-B14F-4D97-AF65-F5344CB8AC3E}">
        <p14:creationId xmlns:p14="http://schemas.microsoft.com/office/powerpoint/2010/main" val="3866288316"/>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748271"/>
            <a:ext cx="8408822" cy="1495794"/>
          </a:xfrm>
        </p:spPr>
        <p:txBody>
          <a:bodyPr>
            <a:noAutofit/>
          </a:bodyPr>
          <a:lstStyle/>
          <a:p>
            <a:r>
              <a:rPr lang="en-US" dirty="0" smtClean="0"/>
              <a:t>The developed solution: log-files search system</a:t>
            </a:r>
            <a:endParaRPr lang="en-US" dirty="0"/>
          </a:p>
        </p:txBody>
      </p:sp>
    </p:spTree>
    <p:extLst>
      <p:ext uri="{BB962C8B-B14F-4D97-AF65-F5344CB8AC3E}">
        <p14:creationId xmlns:p14="http://schemas.microsoft.com/office/powerpoint/2010/main" val="4103946396"/>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overview</a:t>
            </a:r>
            <a:endParaRPr lang="en-US" dirty="0"/>
          </a:p>
        </p:txBody>
      </p:sp>
      <p:pic>
        <p:nvPicPr>
          <p:cNvPr id="23" name="Picture 22"/>
          <p:cNvPicPr>
            <a:picLocks noChangeAspect="1"/>
          </p:cNvPicPr>
          <p:nvPr/>
        </p:nvPicPr>
        <p:blipFill rotWithShape="1">
          <a:blip r:embed="rId2">
            <a:duotone>
              <a:schemeClr val="accent1">
                <a:shade val="45000"/>
                <a:satMod val="135000"/>
              </a:schemeClr>
              <a:prstClr val="white"/>
            </a:duotone>
          </a:blip>
          <a:srcRect l="4178" t="7703" r="30116"/>
          <a:stretch/>
        </p:blipFill>
        <p:spPr>
          <a:xfrm>
            <a:off x="1280050" y="1190888"/>
            <a:ext cx="872265" cy="686137"/>
          </a:xfrm>
          <a:prstGeom prst="rect">
            <a:avLst/>
          </a:prstGeom>
        </p:spPr>
      </p:pic>
      <p:cxnSp>
        <p:nvCxnSpPr>
          <p:cNvPr id="24" name="Straight Arrow Connector 23"/>
          <p:cNvCxnSpPr/>
          <p:nvPr/>
        </p:nvCxnSpPr>
        <p:spPr>
          <a:xfrm>
            <a:off x="2564224" y="1663285"/>
            <a:ext cx="514350" cy="0"/>
          </a:xfrm>
          <a:prstGeom prst="straightConnector1">
            <a:avLst/>
          </a:prstGeom>
          <a:ln w="12700" cmpd="sng">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3078574" y="1484840"/>
            <a:ext cx="1550194" cy="442912"/>
          </a:xfrm>
          <a:prstGeom prst="rect">
            <a:avLst/>
          </a:prstGeom>
          <a:no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1200" dirty="0" err="1" smtClean="0">
              <a:solidFill>
                <a:schemeClr val="bg1"/>
              </a:solidFill>
              <a:latin typeface="+mn-lt"/>
            </a:endParaRPr>
          </a:p>
        </p:txBody>
      </p:sp>
      <p:sp>
        <p:nvSpPr>
          <p:cNvPr id="27" name="TextBox 26"/>
          <p:cNvSpPr txBox="1"/>
          <p:nvPr/>
        </p:nvSpPr>
        <p:spPr>
          <a:xfrm>
            <a:off x="2510790" y="1381599"/>
            <a:ext cx="567784" cy="261610"/>
          </a:xfrm>
          <a:prstGeom prst="rect">
            <a:avLst/>
          </a:prstGeom>
          <a:noFill/>
        </p:spPr>
        <p:txBody>
          <a:bodyPr wrap="none" rtlCol="0">
            <a:spAutoFit/>
          </a:bodyPr>
          <a:lstStyle/>
          <a:p>
            <a:pPr>
              <a:spcBef>
                <a:spcPts val="0"/>
              </a:spcBef>
              <a:spcAft>
                <a:spcPts val="0"/>
              </a:spcAft>
              <a:buClr>
                <a:schemeClr val="bg1"/>
              </a:buClr>
            </a:pPr>
            <a:r>
              <a:rPr lang="en-US" sz="1100" dirty="0" smtClean="0">
                <a:solidFill>
                  <a:schemeClr val="accent1"/>
                </a:solidFill>
                <a:latin typeface="+mn-lt"/>
              </a:rPr>
              <a:t>Query</a:t>
            </a:r>
          </a:p>
        </p:txBody>
      </p:sp>
      <p:sp>
        <p:nvSpPr>
          <p:cNvPr id="28" name="Rectangle 27"/>
          <p:cNvSpPr/>
          <p:nvPr/>
        </p:nvSpPr>
        <p:spPr>
          <a:xfrm>
            <a:off x="3201876" y="1432326"/>
            <a:ext cx="1126854" cy="444699"/>
          </a:xfrm>
          <a:prstGeom prst="rect">
            <a:avLst/>
          </a:prstGeom>
          <a:noFill/>
          <a:ln w="12700" cmpd="sng">
            <a:solidFill>
              <a:schemeClr val="bg1"/>
            </a:solidFill>
          </a:ln>
          <a:effectLst/>
        </p:spPr>
        <p:txBody>
          <a:bodyPr wrap="square" lIns="182880" tIns="137160" rIns="137160" bIns="137160" rtlCol="0" anchor="ctr">
            <a:noAutofit/>
          </a:bodyPr>
          <a:lstStyle/>
          <a:p>
            <a:pPr algn="ctr">
              <a:lnSpc>
                <a:spcPct val="90000"/>
              </a:lnSpc>
              <a:spcBef>
                <a:spcPts val="600"/>
              </a:spcBef>
              <a:spcAft>
                <a:spcPts val="0"/>
              </a:spcAft>
            </a:pPr>
            <a:r>
              <a:rPr lang="en-US" sz="1200" dirty="0" smtClean="0">
                <a:solidFill>
                  <a:schemeClr val="bg1"/>
                </a:solidFill>
                <a:latin typeface="+mn-lt"/>
              </a:rPr>
              <a:t>Log processing</a:t>
            </a:r>
            <a:endParaRPr lang="en-US" sz="1200" dirty="0" smtClean="0">
              <a:solidFill>
                <a:schemeClr val="tx2"/>
              </a:solidFill>
              <a:latin typeface="+mn-lt"/>
            </a:endParaRPr>
          </a:p>
        </p:txBody>
      </p:sp>
      <p:cxnSp>
        <p:nvCxnSpPr>
          <p:cNvPr id="29" name="Straight Arrow Connector 28"/>
          <p:cNvCxnSpPr/>
          <p:nvPr/>
        </p:nvCxnSpPr>
        <p:spPr>
          <a:xfrm flipV="1">
            <a:off x="4474194" y="1626562"/>
            <a:ext cx="1135832" cy="12929"/>
          </a:xfrm>
          <a:prstGeom prst="straightConnector1">
            <a:avLst/>
          </a:prstGeom>
          <a:ln w="12700" cmpd="sng">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sp>
        <p:nvSpPr>
          <p:cNvPr id="30" name="Flowchart: Magnetic Disk 29"/>
          <p:cNvSpPr/>
          <p:nvPr/>
        </p:nvSpPr>
        <p:spPr>
          <a:xfrm>
            <a:off x="5826146" y="1014388"/>
            <a:ext cx="1404938" cy="1224349"/>
          </a:xfrm>
          <a:prstGeom prst="flowChartMagneticDisk">
            <a:avLst/>
          </a:prstGeom>
          <a:noFill/>
          <a:ln w="12700" cmpd="sng">
            <a:solidFill>
              <a:schemeClr val="accent1"/>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31" name="Rectangle 30"/>
          <p:cNvSpPr/>
          <p:nvPr/>
        </p:nvSpPr>
        <p:spPr>
          <a:xfrm>
            <a:off x="5883246" y="1496960"/>
            <a:ext cx="1290738" cy="501676"/>
          </a:xfrm>
          <a:prstGeom prst="rect">
            <a:avLst/>
          </a:prstGeom>
        </p:spPr>
        <p:txBody>
          <a:bodyPr wrap="none">
            <a:spAutoFit/>
          </a:bodyPr>
          <a:lstStyle/>
          <a:p>
            <a:pPr algn="ctr">
              <a:lnSpc>
                <a:spcPct val="90000"/>
              </a:lnSpc>
              <a:spcBef>
                <a:spcPts val="600"/>
              </a:spcBef>
              <a:spcAft>
                <a:spcPts val="0"/>
              </a:spcAft>
            </a:pPr>
            <a:r>
              <a:rPr lang="en-US" sz="1200" dirty="0" smtClean="0">
                <a:solidFill>
                  <a:schemeClr val="bg1"/>
                </a:solidFill>
              </a:rPr>
              <a:t>Indexed </a:t>
            </a:r>
          </a:p>
          <a:p>
            <a:pPr algn="ctr">
              <a:lnSpc>
                <a:spcPct val="90000"/>
              </a:lnSpc>
              <a:spcBef>
                <a:spcPts val="600"/>
              </a:spcBef>
              <a:spcAft>
                <a:spcPts val="0"/>
              </a:spcAft>
            </a:pPr>
            <a:r>
              <a:rPr lang="en-US" sz="1200" dirty="0" smtClean="0">
                <a:solidFill>
                  <a:schemeClr val="bg1"/>
                </a:solidFill>
              </a:rPr>
              <a:t>knowledge base</a:t>
            </a:r>
            <a:endParaRPr lang="en-US" sz="1200" dirty="0">
              <a:solidFill>
                <a:schemeClr val="tx2"/>
              </a:solidFill>
            </a:endParaRPr>
          </a:p>
        </p:txBody>
      </p:sp>
      <p:cxnSp>
        <p:nvCxnSpPr>
          <p:cNvPr id="32" name="Straight Arrow Connector 31"/>
          <p:cNvCxnSpPr/>
          <p:nvPr/>
        </p:nvCxnSpPr>
        <p:spPr>
          <a:xfrm flipH="1">
            <a:off x="5343143" y="2329442"/>
            <a:ext cx="1185473" cy="891864"/>
          </a:xfrm>
          <a:prstGeom prst="straightConnector1">
            <a:avLst/>
          </a:prstGeom>
          <a:ln w="12700" cmpd="sng">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5040724" y="2329442"/>
            <a:ext cx="780983" cy="430887"/>
          </a:xfrm>
          <a:prstGeom prst="rect">
            <a:avLst/>
          </a:prstGeom>
          <a:noFill/>
        </p:spPr>
        <p:txBody>
          <a:bodyPr wrap="none" rtlCol="0">
            <a:spAutoFit/>
          </a:bodyPr>
          <a:lstStyle/>
          <a:p>
            <a:pPr>
              <a:spcBef>
                <a:spcPts val="0"/>
              </a:spcBef>
              <a:spcAft>
                <a:spcPts val="0"/>
              </a:spcAft>
              <a:buClr>
                <a:schemeClr val="bg1"/>
              </a:buClr>
            </a:pPr>
            <a:r>
              <a:rPr lang="en-US" sz="1100" dirty="0" smtClean="0">
                <a:solidFill>
                  <a:schemeClr val="accent1"/>
                </a:solidFill>
                <a:latin typeface="+mn-lt"/>
              </a:rPr>
              <a:t>Relevant </a:t>
            </a:r>
          </a:p>
          <a:p>
            <a:pPr>
              <a:spcBef>
                <a:spcPts val="0"/>
              </a:spcBef>
              <a:spcAft>
                <a:spcPts val="0"/>
              </a:spcAft>
              <a:buClr>
                <a:schemeClr val="bg1"/>
              </a:buClr>
            </a:pPr>
            <a:r>
              <a:rPr lang="en-US" sz="1100" dirty="0" smtClean="0">
                <a:solidFill>
                  <a:schemeClr val="accent1"/>
                </a:solidFill>
                <a:latin typeface="+mn-lt"/>
              </a:rPr>
              <a:t>log set</a:t>
            </a:r>
          </a:p>
        </p:txBody>
      </p:sp>
      <p:sp>
        <p:nvSpPr>
          <p:cNvPr id="34" name="Rectangle 33"/>
          <p:cNvSpPr/>
          <p:nvPr/>
        </p:nvSpPr>
        <p:spPr>
          <a:xfrm>
            <a:off x="3986808" y="3221306"/>
            <a:ext cx="1161291" cy="399186"/>
          </a:xfrm>
          <a:prstGeom prst="rect">
            <a:avLst/>
          </a:prstGeom>
          <a:noFill/>
          <a:ln w="12700" cmpd="sng">
            <a:solidFill>
              <a:schemeClr val="bg1"/>
            </a:solidFill>
          </a:ln>
          <a:effectLst/>
        </p:spPr>
        <p:txBody>
          <a:bodyPr wrap="square" lIns="182880" tIns="137160" rIns="137160" bIns="137160" rtlCol="0" anchor="ctr">
            <a:noAutofit/>
          </a:bodyPr>
          <a:lstStyle/>
          <a:p>
            <a:pPr algn="ctr">
              <a:lnSpc>
                <a:spcPct val="90000"/>
              </a:lnSpc>
              <a:spcBef>
                <a:spcPts val="600"/>
              </a:spcBef>
              <a:spcAft>
                <a:spcPts val="0"/>
              </a:spcAft>
            </a:pPr>
            <a:r>
              <a:rPr lang="en-US" sz="1200" dirty="0" smtClean="0">
                <a:solidFill>
                  <a:schemeClr val="bg1"/>
                </a:solidFill>
                <a:latin typeface="+mn-lt"/>
              </a:rPr>
              <a:t>Similarity model</a:t>
            </a:r>
            <a:endParaRPr lang="en-US" sz="1200" dirty="0" smtClean="0">
              <a:solidFill>
                <a:schemeClr val="tx2"/>
              </a:solidFill>
              <a:latin typeface="+mn-lt"/>
            </a:endParaRPr>
          </a:p>
        </p:txBody>
      </p:sp>
      <p:cxnSp>
        <p:nvCxnSpPr>
          <p:cNvPr id="35" name="Straight Arrow Connector 34"/>
          <p:cNvCxnSpPr/>
          <p:nvPr/>
        </p:nvCxnSpPr>
        <p:spPr>
          <a:xfrm flipH="1">
            <a:off x="2823531" y="3466411"/>
            <a:ext cx="1041797" cy="0"/>
          </a:xfrm>
          <a:prstGeom prst="straightConnector1">
            <a:avLst/>
          </a:prstGeom>
          <a:ln w="12700" cmpd="sng">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2835879" y="2990012"/>
            <a:ext cx="788999" cy="430887"/>
          </a:xfrm>
          <a:prstGeom prst="rect">
            <a:avLst/>
          </a:prstGeom>
          <a:noFill/>
        </p:spPr>
        <p:txBody>
          <a:bodyPr wrap="none" rtlCol="0">
            <a:spAutoFit/>
          </a:bodyPr>
          <a:lstStyle/>
          <a:p>
            <a:pPr>
              <a:spcBef>
                <a:spcPts val="0"/>
              </a:spcBef>
              <a:spcAft>
                <a:spcPts val="0"/>
              </a:spcAft>
              <a:buClr>
                <a:schemeClr val="bg1"/>
              </a:buClr>
            </a:pPr>
            <a:r>
              <a:rPr lang="en-US" sz="1100" dirty="0" smtClean="0">
                <a:solidFill>
                  <a:schemeClr val="accent1"/>
                </a:solidFill>
                <a:latin typeface="+mn-lt"/>
              </a:rPr>
              <a:t>Retrieved</a:t>
            </a:r>
          </a:p>
          <a:p>
            <a:pPr>
              <a:spcBef>
                <a:spcPts val="0"/>
              </a:spcBef>
              <a:spcAft>
                <a:spcPts val="0"/>
              </a:spcAft>
              <a:buClr>
                <a:schemeClr val="bg1"/>
              </a:buClr>
            </a:pPr>
            <a:r>
              <a:rPr lang="en-US" sz="1100" dirty="0" smtClean="0">
                <a:solidFill>
                  <a:schemeClr val="accent1"/>
                </a:solidFill>
                <a:latin typeface="+mn-lt"/>
              </a:rPr>
              <a:t>issues</a:t>
            </a:r>
          </a:p>
        </p:txBody>
      </p:sp>
      <p:sp>
        <p:nvSpPr>
          <p:cNvPr id="37" name="Rectangle 36"/>
          <p:cNvSpPr/>
          <p:nvPr/>
        </p:nvSpPr>
        <p:spPr>
          <a:xfrm>
            <a:off x="1540760" y="3266818"/>
            <a:ext cx="1161291" cy="399186"/>
          </a:xfrm>
          <a:prstGeom prst="rect">
            <a:avLst/>
          </a:prstGeom>
          <a:noFill/>
          <a:ln w="12700" cmpd="sng">
            <a:solidFill>
              <a:schemeClr val="bg1"/>
            </a:solidFill>
          </a:ln>
          <a:effectLst/>
        </p:spPr>
        <p:txBody>
          <a:bodyPr wrap="square" lIns="182880" tIns="137160" rIns="137160" bIns="137160" rtlCol="0" anchor="ctr">
            <a:noAutofit/>
          </a:bodyPr>
          <a:lstStyle/>
          <a:p>
            <a:pPr algn="ctr">
              <a:lnSpc>
                <a:spcPct val="90000"/>
              </a:lnSpc>
              <a:spcBef>
                <a:spcPts val="600"/>
              </a:spcBef>
              <a:spcAft>
                <a:spcPts val="0"/>
              </a:spcAft>
            </a:pPr>
            <a:r>
              <a:rPr lang="en-US" sz="1200" dirty="0" smtClean="0">
                <a:solidFill>
                  <a:schemeClr val="bg1"/>
                </a:solidFill>
                <a:latin typeface="+mn-lt"/>
              </a:rPr>
              <a:t>Ranking</a:t>
            </a:r>
            <a:endParaRPr lang="en-US" sz="1200" dirty="0" smtClean="0">
              <a:solidFill>
                <a:schemeClr val="tx2"/>
              </a:solidFill>
              <a:latin typeface="+mn-lt"/>
            </a:endParaRPr>
          </a:p>
        </p:txBody>
      </p:sp>
      <p:cxnSp>
        <p:nvCxnSpPr>
          <p:cNvPr id="38" name="Straight Arrow Connector 37"/>
          <p:cNvCxnSpPr/>
          <p:nvPr/>
        </p:nvCxnSpPr>
        <p:spPr>
          <a:xfrm flipH="1" flipV="1">
            <a:off x="1692687" y="2163497"/>
            <a:ext cx="7143" cy="985836"/>
          </a:xfrm>
          <a:prstGeom prst="straightConnector1">
            <a:avLst/>
          </a:prstGeom>
          <a:ln w="12700" cmpd="sng">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737585" y="2329442"/>
            <a:ext cx="671979" cy="430887"/>
          </a:xfrm>
          <a:prstGeom prst="rect">
            <a:avLst/>
          </a:prstGeom>
          <a:noFill/>
        </p:spPr>
        <p:txBody>
          <a:bodyPr wrap="none" rtlCol="0">
            <a:spAutoFit/>
          </a:bodyPr>
          <a:lstStyle/>
          <a:p>
            <a:pPr>
              <a:spcBef>
                <a:spcPts val="0"/>
              </a:spcBef>
              <a:spcAft>
                <a:spcPts val="0"/>
              </a:spcAft>
              <a:buClr>
                <a:schemeClr val="bg1"/>
              </a:buClr>
            </a:pPr>
            <a:r>
              <a:rPr lang="en-US" sz="1100" dirty="0" smtClean="0">
                <a:solidFill>
                  <a:schemeClr val="accent1"/>
                </a:solidFill>
                <a:latin typeface="+mn-lt"/>
              </a:rPr>
              <a:t>Ranked</a:t>
            </a:r>
          </a:p>
          <a:p>
            <a:pPr>
              <a:spcBef>
                <a:spcPts val="0"/>
              </a:spcBef>
              <a:spcAft>
                <a:spcPts val="0"/>
              </a:spcAft>
              <a:buClr>
                <a:schemeClr val="bg1"/>
              </a:buClr>
            </a:pPr>
            <a:r>
              <a:rPr lang="en-US" sz="1100" dirty="0" smtClean="0">
                <a:solidFill>
                  <a:schemeClr val="accent1"/>
                </a:solidFill>
                <a:latin typeface="+mn-lt"/>
              </a:rPr>
              <a:t>issues</a:t>
            </a:r>
          </a:p>
        </p:txBody>
      </p:sp>
      <p:sp>
        <p:nvSpPr>
          <p:cNvPr id="40" name="TextBox 39"/>
          <p:cNvSpPr txBox="1"/>
          <p:nvPr/>
        </p:nvSpPr>
        <p:spPr>
          <a:xfrm>
            <a:off x="4626455" y="1371234"/>
            <a:ext cx="630301" cy="261610"/>
          </a:xfrm>
          <a:prstGeom prst="rect">
            <a:avLst/>
          </a:prstGeom>
          <a:noFill/>
        </p:spPr>
        <p:txBody>
          <a:bodyPr wrap="none" rtlCol="0">
            <a:spAutoFit/>
          </a:bodyPr>
          <a:lstStyle/>
          <a:p>
            <a:pPr>
              <a:spcBef>
                <a:spcPts val="0"/>
              </a:spcBef>
              <a:spcAft>
                <a:spcPts val="0"/>
              </a:spcAft>
              <a:buClr>
                <a:schemeClr val="bg1"/>
              </a:buClr>
            </a:pPr>
            <a:r>
              <a:rPr lang="en-US" sz="1100" dirty="0" smtClean="0">
                <a:solidFill>
                  <a:schemeClr val="accent1"/>
                </a:solidFill>
                <a:latin typeface="+mn-lt"/>
              </a:rPr>
              <a:t>Vector </a:t>
            </a:r>
          </a:p>
        </p:txBody>
      </p:sp>
    </p:spTree>
    <p:extLst>
      <p:ext uri="{BB962C8B-B14F-4D97-AF65-F5344CB8AC3E}">
        <p14:creationId xmlns:p14="http://schemas.microsoft.com/office/powerpoint/2010/main" val="452359332"/>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 file vectorization</a:t>
            </a:r>
            <a:endParaRPr lang="en-US" dirty="0"/>
          </a:p>
        </p:txBody>
      </p:sp>
      <p:sp>
        <p:nvSpPr>
          <p:cNvPr id="17" name="Rectangle 16"/>
          <p:cNvSpPr/>
          <p:nvPr/>
        </p:nvSpPr>
        <p:spPr>
          <a:xfrm>
            <a:off x="54312" y="863576"/>
            <a:ext cx="8327687" cy="923330"/>
          </a:xfrm>
          <a:prstGeom prst="rect">
            <a:avLst/>
          </a:prstGeom>
          <a:solidFill>
            <a:schemeClr val="tx2"/>
          </a:solidFill>
        </p:spPr>
        <p:txBody>
          <a:bodyPr wrap="square">
            <a:spAutoFit/>
          </a:bodyPr>
          <a:lstStyle/>
          <a:p>
            <a:pPr marL="285750" indent="-285750">
              <a:buFont typeface="Arial" panose="020B0604020202020204" pitchFamily="34" charset="0"/>
              <a:buChar char="•"/>
            </a:pPr>
            <a:r>
              <a:rPr lang="en-US" altLang="en-US" sz="1800" dirty="0">
                <a:solidFill>
                  <a:schemeClr val="accent1"/>
                </a:solidFill>
              </a:rPr>
              <a:t>Messages are analogous to </a:t>
            </a:r>
            <a:r>
              <a:rPr lang="en-US" altLang="en-US" sz="1800" dirty="0" smtClean="0">
                <a:solidFill>
                  <a:schemeClr val="accent1"/>
                </a:solidFill>
              </a:rPr>
              <a:t>words, defining the vector dimensionality</a:t>
            </a:r>
          </a:p>
          <a:p>
            <a:pPr marL="285750" indent="-285750">
              <a:buFont typeface="Arial" panose="020B0604020202020204" pitchFamily="34" charset="0"/>
              <a:buChar char="•"/>
            </a:pPr>
            <a:r>
              <a:rPr lang="en-US" altLang="en-US" sz="1800" dirty="0" smtClean="0">
                <a:solidFill>
                  <a:schemeClr val="accent1"/>
                </a:solidFill>
              </a:rPr>
              <a:t>In the following example, each ‘word’ is a concatenation of </a:t>
            </a:r>
            <a:r>
              <a:rPr lang="en-US" altLang="en-US" sz="1800" dirty="0" smtClean="0">
                <a:solidFill>
                  <a:srgbClr val="FF0000"/>
                </a:solidFill>
              </a:rPr>
              <a:t>log type </a:t>
            </a:r>
            <a:r>
              <a:rPr lang="en-US" altLang="en-US" sz="1800" dirty="0" smtClean="0">
                <a:solidFill>
                  <a:schemeClr val="accent1"/>
                </a:solidFill>
              </a:rPr>
              <a:t>and </a:t>
            </a:r>
            <a:r>
              <a:rPr lang="en-US" altLang="en-US" sz="1800" dirty="0" smtClean="0">
                <a:solidFill>
                  <a:srgbClr val="FFC000"/>
                </a:solidFill>
              </a:rPr>
              <a:t>event id</a:t>
            </a:r>
            <a:r>
              <a:rPr lang="en-US" altLang="en-US" sz="1800" dirty="0" smtClean="0">
                <a:solidFill>
                  <a:schemeClr val="accent1"/>
                </a:solidFill>
              </a:rPr>
              <a:t> </a:t>
            </a:r>
            <a:endParaRPr lang="en-US" altLang="en-US" sz="1800" dirty="0">
              <a:solidFill>
                <a:schemeClr val="accent1"/>
              </a:solidFill>
            </a:endParaRPr>
          </a:p>
        </p:txBody>
      </p:sp>
      <p:cxnSp>
        <p:nvCxnSpPr>
          <p:cNvPr id="23" name="Straight Arrow Connector 22"/>
          <p:cNvCxnSpPr/>
          <p:nvPr/>
        </p:nvCxnSpPr>
        <p:spPr>
          <a:xfrm flipV="1">
            <a:off x="4261148" y="3068427"/>
            <a:ext cx="800100" cy="1"/>
          </a:xfrm>
          <a:prstGeom prst="straightConnector1">
            <a:avLst/>
          </a:prstGeom>
          <a:ln w="12700" cmpd="sng">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29" name="Table 28"/>
          <p:cNvGraphicFramePr>
            <a:graphicFrameLocks noGrp="1"/>
          </p:cNvGraphicFramePr>
          <p:nvPr>
            <p:extLst>
              <p:ext uri="{D42A27DB-BD31-4B8C-83A1-F6EECF244321}">
                <p14:modId xmlns:p14="http://schemas.microsoft.com/office/powerpoint/2010/main" val="701842000"/>
              </p:ext>
            </p:extLst>
          </p:nvPr>
        </p:nvGraphicFramePr>
        <p:xfrm>
          <a:off x="5275261" y="2817589"/>
          <a:ext cx="3683000" cy="381000"/>
        </p:xfrm>
        <a:graphic>
          <a:graphicData uri="http://schemas.openxmlformats.org/drawingml/2006/table">
            <a:tbl>
              <a:tblPr/>
              <a:tblGrid>
                <a:gridCol w="1244600"/>
                <a:gridCol w="609600"/>
                <a:gridCol w="609600"/>
                <a:gridCol w="609600"/>
                <a:gridCol w="609600"/>
              </a:tblGrid>
              <a:tr h="190500">
                <a:tc>
                  <a:txBody>
                    <a:bodyPr/>
                    <a:lstStyle/>
                    <a:p>
                      <a:pPr algn="l" fontAlgn="b"/>
                      <a:r>
                        <a:rPr lang="en-US" sz="1100" b="0" i="0" u="none" strike="noStrike" dirty="0" smtClean="0">
                          <a:solidFill>
                            <a:srgbClr val="000000"/>
                          </a:solidFill>
                          <a:effectLst/>
                          <a:latin typeface="Calibri" panose="020F0502020204030204" pitchFamily="34" charset="0"/>
                        </a:rPr>
                        <a:t>Vector_dim:</a:t>
                      </a:r>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dirty="0">
                          <a:solidFill>
                            <a:srgbClr val="FF0000"/>
                          </a:solidFill>
                          <a:effectLst/>
                          <a:latin typeface="Calibri" panose="020F0502020204030204" pitchFamily="34" charset="0"/>
                        </a:rPr>
                        <a:t>info</a:t>
                      </a:r>
                      <a:r>
                        <a:rPr lang="en-US" sz="1100" b="0" i="0" u="none" strike="noStrike" dirty="0">
                          <a:solidFill>
                            <a:srgbClr val="000000"/>
                          </a:solidFill>
                          <a:effectLst/>
                          <a:latin typeface="Calibri" panose="020F0502020204030204" pitchFamily="34" charset="0"/>
                        </a:rPr>
                        <a:t>_</a:t>
                      </a:r>
                      <a:r>
                        <a:rPr lang="en-US" sz="1100" b="0" i="0" u="none" strike="noStrike" dirty="0">
                          <a:solidFill>
                            <a:srgbClr val="FFAF00"/>
                          </a:solidFill>
                          <a:effectLst/>
                          <a:latin typeface="Calibri" panose="020F0502020204030204" pitchFamily="34" charset="0"/>
                        </a:rPr>
                        <a:t>14</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FF0000"/>
                          </a:solidFill>
                          <a:effectLst/>
                          <a:latin typeface="Calibri" panose="020F0502020204030204" pitchFamily="34" charset="0"/>
                        </a:rPr>
                        <a:t>crit</a:t>
                      </a:r>
                      <a:r>
                        <a:rPr lang="en-US" sz="1100" b="0" i="0" u="none" strike="noStrike" dirty="0">
                          <a:solidFill>
                            <a:srgbClr val="000000"/>
                          </a:solidFill>
                          <a:effectLst/>
                          <a:latin typeface="Calibri" panose="020F0502020204030204" pitchFamily="34" charset="0"/>
                        </a:rPr>
                        <a:t>_</a:t>
                      </a:r>
                      <a:r>
                        <a:rPr lang="en-US" sz="1100" b="0" i="0" u="none" strike="noStrike" dirty="0">
                          <a:solidFill>
                            <a:srgbClr val="FFAF00"/>
                          </a:solidFill>
                          <a:effectLst/>
                          <a:latin typeface="Calibri" panose="020F0502020204030204" pitchFamily="34" charset="0"/>
                        </a:rPr>
                        <a:t>150</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FF0000"/>
                          </a:solidFill>
                          <a:effectLst/>
                          <a:latin typeface="Calibri" panose="020F0502020204030204" pitchFamily="34" charset="0"/>
                        </a:rPr>
                        <a:t>info</a:t>
                      </a:r>
                      <a:r>
                        <a:rPr lang="en-US" sz="1100" b="0" i="0" u="none" strike="noStrike" dirty="0">
                          <a:solidFill>
                            <a:srgbClr val="000000"/>
                          </a:solidFill>
                          <a:effectLst/>
                          <a:latin typeface="Calibri" panose="020F0502020204030204" pitchFamily="34" charset="0"/>
                        </a:rPr>
                        <a:t>_</a:t>
                      </a:r>
                      <a:r>
                        <a:rPr lang="en-US" sz="1100" b="0" i="0" u="none" strike="noStrike" dirty="0">
                          <a:solidFill>
                            <a:srgbClr val="FFAF00"/>
                          </a:solidFill>
                          <a:effectLst/>
                          <a:latin typeface="Calibri" panose="020F0502020204030204" pitchFamily="34" charset="0"/>
                        </a:rPr>
                        <a:t>23</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FF0000"/>
                          </a:solidFill>
                          <a:effectLst/>
                          <a:latin typeface="Calibri" panose="020F0502020204030204" pitchFamily="34" charset="0"/>
                        </a:rPr>
                        <a:t>error</a:t>
                      </a:r>
                      <a:r>
                        <a:rPr lang="en-US" sz="1100" b="0" i="0" u="none" strike="noStrike" dirty="0">
                          <a:solidFill>
                            <a:srgbClr val="000000"/>
                          </a:solidFill>
                          <a:effectLst/>
                          <a:latin typeface="Calibri" panose="020F0502020204030204" pitchFamily="34" charset="0"/>
                        </a:rPr>
                        <a:t>_</a:t>
                      </a:r>
                      <a:r>
                        <a:rPr lang="en-US" sz="1100" b="0" i="0" u="none" strike="noStrike" dirty="0">
                          <a:solidFill>
                            <a:srgbClr val="FFAF00"/>
                          </a:solidFill>
                          <a:effectLst/>
                          <a:latin typeface="Calibri" panose="020F0502020204030204" pitchFamily="34" charset="0"/>
                        </a:rPr>
                        <a:t>25</a:t>
                      </a:r>
                    </a:p>
                  </a:txBody>
                  <a:tcPr marL="9525" marR="9525" marT="9525" marB="0" anchor="b">
                    <a:lnL>
                      <a:noFill/>
                    </a:lnL>
                    <a:lnR>
                      <a:noFill/>
                    </a:lnR>
                    <a:lnT>
                      <a:noFill/>
                    </a:lnT>
                    <a:lnB>
                      <a:noFill/>
                    </a:lnB>
                  </a:tcPr>
                </a:tc>
              </a:tr>
              <a:tr h="190500">
                <a:tc>
                  <a:txBody>
                    <a:bodyPr/>
                    <a:lstStyle/>
                    <a:p>
                      <a:pPr algn="l" fontAlgn="b"/>
                      <a:r>
                        <a:rPr lang="en-US" sz="1100" b="0" i="0" u="none" strike="noStrike" dirty="0" smtClean="0">
                          <a:solidFill>
                            <a:srgbClr val="000000"/>
                          </a:solidFill>
                          <a:effectLst/>
                          <a:latin typeface="Calibri" panose="020F0502020204030204" pitchFamily="34" charset="0"/>
                        </a:rPr>
                        <a:t>Value:</a:t>
                      </a:r>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r>
            </a:tbl>
          </a:graphicData>
        </a:graphic>
      </p:graphicFrame>
      <p:sp>
        <p:nvSpPr>
          <p:cNvPr id="31" name="Rectangle 30"/>
          <p:cNvSpPr/>
          <p:nvPr/>
        </p:nvSpPr>
        <p:spPr>
          <a:xfrm>
            <a:off x="4198571" y="2566751"/>
            <a:ext cx="925253" cy="501676"/>
          </a:xfrm>
          <a:prstGeom prst="rect">
            <a:avLst/>
          </a:prstGeom>
        </p:spPr>
        <p:txBody>
          <a:bodyPr wrap="none">
            <a:spAutoFit/>
          </a:bodyPr>
          <a:lstStyle/>
          <a:p>
            <a:pPr algn="ctr">
              <a:lnSpc>
                <a:spcPct val="90000"/>
              </a:lnSpc>
              <a:spcBef>
                <a:spcPts val="600"/>
              </a:spcBef>
              <a:spcAft>
                <a:spcPts val="0"/>
              </a:spcAft>
            </a:pPr>
            <a:r>
              <a:rPr lang="en-US" sz="1200" dirty="0" smtClean="0">
                <a:solidFill>
                  <a:schemeClr val="bg1"/>
                </a:solidFill>
              </a:rPr>
              <a:t>Log</a:t>
            </a:r>
          </a:p>
          <a:p>
            <a:pPr algn="ctr">
              <a:lnSpc>
                <a:spcPct val="90000"/>
              </a:lnSpc>
              <a:spcBef>
                <a:spcPts val="600"/>
              </a:spcBef>
              <a:spcAft>
                <a:spcPts val="0"/>
              </a:spcAft>
            </a:pPr>
            <a:r>
              <a:rPr lang="en-US" sz="1200" dirty="0" smtClean="0">
                <a:solidFill>
                  <a:schemeClr val="bg1"/>
                </a:solidFill>
              </a:rPr>
              <a:t>processing</a:t>
            </a:r>
            <a:endParaRPr lang="en-US" sz="1200" dirty="0">
              <a:solidFill>
                <a:schemeClr val="tx2"/>
              </a:solidFill>
            </a:endParaRPr>
          </a:p>
        </p:txBody>
      </p:sp>
      <p:pic>
        <p:nvPicPr>
          <p:cNvPr id="3" name="Picture 2"/>
          <p:cNvPicPr>
            <a:picLocks noChangeAspect="1"/>
          </p:cNvPicPr>
          <p:nvPr/>
        </p:nvPicPr>
        <p:blipFill>
          <a:blip r:embed="rId2"/>
          <a:stretch>
            <a:fillRect/>
          </a:stretch>
        </p:blipFill>
        <p:spPr>
          <a:xfrm>
            <a:off x="266700" y="2566750"/>
            <a:ext cx="4245235" cy="831720"/>
          </a:xfrm>
          <a:prstGeom prst="rect">
            <a:avLst/>
          </a:prstGeom>
        </p:spPr>
      </p:pic>
    </p:spTree>
    <p:extLst>
      <p:ext uri="{BB962C8B-B14F-4D97-AF65-F5344CB8AC3E}">
        <p14:creationId xmlns:p14="http://schemas.microsoft.com/office/powerpoint/2010/main" val="2282965228"/>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developed solution – important notes</a:t>
            </a:r>
            <a:endParaRPr lang="en-US" dirty="0"/>
          </a:p>
        </p:txBody>
      </p:sp>
      <p:sp>
        <p:nvSpPr>
          <p:cNvPr id="23" name="Rectangle 22"/>
          <p:cNvSpPr/>
          <p:nvPr/>
        </p:nvSpPr>
        <p:spPr>
          <a:xfrm>
            <a:off x="266700" y="863576"/>
            <a:ext cx="4622463" cy="2031325"/>
          </a:xfrm>
          <a:prstGeom prst="rect">
            <a:avLst/>
          </a:prstGeom>
          <a:solidFill>
            <a:schemeClr val="tx2"/>
          </a:solidFill>
        </p:spPr>
        <p:txBody>
          <a:bodyPr wrap="square">
            <a:spAutoFit/>
          </a:bodyPr>
          <a:lstStyle/>
          <a:p>
            <a:pPr marL="285750" indent="-285750">
              <a:buFont typeface="Arial" panose="020B0604020202020204" pitchFamily="34" charset="0"/>
              <a:buChar char="•"/>
            </a:pPr>
            <a:r>
              <a:rPr lang="en-US" altLang="en-US" sz="1800" dirty="0" smtClean="0">
                <a:solidFill>
                  <a:schemeClr val="accent1"/>
                </a:solidFill>
              </a:rPr>
              <a:t>TF-IDF vectors</a:t>
            </a:r>
          </a:p>
          <a:p>
            <a:endParaRPr lang="en-US" altLang="en-US" sz="1800" dirty="0" smtClean="0">
              <a:solidFill>
                <a:schemeClr val="accent1"/>
              </a:solidFill>
            </a:endParaRPr>
          </a:p>
          <a:p>
            <a:pPr marL="285750" indent="-285750">
              <a:buFont typeface="Arial" panose="020B0604020202020204" pitchFamily="34" charset="0"/>
              <a:buChar char="•"/>
            </a:pPr>
            <a:r>
              <a:rPr lang="en-US" altLang="en-US" sz="1800" dirty="0" smtClean="0">
                <a:solidFill>
                  <a:schemeClr val="accent1"/>
                </a:solidFill>
              </a:rPr>
              <a:t>Time range filtering</a:t>
            </a:r>
          </a:p>
          <a:p>
            <a:pPr marL="285750" indent="-285750">
              <a:buFont typeface="Arial" panose="020B0604020202020204" pitchFamily="34" charset="0"/>
              <a:buChar char="•"/>
            </a:pPr>
            <a:endParaRPr lang="en-US" altLang="en-US" sz="1800" dirty="0" smtClean="0">
              <a:solidFill>
                <a:schemeClr val="accent1"/>
              </a:solidFill>
            </a:endParaRPr>
          </a:p>
          <a:p>
            <a:pPr marL="285750" indent="-285750">
              <a:buFont typeface="Arial" panose="020B0604020202020204" pitchFamily="34" charset="0"/>
              <a:buChar char="•"/>
            </a:pPr>
            <a:r>
              <a:rPr lang="en-US" altLang="en-US" sz="1800" dirty="0" smtClean="0">
                <a:solidFill>
                  <a:schemeClr val="accent1"/>
                </a:solidFill>
              </a:rPr>
              <a:t>Similarity-driven vs. Diversity-driven ranking</a:t>
            </a:r>
          </a:p>
          <a:p>
            <a:pPr marL="285750" indent="-285750">
              <a:buFont typeface="Arial" panose="020B0604020202020204" pitchFamily="34" charset="0"/>
              <a:buChar char="•"/>
            </a:pPr>
            <a:endParaRPr lang="en-US" altLang="en-US" sz="1800" dirty="0">
              <a:solidFill>
                <a:schemeClr val="accent1"/>
              </a:solidFill>
            </a:endParaRPr>
          </a:p>
        </p:txBody>
      </p:sp>
      <p:pic>
        <p:nvPicPr>
          <p:cNvPr id="22" name="Picture 21"/>
          <p:cNvPicPr>
            <a:picLocks noChangeAspect="1"/>
          </p:cNvPicPr>
          <p:nvPr/>
        </p:nvPicPr>
        <p:blipFill>
          <a:blip r:embed="rId2"/>
          <a:stretch>
            <a:fillRect/>
          </a:stretch>
        </p:blipFill>
        <p:spPr>
          <a:xfrm>
            <a:off x="4356230" y="2995812"/>
            <a:ext cx="3744593" cy="1819020"/>
          </a:xfrm>
          <a:prstGeom prst="rect">
            <a:avLst/>
          </a:prstGeom>
        </p:spPr>
      </p:pic>
    </p:spTree>
    <p:extLst>
      <p:ext uri="{BB962C8B-B14F-4D97-AF65-F5344CB8AC3E}">
        <p14:creationId xmlns:p14="http://schemas.microsoft.com/office/powerpoint/2010/main" val="2948552932"/>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5" name="Picture 4"/>
          <p:cNvPicPr>
            <a:picLocks noChangeAspect="1"/>
          </p:cNvPicPr>
          <p:nvPr/>
        </p:nvPicPr>
        <p:blipFill>
          <a:blip r:embed="rId2"/>
          <a:stretch>
            <a:fillRect/>
          </a:stretch>
        </p:blipFill>
        <p:spPr>
          <a:xfrm>
            <a:off x="1450975" y="1074693"/>
            <a:ext cx="5102225" cy="3862432"/>
          </a:xfrm>
          <a:prstGeom prst="rect">
            <a:avLst/>
          </a:prstGeom>
        </p:spPr>
      </p:pic>
    </p:spTree>
    <p:extLst>
      <p:ext uri="{BB962C8B-B14F-4D97-AF65-F5344CB8AC3E}">
        <p14:creationId xmlns:p14="http://schemas.microsoft.com/office/powerpoint/2010/main" val="2530336664"/>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Similarity learning</a:t>
            </a:r>
            <a:endParaRPr lang="en-US" dirty="0"/>
          </a:p>
        </p:txBody>
      </p:sp>
      <p:sp>
        <p:nvSpPr>
          <p:cNvPr id="4" name="Rectangle 3"/>
          <p:cNvSpPr/>
          <p:nvPr/>
        </p:nvSpPr>
        <p:spPr>
          <a:xfrm>
            <a:off x="1600200" y="1397000"/>
            <a:ext cx="317500" cy="203200"/>
          </a:xfrm>
          <a:prstGeom prst="rect">
            <a:avLst/>
          </a:prstGeom>
          <a:noFill/>
          <a:ln w="12700" cmpd="sng">
            <a:solidFill>
              <a:schemeClr val="bg1"/>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5" name="Rectangle 4"/>
          <p:cNvSpPr/>
          <p:nvPr/>
        </p:nvSpPr>
        <p:spPr>
          <a:xfrm>
            <a:off x="1917700" y="1397000"/>
            <a:ext cx="317500" cy="203200"/>
          </a:xfrm>
          <a:prstGeom prst="rect">
            <a:avLst/>
          </a:prstGeom>
          <a:noFill/>
          <a:ln w="12700" cmpd="sng">
            <a:solidFill>
              <a:schemeClr val="bg1"/>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6" name="Rectangle 5"/>
          <p:cNvSpPr/>
          <p:nvPr/>
        </p:nvSpPr>
        <p:spPr>
          <a:xfrm>
            <a:off x="2235200" y="1397000"/>
            <a:ext cx="317500" cy="203200"/>
          </a:xfrm>
          <a:prstGeom prst="rect">
            <a:avLst/>
          </a:prstGeom>
          <a:noFill/>
          <a:ln w="12700" cmpd="sng">
            <a:solidFill>
              <a:schemeClr val="bg1"/>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7" name="Rectangle 6"/>
          <p:cNvSpPr/>
          <p:nvPr/>
        </p:nvSpPr>
        <p:spPr>
          <a:xfrm>
            <a:off x="2552700" y="1397000"/>
            <a:ext cx="317500" cy="203200"/>
          </a:xfrm>
          <a:prstGeom prst="rect">
            <a:avLst/>
          </a:prstGeom>
          <a:noFill/>
          <a:ln w="12700" cmpd="sng">
            <a:solidFill>
              <a:schemeClr val="bg1"/>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8" name="Rectangle 7"/>
          <p:cNvSpPr/>
          <p:nvPr/>
        </p:nvSpPr>
        <p:spPr>
          <a:xfrm>
            <a:off x="4102100" y="1397000"/>
            <a:ext cx="317500" cy="203200"/>
          </a:xfrm>
          <a:prstGeom prst="rect">
            <a:avLst/>
          </a:prstGeom>
          <a:noFill/>
          <a:ln w="12700" cmpd="sng">
            <a:solidFill>
              <a:schemeClr val="bg1"/>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9" name="Rectangle 8"/>
          <p:cNvSpPr/>
          <p:nvPr/>
        </p:nvSpPr>
        <p:spPr>
          <a:xfrm>
            <a:off x="4419600" y="1397000"/>
            <a:ext cx="317500" cy="203200"/>
          </a:xfrm>
          <a:prstGeom prst="rect">
            <a:avLst/>
          </a:prstGeom>
          <a:noFill/>
          <a:ln w="12700" cmpd="sng">
            <a:solidFill>
              <a:schemeClr val="bg1"/>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10" name="Rectangle 9"/>
          <p:cNvSpPr/>
          <p:nvPr/>
        </p:nvSpPr>
        <p:spPr>
          <a:xfrm>
            <a:off x="4737100" y="1397000"/>
            <a:ext cx="317500" cy="203200"/>
          </a:xfrm>
          <a:prstGeom prst="rect">
            <a:avLst/>
          </a:prstGeom>
          <a:noFill/>
          <a:ln w="12700" cmpd="sng">
            <a:solidFill>
              <a:schemeClr val="bg1"/>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11" name="Rectangle 10"/>
          <p:cNvSpPr/>
          <p:nvPr/>
        </p:nvSpPr>
        <p:spPr>
          <a:xfrm>
            <a:off x="5054600" y="1397000"/>
            <a:ext cx="317500" cy="203200"/>
          </a:xfrm>
          <a:prstGeom prst="rect">
            <a:avLst/>
          </a:prstGeom>
          <a:noFill/>
          <a:ln w="12700" cmpd="sng">
            <a:solidFill>
              <a:schemeClr val="bg1"/>
            </a:solidFill>
          </a:ln>
          <a:effectLst/>
        </p:spPr>
        <p:txBody>
          <a:bodyPr wrap="square" lIns="182880" tIns="137160" rIns="137160" bIns="137160" rtlCol="0" anchor="ctr">
            <a:noAutofit/>
          </a:bodyPr>
          <a:lstStyle/>
          <a:p>
            <a:pPr algn="ctr">
              <a:lnSpc>
                <a:spcPct val="90000"/>
              </a:lnSpc>
              <a:spcBef>
                <a:spcPts val="600"/>
              </a:spcBef>
              <a:spcAft>
                <a:spcPts val="0"/>
              </a:spcAft>
            </a:pPr>
            <a:r>
              <a:rPr lang="en-US" sz="2000" dirty="0" smtClean="0">
                <a:solidFill>
                  <a:schemeClr val="tx2"/>
                </a:solidFill>
                <a:latin typeface="+mn-lt"/>
              </a:rPr>
              <a:t>…</a:t>
            </a:r>
          </a:p>
        </p:txBody>
      </p:sp>
      <p:sp>
        <p:nvSpPr>
          <p:cNvPr id="12" name="TextBox 11"/>
          <p:cNvSpPr txBox="1"/>
          <p:nvPr/>
        </p:nvSpPr>
        <p:spPr>
          <a:xfrm>
            <a:off x="1854326" y="1021085"/>
            <a:ext cx="761747" cy="307777"/>
          </a:xfrm>
          <a:prstGeom prst="rect">
            <a:avLst/>
          </a:prstGeom>
          <a:noFill/>
        </p:spPr>
        <p:txBody>
          <a:bodyPr wrap="none" rtlCol="0">
            <a:spAutoFit/>
          </a:bodyPr>
          <a:lstStyle/>
          <a:p>
            <a:pPr>
              <a:spcBef>
                <a:spcPts val="0"/>
              </a:spcBef>
              <a:spcAft>
                <a:spcPts val="0"/>
              </a:spcAft>
              <a:buClr>
                <a:schemeClr val="bg1"/>
              </a:buClr>
            </a:pPr>
            <a:r>
              <a:rPr lang="en-US" sz="1400" dirty="0" smtClean="0">
                <a:solidFill>
                  <a:schemeClr val="bg1">
                    <a:lumMod val="50000"/>
                  </a:schemeClr>
                </a:solidFill>
                <a:latin typeface="+mn-lt"/>
              </a:rPr>
              <a:t>Issue 1</a:t>
            </a:r>
          </a:p>
        </p:txBody>
      </p:sp>
      <p:sp>
        <p:nvSpPr>
          <p:cNvPr id="13" name="TextBox 12"/>
          <p:cNvSpPr txBox="1"/>
          <p:nvPr/>
        </p:nvSpPr>
        <p:spPr>
          <a:xfrm>
            <a:off x="4419600" y="1021085"/>
            <a:ext cx="761747" cy="307777"/>
          </a:xfrm>
          <a:prstGeom prst="rect">
            <a:avLst/>
          </a:prstGeom>
          <a:noFill/>
        </p:spPr>
        <p:txBody>
          <a:bodyPr wrap="none" rtlCol="0">
            <a:spAutoFit/>
          </a:bodyPr>
          <a:lstStyle/>
          <a:p>
            <a:pPr>
              <a:spcBef>
                <a:spcPts val="0"/>
              </a:spcBef>
              <a:spcAft>
                <a:spcPts val="0"/>
              </a:spcAft>
              <a:buClr>
                <a:schemeClr val="bg1"/>
              </a:buClr>
            </a:pPr>
            <a:r>
              <a:rPr lang="en-US" sz="1400" dirty="0" smtClean="0">
                <a:solidFill>
                  <a:schemeClr val="bg1">
                    <a:lumMod val="50000"/>
                  </a:schemeClr>
                </a:solidFill>
                <a:latin typeface="+mn-lt"/>
              </a:rPr>
              <a:t>Issue 2</a:t>
            </a:r>
          </a:p>
        </p:txBody>
      </p:sp>
      <p:sp>
        <p:nvSpPr>
          <p:cNvPr id="14" name="Rectangle 13"/>
          <p:cNvSpPr/>
          <p:nvPr/>
        </p:nvSpPr>
        <p:spPr>
          <a:xfrm>
            <a:off x="2616073" y="2514152"/>
            <a:ext cx="317500" cy="203200"/>
          </a:xfrm>
          <a:prstGeom prst="rect">
            <a:avLst/>
          </a:prstGeom>
          <a:noFill/>
          <a:ln w="12700" cmpd="sng">
            <a:solidFill>
              <a:schemeClr val="bg1"/>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15" name="Rectangle 14"/>
          <p:cNvSpPr/>
          <p:nvPr/>
        </p:nvSpPr>
        <p:spPr>
          <a:xfrm>
            <a:off x="2933573" y="2514152"/>
            <a:ext cx="317500" cy="203200"/>
          </a:xfrm>
          <a:prstGeom prst="rect">
            <a:avLst/>
          </a:prstGeom>
          <a:noFill/>
          <a:ln w="12700" cmpd="sng">
            <a:solidFill>
              <a:schemeClr val="bg1"/>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16" name="Rectangle 15"/>
          <p:cNvSpPr/>
          <p:nvPr/>
        </p:nvSpPr>
        <p:spPr>
          <a:xfrm>
            <a:off x="3251073" y="2514152"/>
            <a:ext cx="317500" cy="203200"/>
          </a:xfrm>
          <a:prstGeom prst="rect">
            <a:avLst/>
          </a:prstGeom>
          <a:noFill/>
          <a:ln w="12700" cmpd="sng">
            <a:solidFill>
              <a:schemeClr val="bg1"/>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17" name="Rectangle 16"/>
          <p:cNvSpPr/>
          <p:nvPr/>
        </p:nvSpPr>
        <p:spPr>
          <a:xfrm>
            <a:off x="3568573" y="2514152"/>
            <a:ext cx="317500" cy="203200"/>
          </a:xfrm>
          <a:prstGeom prst="rect">
            <a:avLst/>
          </a:prstGeom>
          <a:noFill/>
          <a:ln w="12700" cmpd="sng">
            <a:solidFill>
              <a:schemeClr val="bg1"/>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18" name="Rectangle 17"/>
          <p:cNvSpPr/>
          <p:nvPr/>
        </p:nvSpPr>
        <p:spPr>
          <a:xfrm>
            <a:off x="3886073" y="2514152"/>
            <a:ext cx="317500" cy="203200"/>
          </a:xfrm>
          <a:prstGeom prst="rect">
            <a:avLst/>
          </a:prstGeom>
          <a:noFill/>
          <a:ln w="12700" cmpd="sng">
            <a:solidFill>
              <a:schemeClr val="bg1"/>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19" name="Rectangle 18"/>
          <p:cNvSpPr/>
          <p:nvPr/>
        </p:nvSpPr>
        <p:spPr>
          <a:xfrm>
            <a:off x="4203573" y="2514152"/>
            <a:ext cx="317500" cy="203200"/>
          </a:xfrm>
          <a:prstGeom prst="rect">
            <a:avLst/>
          </a:prstGeom>
          <a:noFill/>
          <a:ln w="12700" cmpd="sng">
            <a:solidFill>
              <a:schemeClr val="bg1"/>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20" name="TextBox 19"/>
          <p:cNvSpPr txBox="1"/>
          <p:nvPr/>
        </p:nvSpPr>
        <p:spPr>
          <a:xfrm>
            <a:off x="5372100" y="1344711"/>
            <a:ext cx="413896" cy="307777"/>
          </a:xfrm>
          <a:prstGeom prst="rect">
            <a:avLst/>
          </a:prstGeom>
          <a:noFill/>
        </p:spPr>
        <p:txBody>
          <a:bodyPr wrap="none" rtlCol="0">
            <a:spAutoFit/>
          </a:bodyPr>
          <a:lstStyle/>
          <a:p>
            <a:pPr>
              <a:spcBef>
                <a:spcPts val="0"/>
              </a:spcBef>
              <a:spcAft>
                <a:spcPts val="0"/>
              </a:spcAft>
              <a:buClr>
                <a:schemeClr val="bg1"/>
              </a:buClr>
            </a:pPr>
            <a:r>
              <a:rPr lang="en-US" sz="1400" dirty="0" smtClean="0">
                <a:solidFill>
                  <a:schemeClr val="bg2"/>
                </a:solidFill>
                <a:latin typeface="+mn-lt"/>
              </a:rPr>
              <a:t>….</a:t>
            </a:r>
          </a:p>
        </p:txBody>
      </p:sp>
      <p:cxnSp>
        <p:nvCxnSpPr>
          <p:cNvPr id="21" name="Straight Arrow Connector 20"/>
          <p:cNvCxnSpPr/>
          <p:nvPr/>
        </p:nvCxnSpPr>
        <p:spPr>
          <a:xfrm>
            <a:off x="2235200" y="1652488"/>
            <a:ext cx="1135017" cy="542072"/>
          </a:xfrm>
          <a:prstGeom prst="straightConnector1">
            <a:avLst/>
          </a:prstGeom>
          <a:ln w="12700" cmpd="sng">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3648891" y="1652488"/>
            <a:ext cx="1088210" cy="542072"/>
          </a:xfrm>
          <a:prstGeom prst="straightConnector1">
            <a:avLst/>
          </a:prstGeom>
          <a:ln w="12700" cmpd="sng">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3187699" y="2206412"/>
            <a:ext cx="1040670" cy="307777"/>
          </a:xfrm>
          <a:prstGeom prst="rect">
            <a:avLst/>
          </a:prstGeom>
          <a:noFill/>
        </p:spPr>
        <p:txBody>
          <a:bodyPr wrap="none" rtlCol="0">
            <a:spAutoFit/>
          </a:bodyPr>
          <a:lstStyle/>
          <a:p>
            <a:pPr>
              <a:spcBef>
                <a:spcPts val="0"/>
              </a:spcBef>
              <a:spcAft>
                <a:spcPts val="0"/>
              </a:spcAft>
              <a:buClr>
                <a:schemeClr val="bg1"/>
              </a:buClr>
            </a:pPr>
            <a:r>
              <a:rPr lang="en-US" sz="1400" dirty="0" smtClean="0">
                <a:solidFill>
                  <a:schemeClr val="bg1">
                    <a:lumMod val="50000"/>
                  </a:schemeClr>
                </a:solidFill>
                <a:latin typeface="+mn-lt"/>
              </a:rPr>
              <a:t>Pair vector</a:t>
            </a:r>
          </a:p>
        </p:txBody>
      </p:sp>
      <p:cxnSp>
        <p:nvCxnSpPr>
          <p:cNvPr id="27" name="Straight Arrow Connector 26"/>
          <p:cNvCxnSpPr/>
          <p:nvPr/>
        </p:nvCxnSpPr>
        <p:spPr>
          <a:xfrm>
            <a:off x="3568573" y="2795451"/>
            <a:ext cx="0" cy="505098"/>
          </a:xfrm>
          <a:prstGeom prst="straightConnector1">
            <a:avLst/>
          </a:prstGeom>
          <a:ln w="12700" cmpd="sng">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28" name="Picture 2" descr="http://simplifywork.blogs.xerox.com/files/2014/11/newbrain1-300x168.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2640189" y="3378648"/>
            <a:ext cx="1779411" cy="99647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2552700" y="4299329"/>
            <a:ext cx="2093843" cy="307777"/>
          </a:xfrm>
          <a:prstGeom prst="rect">
            <a:avLst/>
          </a:prstGeom>
          <a:noFill/>
        </p:spPr>
        <p:txBody>
          <a:bodyPr wrap="none" rtlCol="0">
            <a:spAutoFit/>
          </a:bodyPr>
          <a:lstStyle/>
          <a:p>
            <a:pPr>
              <a:spcBef>
                <a:spcPts val="0"/>
              </a:spcBef>
              <a:spcAft>
                <a:spcPts val="0"/>
              </a:spcAft>
              <a:buClr>
                <a:schemeClr val="bg1"/>
              </a:buClr>
            </a:pPr>
            <a:r>
              <a:rPr lang="en-US" sz="1400" dirty="0" smtClean="0">
                <a:solidFill>
                  <a:schemeClr val="bg1">
                    <a:lumMod val="50000"/>
                  </a:schemeClr>
                </a:solidFill>
                <a:latin typeface="+mn-lt"/>
              </a:rPr>
              <a:t>Machine-learning model</a:t>
            </a:r>
          </a:p>
        </p:txBody>
      </p:sp>
      <p:cxnSp>
        <p:nvCxnSpPr>
          <p:cNvPr id="30" name="Straight Arrow Connector 29"/>
          <p:cNvCxnSpPr>
            <a:stCxn id="28" idx="3"/>
          </p:cNvCxnSpPr>
          <p:nvPr/>
        </p:nvCxnSpPr>
        <p:spPr>
          <a:xfrm flipV="1">
            <a:off x="4419600" y="3876883"/>
            <a:ext cx="476250" cy="1"/>
          </a:xfrm>
          <a:prstGeom prst="straightConnector1">
            <a:avLst/>
          </a:prstGeom>
          <a:ln w="12700" cmpd="sng">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5058713" y="3722994"/>
            <a:ext cx="1189749" cy="307777"/>
          </a:xfrm>
          <a:prstGeom prst="rect">
            <a:avLst/>
          </a:prstGeom>
          <a:noFill/>
        </p:spPr>
        <p:txBody>
          <a:bodyPr wrap="none" rtlCol="0">
            <a:spAutoFit/>
          </a:bodyPr>
          <a:lstStyle/>
          <a:p>
            <a:pPr>
              <a:spcBef>
                <a:spcPts val="0"/>
              </a:spcBef>
              <a:spcAft>
                <a:spcPts val="0"/>
              </a:spcAft>
              <a:buClr>
                <a:schemeClr val="bg1"/>
              </a:buClr>
            </a:pPr>
            <a:r>
              <a:rPr lang="en-US" sz="1400" dirty="0" smtClean="0">
                <a:solidFill>
                  <a:schemeClr val="bg1">
                    <a:lumMod val="50000"/>
                  </a:schemeClr>
                </a:solidFill>
                <a:latin typeface="+mn-lt"/>
              </a:rPr>
              <a:t>Is duplicate?</a:t>
            </a:r>
          </a:p>
        </p:txBody>
      </p:sp>
    </p:spTree>
    <p:extLst>
      <p:ext uri="{BB962C8B-B14F-4D97-AF65-F5344CB8AC3E}">
        <p14:creationId xmlns:p14="http://schemas.microsoft.com/office/powerpoint/2010/main" val="777987656"/>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Extracting similarity vector</a:t>
            </a:r>
            <a:endParaRPr lang="en-US" dirty="0"/>
          </a:p>
        </p:txBody>
      </p:sp>
      <p:sp>
        <p:nvSpPr>
          <p:cNvPr id="3" name="Subtitle 2"/>
          <p:cNvSpPr>
            <a:spLocks noGrp="1"/>
          </p:cNvSpPr>
          <p:nvPr>
            <p:ph type="subTitle" idx="11"/>
          </p:nvPr>
        </p:nvSpPr>
        <p:spPr/>
        <p:txBody>
          <a:bodyPr/>
          <a:lstStyle/>
          <a:p>
            <a:endParaRPr lang="en-US"/>
          </a:p>
        </p:txBody>
      </p:sp>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3762620677"/>
                  </p:ext>
                </p:extLst>
              </p:nvPr>
            </p:nvGraphicFramePr>
            <p:xfrm>
              <a:off x="602456" y="3900487"/>
              <a:ext cx="812007" cy="802577"/>
            </p:xfrm>
            <a:graphic>
              <a:graphicData uri="http://schemas.openxmlformats.org/drawingml/2006/table">
                <a:tbl>
                  <a:tblPr firstRow="1" bandRow="1">
                    <a:tableStyleId>{5940675A-B579-460E-94D1-54222C63F5DA}</a:tableStyleId>
                  </a:tblPr>
                  <a:tblGrid>
                    <a:gridCol w="812007"/>
                  </a:tblGrid>
                  <a:tr h="357003">
                    <a:tc>
                      <a:txBody>
                        <a:bodyPr/>
                        <a:lstStyle/>
                        <a:p>
                          <a:r>
                            <a:rPr lang="en-US" sz="1000" dirty="0" smtClean="0">
                              <a:solidFill>
                                <a:srgbClr val="FF0000"/>
                              </a:solidFill>
                            </a:rPr>
                            <a:t>Info similarity</a:t>
                          </a:r>
                          <a:endParaRPr lang="en-US" sz="1000" dirty="0">
                            <a:solidFill>
                              <a:srgbClr val="FF0000"/>
                            </a:solidFill>
                          </a:endParaRPr>
                        </a:p>
                      </a:txBody>
                      <a:tcPr/>
                    </a:tc>
                  </a:tr>
                  <a:tr h="255502">
                    <a:tc>
                      <a:txBody>
                        <a:bodyPr/>
                        <a:lstStyle/>
                        <a:p>
                          <a:pPr algn="ctr"/>
                          <a14:m>
                            <m:oMathPara xmlns:m="http://schemas.openxmlformats.org/officeDocument/2006/math">
                              <m:oMathParaPr>
                                <m:jc m:val="centerGroup"/>
                              </m:oMathParaPr>
                              <m:oMath xmlns:m="http://schemas.openxmlformats.org/officeDocument/2006/math">
                                <m:f>
                                  <m:fPr>
                                    <m:ctrlPr>
                                      <a:rPr lang="en-US" sz="1000" i="1" smtClean="0">
                                        <a:solidFill>
                                          <a:srgbClr val="FF0000"/>
                                        </a:solidFill>
                                        <a:latin typeface="Cambria Math" panose="02040503050406030204" pitchFamily="18" charset="0"/>
                                      </a:rPr>
                                    </m:ctrlPr>
                                  </m:fPr>
                                  <m:num>
                                    <m:r>
                                      <a:rPr lang="en-US" sz="1000" b="0" i="1" smtClean="0">
                                        <a:solidFill>
                                          <a:srgbClr val="FF0000"/>
                                        </a:solidFill>
                                        <a:latin typeface="Cambria Math" panose="02040503050406030204" pitchFamily="18" charset="0"/>
                                      </a:rPr>
                                      <m:t>1</m:t>
                                    </m:r>
                                  </m:num>
                                  <m:den>
                                    <m:rad>
                                      <m:radPr>
                                        <m:degHide m:val="on"/>
                                        <m:ctrlPr>
                                          <a:rPr lang="en-US" sz="1000" i="1" smtClean="0">
                                            <a:solidFill>
                                              <a:srgbClr val="FF0000"/>
                                            </a:solidFill>
                                            <a:latin typeface="Cambria Math" panose="02040503050406030204" pitchFamily="18" charset="0"/>
                                          </a:rPr>
                                        </m:ctrlPr>
                                      </m:radPr>
                                      <m:deg/>
                                      <m:e>
                                        <m:r>
                                          <a:rPr lang="en-US" sz="1000" b="0" i="1" smtClean="0">
                                            <a:solidFill>
                                              <a:srgbClr val="FF0000"/>
                                            </a:solidFill>
                                            <a:latin typeface="Cambria Math" panose="02040503050406030204" pitchFamily="18" charset="0"/>
                                          </a:rPr>
                                          <m:t>6</m:t>
                                        </m:r>
                                      </m:e>
                                    </m:rad>
                                  </m:den>
                                </m:f>
                              </m:oMath>
                            </m:oMathPara>
                          </a14:m>
                          <a:endParaRPr lang="en-US" sz="1000" dirty="0">
                            <a:solidFill>
                              <a:srgbClr val="FF0000"/>
                            </a:solidFill>
                          </a:endParaRPr>
                        </a:p>
                      </a:txBody>
                      <a:tcPr/>
                    </a:tc>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3762620677"/>
                  </p:ext>
                </p:extLst>
              </p:nvPr>
            </p:nvGraphicFramePr>
            <p:xfrm>
              <a:off x="602456" y="3900487"/>
              <a:ext cx="812007" cy="802577"/>
            </p:xfrm>
            <a:graphic>
              <a:graphicData uri="http://schemas.openxmlformats.org/drawingml/2006/table">
                <a:tbl>
                  <a:tblPr firstRow="1" bandRow="1">
                    <a:tableStyleId>{5940675A-B579-460E-94D1-54222C63F5DA}</a:tableStyleId>
                  </a:tblPr>
                  <a:tblGrid>
                    <a:gridCol w="812007"/>
                  </a:tblGrid>
                  <a:tr h="396240">
                    <a:tc>
                      <a:txBody>
                        <a:bodyPr/>
                        <a:lstStyle/>
                        <a:p>
                          <a:r>
                            <a:rPr lang="en-US" sz="1000" dirty="0" smtClean="0">
                              <a:solidFill>
                                <a:srgbClr val="FF0000"/>
                              </a:solidFill>
                            </a:rPr>
                            <a:t>Info similarity</a:t>
                          </a:r>
                          <a:endParaRPr lang="en-US" sz="1000" dirty="0">
                            <a:solidFill>
                              <a:srgbClr val="FF0000"/>
                            </a:solidFill>
                          </a:endParaRPr>
                        </a:p>
                      </a:txBody>
                      <a:tcPr/>
                    </a:tc>
                  </a:tr>
                  <a:tr h="406337">
                    <a:tc>
                      <a:txBody>
                        <a:bodyPr/>
                        <a:lstStyle/>
                        <a:p>
                          <a:endParaRPr lang="en-US"/>
                        </a:p>
                      </a:txBody>
                      <a:tcPr>
                        <a:blipFill rotWithShape="0">
                          <a:blip r:embed="rId2"/>
                          <a:stretch>
                            <a:fillRect l="-741" t="-100000" r="-1481" b="-2985"/>
                          </a:stretch>
                        </a:blipFill>
                      </a:tcPr>
                    </a:tc>
                  </a:tr>
                </a:tbl>
              </a:graphicData>
            </a:graphic>
          </p:graphicFrame>
        </mc:Fallback>
      </mc:AlternateContent>
      <p:pic>
        <p:nvPicPr>
          <p:cNvPr id="28" name="Picture 27"/>
          <p:cNvPicPr>
            <a:picLocks noChangeAspect="1"/>
          </p:cNvPicPr>
          <p:nvPr/>
        </p:nvPicPr>
        <p:blipFill>
          <a:blip r:embed="rId3"/>
          <a:stretch>
            <a:fillRect/>
          </a:stretch>
        </p:blipFill>
        <p:spPr>
          <a:xfrm>
            <a:off x="1503219" y="1200148"/>
            <a:ext cx="5221830" cy="2262033"/>
          </a:xfrm>
          <a:prstGeom prst="rect">
            <a:avLst/>
          </a:prstGeom>
        </p:spPr>
      </p:pic>
      <p:sp>
        <p:nvSpPr>
          <p:cNvPr id="4" name="Rectangle 3"/>
          <p:cNvSpPr/>
          <p:nvPr/>
        </p:nvSpPr>
        <p:spPr>
          <a:xfrm>
            <a:off x="1414463" y="1097280"/>
            <a:ext cx="5090840" cy="1288869"/>
          </a:xfrm>
          <a:prstGeom prst="rect">
            <a:avLst/>
          </a:prstGeom>
          <a:noFill/>
          <a:ln w="12700" cmpd="sng">
            <a:solidFill>
              <a:schemeClr val="accent1"/>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7" name="Rectangle 6"/>
          <p:cNvSpPr/>
          <p:nvPr/>
        </p:nvSpPr>
        <p:spPr>
          <a:xfrm>
            <a:off x="1414463" y="2386149"/>
            <a:ext cx="5090840" cy="1288869"/>
          </a:xfrm>
          <a:prstGeom prst="rect">
            <a:avLst/>
          </a:prstGeom>
          <a:noFill/>
          <a:ln w="12700" cmpd="sng">
            <a:solidFill>
              <a:schemeClr val="accent1"/>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Tree>
    <p:extLst>
      <p:ext uri="{BB962C8B-B14F-4D97-AF65-F5344CB8AC3E}">
        <p14:creationId xmlns:p14="http://schemas.microsoft.com/office/powerpoint/2010/main" val="3881003053"/>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Extracting similarity vector</a:t>
            </a:r>
            <a:endParaRPr lang="en-US" dirty="0"/>
          </a:p>
        </p:txBody>
      </p:sp>
      <p:sp>
        <p:nvSpPr>
          <p:cNvPr id="3" name="Subtitle 2"/>
          <p:cNvSpPr>
            <a:spLocks noGrp="1"/>
          </p:cNvSpPr>
          <p:nvPr>
            <p:ph type="subTitle" idx="11"/>
          </p:nvPr>
        </p:nvSpPr>
        <p:spPr/>
        <p:txBody>
          <a:bodyPr/>
          <a:lstStyle/>
          <a:p>
            <a:endParaRPr lang="en-US"/>
          </a:p>
        </p:txBody>
      </p:sp>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3461199111"/>
                  </p:ext>
                </p:extLst>
              </p:nvPr>
            </p:nvGraphicFramePr>
            <p:xfrm>
              <a:off x="881061" y="3935072"/>
              <a:ext cx="1433514" cy="802577"/>
            </p:xfrm>
            <a:graphic>
              <a:graphicData uri="http://schemas.openxmlformats.org/drawingml/2006/table">
                <a:tbl>
                  <a:tblPr firstRow="1" bandRow="1">
                    <a:tableStyleId>{5940675A-B579-460E-94D1-54222C63F5DA}</a:tableStyleId>
                  </a:tblPr>
                  <a:tblGrid>
                    <a:gridCol w="716757"/>
                    <a:gridCol w="716757"/>
                  </a:tblGrid>
                  <a:tr h="357003">
                    <a:tc>
                      <a:txBody>
                        <a:bodyPr/>
                        <a:lstStyle/>
                        <a:p>
                          <a:r>
                            <a:rPr lang="en-US" sz="1000" dirty="0" smtClean="0">
                              <a:solidFill>
                                <a:srgbClr val="FF0000"/>
                              </a:solidFill>
                            </a:rPr>
                            <a:t>Info similarity</a:t>
                          </a:r>
                          <a:endParaRPr lang="en-US" sz="1000" dirty="0">
                            <a:solidFill>
                              <a:srgbClr val="FF0000"/>
                            </a:solidFill>
                          </a:endParaRPr>
                        </a:p>
                      </a:txBody>
                      <a:tcPr/>
                    </a:tc>
                    <a:tc>
                      <a:txBody>
                        <a:bodyPr/>
                        <a:lstStyle/>
                        <a:p>
                          <a:r>
                            <a:rPr lang="en-US" sz="1000" dirty="0" err="1" smtClean="0">
                              <a:solidFill>
                                <a:srgbClr val="FFAF00"/>
                              </a:solidFill>
                            </a:rPr>
                            <a:t>Crit</a:t>
                          </a:r>
                          <a:r>
                            <a:rPr lang="en-US" sz="1000" baseline="0" dirty="0" smtClean="0">
                              <a:solidFill>
                                <a:srgbClr val="FFAF00"/>
                              </a:solidFill>
                            </a:rPr>
                            <a:t> similarity</a:t>
                          </a:r>
                          <a:endParaRPr lang="en-US" sz="1000" dirty="0">
                            <a:solidFill>
                              <a:srgbClr val="FFAF00"/>
                            </a:solidFill>
                          </a:endParaRPr>
                        </a:p>
                      </a:txBody>
                      <a:tcPr/>
                    </a:tc>
                  </a:tr>
                  <a:tr h="255502">
                    <a:tc>
                      <a:txBody>
                        <a:bodyPr/>
                        <a:lstStyle/>
                        <a:p>
                          <a:pPr algn="ctr"/>
                          <a14:m>
                            <m:oMathPara xmlns:m="http://schemas.openxmlformats.org/officeDocument/2006/math">
                              <m:oMathParaPr>
                                <m:jc m:val="centerGroup"/>
                              </m:oMathParaPr>
                              <m:oMath xmlns:m="http://schemas.openxmlformats.org/officeDocument/2006/math">
                                <m:f>
                                  <m:fPr>
                                    <m:ctrlPr>
                                      <a:rPr lang="en-US" sz="1000" i="1" smtClean="0">
                                        <a:solidFill>
                                          <a:srgbClr val="FF0000"/>
                                        </a:solidFill>
                                        <a:latin typeface="Cambria Math" panose="02040503050406030204" pitchFamily="18" charset="0"/>
                                      </a:rPr>
                                    </m:ctrlPr>
                                  </m:fPr>
                                  <m:num>
                                    <m:r>
                                      <a:rPr lang="en-US" sz="1000" b="0" i="1" smtClean="0">
                                        <a:solidFill>
                                          <a:srgbClr val="FF0000"/>
                                        </a:solidFill>
                                        <a:latin typeface="Cambria Math" panose="02040503050406030204" pitchFamily="18" charset="0"/>
                                      </a:rPr>
                                      <m:t>1</m:t>
                                    </m:r>
                                  </m:num>
                                  <m:den>
                                    <m:rad>
                                      <m:radPr>
                                        <m:degHide m:val="on"/>
                                        <m:ctrlPr>
                                          <a:rPr lang="en-US" sz="1000" i="1" smtClean="0">
                                            <a:solidFill>
                                              <a:srgbClr val="FF0000"/>
                                            </a:solidFill>
                                            <a:latin typeface="Cambria Math" panose="02040503050406030204" pitchFamily="18" charset="0"/>
                                          </a:rPr>
                                        </m:ctrlPr>
                                      </m:radPr>
                                      <m:deg/>
                                      <m:e>
                                        <m:r>
                                          <a:rPr lang="en-US" sz="1000" b="0" i="1" smtClean="0">
                                            <a:solidFill>
                                              <a:srgbClr val="FF0000"/>
                                            </a:solidFill>
                                            <a:latin typeface="Cambria Math" panose="02040503050406030204" pitchFamily="18" charset="0"/>
                                          </a:rPr>
                                          <m:t>6</m:t>
                                        </m:r>
                                      </m:e>
                                    </m:rad>
                                  </m:den>
                                </m:f>
                              </m:oMath>
                            </m:oMathPara>
                          </a14:m>
                          <a:endParaRPr lang="en-US" sz="1000" dirty="0">
                            <a:solidFill>
                              <a:srgbClr val="FF0000"/>
                            </a:solidFill>
                          </a:endParaRPr>
                        </a:p>
                      </a:txBody>
                      <a:tcPr/>
                    </a:tc>
                    <a:tc>
                      <a:txBody>
                        <a:bodyPr/>
                        <a:lstStyle/>
                        <a:p>
                          <a:pPr algn="ctr"/>
                          <a:r>
                            <a:rPr lang="en-US" sz="1000" dirty="0" smtClean="0">
                              <a:solidFill>
                                <a:srgbClr val="FFAF00"/>
                              </a:solidFill>
                            </a:rPr>
                            <a:t>0</a:t>
                          </a:r>
                          <a:endParaRPr lang="en-US" sz="1000" dirty="0">
                            <a:solidFill>
                              <a:srgbClr val="FFAF00"/>
                            </a:solidFill>
                          </a:endParaRPr>
                        </a:p>
                      </a:txBody>
                      <a:tcPr/>
                    </a:tc>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3461199111"/>
                  </p:ext>
                </p:extLst>
              </p:nvPr>
            </p:nvGraphicFramePr>
            <p:xfrm>
              <a:off x="881061" y="3935072"/>
              <a:ext cx="1433514" cy="802577"/>
            </p:xfrm>
            <a:graphic>
              <a:graphicData uri="http://schemas.openxmlformats.org/drawingml/2006/table">
                <a:tbl>
                  <a:tblPr firstRow="1" bandRow="1">
                    <a:tableStyleId>{5940675A-B579-460E-94D1-54222C63F5DA}</a:tableStyleId>
                  </a:tblPr>
                  <a:tblGrid>
                    <a:gridCol w="716757"/>
                    <a:gridCol w="716757"/>
                  </a:tblGrid>
                  <a:tr h="396240">
                    <a:tc>
                      <a:txBody>
                        <a:bodyPr/>
                        <a:lstStyle/>
                        <a:p>
                          <a:r>
                            <a:rPr lang="en-US" sz="1000" dirty="0" smtClean="0">
                              <a:solidFill>
                                <a:srgbClr val="FF0000"/>
                              </a:solidFill>
                            </a:rPr>
                            <a:t>Info similarity</a:t>
                          </a:r>
                          <a:endParaRPr lang="en-US" sz="1000" dirty="0">
                            <a:solidFill>
                              <a:srgbClr val="FF0000"/>
                            </a:solidFill>
                          </a:endParaRPr>
                        </a:p>
                      </a:txBody>
                      <a:tcPr/>
                    </a:tc>
                    <a:tc>
                      <a:txBody>
                        <a:bodyPr/>
                        <a:lstStyle/>
                        <a:p>
                          <a:r>
                            <a:rPr lang="en-US" sz="1000" dirty="0" err="1" smtClean="0">
                              <a:solidFill>
                                <a:srgbClr val="FFAF00"/>
                              </a:solidFill>
                            </a:rPr>
                            <a:t>Crit</a:t>
                          </a:r>
                          <a:r>
                            <a:rPr lang="en-US" sz="1000" baseline="0" dirty="0" smtClean="0">
                              <a:solidFill>
                                <a:srgbClr val="FFAF00"/>
                              </a:solidFill>
                            </a:rPr>
                            <a:t> similarity</a:t>
                          </a:r>
                          <a:endParaRPr lang="en-US" sz="1000" dirty="0">
                            <a:solidFill>
                              <a:srgbClr val="FFAF00"/>
                            </a:solidFill>
                          </a:endParaRPr>
                        </a:p>
                      </a:txBody>
                      <a:tcPr/>
                    </a:tc>
                  </a:tr>
                  <a:tr h="406337">
                    <a:tc>
                      <a:txBody>
                        <a:bodyPr/>
                        <a:lstStyle/>
                        <a:p>
                          <a:endParaRPr lang="en-US"/>
                        </a:p>
                      </a:txBody>
                      <a:tcPr>
                        <a:blipFill rotWithShape="0">
                          <a:blip r:embed="rId2"/>
                          <a:stretch>
                            <a:fillRect l="-847" t="-100000" r="-101695" b="-2985"/>
                          </a:stretch>
                        </a:blipFill>
                      </a:tcPr>
                    </a:tc>
                    <a:tc>
                      <a:txBody>
                        <a:bodyPr/>
                        <a:lstStyle/>
                        <a:p>
                          <a:pPr algn="ctr"/>
                          <a:r>
                            <a:rPr lang="en-US" sz="1000" dirty="0" smtClean="0">
                              <a:solidFill>
                                <a:srgbClr val="FFAF00"/>
                              </a:solidFill>
                            </a:rPr>
                            <a:t>0</a:t>
                          </a:r>
                          <a:endParaRPr lang="en-US" sz="1000" dirty="0">
                            <a:solidFill>
                              <a:srgbClr val="FFAF00"/>
                            </a:solidFill>
                          </a:endParaRPr>
                        </a:p>
                      </a:txBody>
                      <a:tcPr/>
                    </a:tc>
                  </a:tr>
                </a:tbl>
              </a:graphicData>
            </a:graphic>
          </p:graphicFrame>
        </mc:Fallback>
      </mc:AlternateContent>
      <p:pic>
        <p:nvPicPr>
          <p:cNvPr id="4" name="Picture 3"/>
          <p:cNvPicPr>
            <a:picLocks noChangeAspect="1"/>
          </p:cNvPicPr>
          <p:nvPr/>
        </p:nvPicPr>
        <p:blipFill>
          <a:blip r:embed="rId3"/>
          <a:stretch>
            <a:fillRect/>
          </a:stretch>
        </p:blipFill>
        <p:spPr>
          <a:xfrm>
            <a:off x="1531143" y="1221578"/>
            <a:ext cx="5046288" cy="2185990"/>
          </a:xfrm>
          <a:prstGeom prst="rect">
            <a:avLst/>
          </a:prstGeom>
        </p:spPr>
      </p:pic>
      <p:sp>
        <p:nvSpPr>
          <p:cNvPr id="6" name="Rectangle 5"/>
          <p:cNvSpPr/>
          <p:nvPr/>
        </p:nvSpPr>
        <p:spPr>
          <a:xfrm>
            <a:off x="1414463" y="1097280"/>
            <a:ext cx="5090840" cy="1288869"/>
          </a:xfrm>
          <a:prstGeom prst="rect">
            <a:avLst/>
          </a:prstGeom>
          <a:noFill/>
          <a:ln w="12700" cmpd="sng">
            <a:solidFill>
              <a:schemeClr val="accent1"/>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7" name="Rectangle 6"/>
          <p:cNvSpPr/>
          <p:nvPr/>
        </p:nvSpPr>
        <p:spPr>
          <a:xfrm>
            <a:off x="1414463" y="2386149"/>
            <a:ext cx="5090840" cy="1288869"/>
          </a:xfrm>
          <a:prstGeom prst="rect">
            <a:avLst/>
          </a:prstGeom>
          <a:noFill/>
          <a:ln w="12700" cmpd="sng">
            <a:solidFill>
              <a:schemeClr val="accent1"/>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Tree>
    <p:extLst>
      <p:ext uri="{BB962C8B-B14F-4D97-AF65-F5344CB8AC3E}">
        <p14:creationId xmlns:p14="http://schemas.microsoft.com/office/powerpoint/2010/main" val="1464210282"/>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8595" y="83343"/>
            <a:ext cx="8191500" cy="484748"/>
          </a:xfrm>
        </p:spPr>
        <p:txBody>
          <a:bodyPr/>
          <a:lstStyle/>
          <a:p>
            <a:r>
              <a:rPr lang="en-US" sz="3500" dirty="0" smtClean="0"/>
              <a:t>Outline</a:t>
            </a:r>
            <a:endParaRPr lang="en-US" sz="3500" dirty="0"/>
          </a:p>
        </p:txBody>
      </p:sp>
      <p:sp>
        <p:nvSpPr>
          <p:cNvPr id="5" name="Content Placeholder 4"/>
          <p:cNvSpPr>
            <a:spLocks noGrp="1"/>
          </p:cNvSpPr>
          <p:nvPr>
            <p:ph sz="quarter" idx="10"/>
          </p:nvPr>
        </p:nvSpPr>
        <p:spPr>
          <a:xfrm>
            <a:off x="178595" y="778669"/>
            <a:ext cx="7958137" cy="3270249"/>
          </a:xfrm>
        </p:spPr>
        <p:txBody>
          <a:bodyPr/>
          <a:lstStyle/>
          <a:p>
            <a:r>
              <a:rPr lang="en-US" sz="2000" dirty="0">
                <a:solidFill>
                  <a:schemeClr val="accent1"/>
                </a:solidFill>
              </a:rPr>
              <a:t>I</a:t>
            </a:r>
            <a:r>
              <a:rPr lang="en-US" sz="2000" dirty="0" smtClean="0">
                <a:solidFill>
                  <a:schemeClr val="accent1"/>
                </a:solidFill>
              </a:rPr>
              <a:t>nvestigating failed tests</a:t>
            </a:r>
          </a:p>
          <a:p>
            <a:r>
              <a:rPr lang="en-US" sz="2000" dirty="0" smtClean="0">
                <a:solidFill>
                  <a:schemeClr val="accent1"/>
                </a:solidFill>
              </a:rPr>
              <a:t>Document similarity</a:t>
            </a:r>
          </a:p>
          <a:p>
            <a:r>
              <a:rPr lang="en-US" sz="2000" dirty="0" smtClean="0">
                <a:solidFill>
                  <a:schemeClr val="accent1"/>
                </a:solidFill>
              </a:rPr>
              <a:t>The developed search system</a:t>
            </a:r>
          </a:p>
          <a:p>
            <a:pPr lvl="1"/>
            <a:r>
              <a:rPr lang="en-US" sz="1800" dirty="0" smtClean="0">
                <a:solidFill>
                  <a:schemeClr val="accent1"/>
                </a:solidFill>
              </a:rPr>
              <a:t>Unsupervised similarity</a:t>
            </a:r>
          </a:p>
          <a:p>
            <a:pPr lvl="1"/>
            <a:r>
              <a:rPr lang="en-US" sz="1800" dirty="0" smtClean="0">
                <a:solidFill>
                  <a:schemeClr val="accent1"/>
                </a:solidFill>
              </a:rPr>
              <a:t>Supervised similarity learning</a:t>
            </a:r>
          </a:p>
          <a:p>
            <a:r>
              <a:rPr lang="en-US" sz="2000" dirty="0" smtClean="0">
                <a:solidFill>
                  <a:schemeClr val="accent1"/>
                </a:solidFill>
              </a:rPr>
              <a:t>Evaluation</a:t>
            </a:r>
          </a:p>
          <a:p>
            <a:r>
              <a:rPr lang="en-US" sz="2000" dirty="0">
                <a:solidFill>
                  <a:schemeClr val="accent1"/>
                </a:solidFill>
              </a:rPr>
              <a:t>Challenges in moving to production</a:t>
            </a:r>
          </a:p>
          <a:p>
            <a:endParaRPr lang="en-US" sz="2000" dirty="0" smtClean="0">
              <a:solidFill>
                <a:schemeClr val="accent1"/>
              </a:solidFill>
            </a:endParaRPr>
          </a:p>
        </p:txBody>
      </p:sp>
    </p:spTree>
    <p:extLst>
      <p:ext uri="{BB962C8B-B14F-4D97-AF65-F5344CB8AC3E}">
        <p14:creationId xmlns:p14="http://schemas.microsoft.com/office/powerpoint/2010/main" val="2895641197"/>
      </p:ext>
    </p:extLst>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Extracting similarity vector</a:t>
            </a:r>
            <a:endParaRPr lang="en-US" dirty="0"/>
          </a:p>
        </p:txBody>
      </p:sp>
      <p:sp>
        <p:nvSpPr>
          <p:cNvPr id="3" name="Subtitle 2"/>
          <p:cNvSpPr>
            <a:spLocks noGrp="1"/>
          </p:cNvSpPr>
          <p:nvPr>
            <p:ph type="subTitle" idx="11"/>
          </p:nvPr>
        </p:nvSpPr>
        <p:spPr/>
        <p:txBody>
          <a:bodyPr/>
          <a:lstStyle/>
          <a:p>
            <a:endParaRPr lang="en-US"/>
          </a:p>
        </p:txBody>
      </p:sp>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1508239263"/>
                  </p:ext>
                </p:extLst>
              </p:nvPr>
            </p:nvGraphicFramePr>
            <p:xfrm>
              <a:off x="409572" y="3750468"/>
              <a:ext cx="1926434" cy="1157289"/>
            </p:xfrm>
            <a:graphic>
              <a:graphicData uri="http://schemas.openxmlformats.org/drawingml/2006/table">
                <a:tbl>
                  <a:tblPr firstRow="1" bandRow="1">
                    <a:tableStyleId>{5940675A-B579-460E-94D1-54222C63F5DA}</a:tableStyleId>
                  </a:tblPr>
                  <a:tblGrid>
                    <a:gridCol w="699446"/>
                    <a:gridCol w="698350"/>
                    <a:gridCol w="528638"/>
                  </a:tblGrid>
                  <a:tr h="663078">
                    <a:tc>
                      <a:txBody>
                        <a:bodyPr/>
                        <a:lstStyle/>
                        <a:p>
                          <a:r>
                            <a:rPr lang="en-US" sz="900" dirty="0" smtClean="0">
                              <a:solidFill>
                                <a:srgbClr val="FF0000"/>
                              </a:solidFill>
                            </a:rPr>
                            <a:t>Info similarity</a:t>
                          </a:r>
                          <a:endParaRPr lang="en-US" sz="900" dirty="0">
                            <a:solidFill>
                              <a:srgbClr val="FF0000"/>
                            </a:solidFill>
                          </a:endParaRPr>
                        </a:p>
                      </a:txBody>
                      <a:tcPr/>
                    </a:tc>
                    <a:tc>
                      <a:txBody>
                        <a:bodyPr/>
                        <a:lstStyle/>
                        <a:p>
                          <a:r>
                            <a:rPr lang="en-US" sz="900" dirty="0" err="1" smtClean="0">
                              <a:solidFill>
                                <a:srgbClr val="FFAF00"/>
                              </a:solidFill>
                            </a:rPr>
                            <a:t>Crit</a:t>
                          </a:r>
                          <a:r>
                            <a:rPr lang="en-US" sz="900" baseline="0" dirty="0" smtClean="0">
                              <a:solidFill>
                                <a:srgbClr val="FFAF00"/>
                              </a:solidFill>
                            </a:rPr>
                            <a:t> similarity</a:t>
                          </a:r>
                          <a:endParaRPr lang="en-US" sz="900" dirty="0">
                            <a:solidFill>
                              <a:srgbClr val="FFAF00"/>
                            </a:solidFill>
                          </a:endParaRPr>
                        </a:p>
                      </a:txBody>
                      <a:tcPr/>
                    </a:tc>
                    <a:tc>
                      <a:txBody>
                        <a:bodyPr/>
                        <a:lstStyle/>
                        <a:p>
                          <a:r>
                            <a:rPr lang="en-US" sz="900" dirty="0" smtClean="0">
                              <a:solidFill>
                                <a:srgbClr val="00B050"/>
                              </a:solidFill>
                            </a:rPr>
                            <a:t>Panic</a:t>
                          </a:r>
                          <a:endParaRPr lang="en-US" sz="900" dirty="0">
                            <a:solidFill>
                              <a:srgbClr val="00B050"/>
                            </a:solidFill>
                          </a:endParaRPr>
                        </a:p>
                      </a:txBody>
                      <a:tcPr/>
                    </a:tc>
                  </a:tr>
                  <a:tr h="494211">
                    <a:tc>
                      <a:txBody>
                        <a:bodyPr/>
                        <a:lstStyle/>
                        <a:p>
                          <a:pPr algn="ctr"/>
                          <a14:m>
                            <m:oMathPara xmlns:m="http://schemas.openxmlformats.org/officeDocument/2006/math">
                              <m:oMathParaPr>
                                <m:jc m:val="centerGroup"/>
                              </m:oMathParaPr>
                              <m:oMath xmlns:m="http://schemas.openxmlformats.org/officeDocument/2006/math">
                                <m:f>
                                  <m:fPr>
                                    <m:ctrlPr>
                                      <a:rPr lang="en-US" sz="900" i="1" smtClean="0">
                                        <a:solidFill>
                                          <a:srgbClr val="FF0000"/>
                                        </a:solidFill>
                                        <a:latin typeface="Cambria Math" panose="02040503050406030204" pitchFamily="18" charset="0"/>
                                      </a:rPr>
                                    </m:ctrlPr>
                                  </m:fPr>
                                  <m:num>
                                    <m:r>
                                      <a:rPr lang="en-US" sz="900" b="0" i="1" smtClean="0">
                                        <a:solidFill>
                                          <a:srgbClr val="FF0000"/>
                                        </a:solidFill>
                                        <a:latin typeface="Cambria Math" panose="02040503050406030204" pitchFamily="18" charset="0"/>
                                      </a:rPr>
                                      <m:t>1</m:t>
                                    </m:r>
                                  </m:num>
                                  <m:den>
                                    <m:rad>
                                      <m:radPr>
                                        <m:degHide m:val="on"/>
                                        <m:ctrlPr>
                                          <a:rPr lang="en-US" sz="900" i="1" smtClean="0">
                                            <a:solidFill>
                                              <a:srgbClr val="FF0000"/>
                                            </a:solidFill>
                                            <a:latin typeface="Cambria Math" panose="02040503050406030204" pitchFamily="18" charset="0"/>
                                          </a:rPr>
                                        </m:ctrlPr>
                                      </m:radPr>
                                      <m:deg/>
                                      <m:e>
                                        <m:r>
                                          <a:rPr lang="en-US" sz="900" b="0" i="1" smtClean="0">
                                            <a:solidFill>
                                              <a:srgbClr val="FF0000"/>
                                            </a:solidFill>
                                            <a:latin typeface="Cambria Math" panose="02040503050406030204" pitchFamily="18" charset="0"/>
                                          </a:rPr>
                                          <m:t>6</m:t>
                                        </m:r>
                                      </m:e>
                                    </m:rad>
                                  </m:den>
                                </m:f>
                              </m:oMath>
                            </m:oMathPara>
                          </a14:m>
                          <a:endParaRPr lang="en-US" sz="900" dirty="0">
                            <a:solidFill>
                              <a:srgbClr val="FF0000"/>
                            </a:solidFill>
                          </a:endParaRPr>
                        </a:p>
                      </a:txBody>
                      <a:tcPr/>
                    </a:tc>
                    <a:tc>
                      <a:txBody>
                        <a:bodyPr/>
                        <a:lstStyle/>
                        <a:p>
                          <a:pPr algn="ctr"/>
                          <a:r>
                            <a:rPr lang="en-US" sz="900" dirty="0" smtClean="0">
                              <a:solidFill>
                                <a:srgbClr val="FFAF00"/>
                              </a:solidFill>
                            </a:rPr>
                            <a:t>0</a:t>
                          </a:r>
                          <a:endParaRPr lang="en-US" sz="900" dirty="0">
                            <a:solidFill>
                              <a:srgbClr val="FFAF00"/>
                            </a:solidFill>
                          </a:endParaRPr>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900" i="1" smtClean="0">
                                        <a:solidFill>
                                          <a:srgbClr val="00B050"/>
                                        </a:solidFill>
                                        <a:latin typeface="Cambria Math" panose="02040503050406030204" pitchFamily="18" charset="0"/>
                                      </a:rPr>
                                    </m:ctrlPr>
                                  </m:fPr>
                                  <m:num>
                                    <m:r>
                                      <a:rPr lang="en-US" sz="900" b="0" i="1" smtClean="0">
                                        <a:solidFill>
                                          <a:srgbClr val="00B050"/>
                                        </a:solidFill>
                                        <a:latin typeface="Cambria Math" panose="02040503050406030204" pitchFamily="18" charset="0"/>
                                      </a:rPr>
                                      <m:t>1</m:t>
                                    </m:r>
                                  </m:num>
                                  <m:den>
                                    <m:rad>
                                      <m:radPr>
                                        <m:degHide m:val="on"/>
                                        <m:ctrlPr>
                                          <a:rPr lang="en-US" sz="900" i="1" smtClean="0">
                                            <a:solidFill>
                                              <a:srgbClr val="00B050"/>
                                            </a:solidFill>
                                            <a:latin typeface="Cambria Math" panose="02040503050406030204" pitchFamily="18" charset="0"/>
                                          </a:rPr>
                                        </m:ctrlPr>
                                      </m:radPr>
                                      <m:deg/>
                                      <m:e>
                                        <m:r>
                                          <a:rPr lang="en-US" sz="900" b="0" i="1" smtClean="0">
                                            <a:solidFill>
                                              <a:srgbClr val="00B050"/>
                                            </a:solidFill>
                                            <a:latin typeface="Cambria Math" panose="02040503050406030204" pitchFamily="18" charset="0"/>
                                          </a:rPr>
                                          <m:t>2</m:t>
                                        </m:r>
                                      </m:e>
                                    </m:rad>
                                  </m:den>
                                </m:f>
                              </m:oMath>
                            </m:oMathPara>
                          </a14:m>
                          <a:endParaRPr lang="en-US" sz="900" dirty="0">
                            <a:solidFill>
                              <a:srgbClr val="FFAF00"/>
                            </a:solidFill>
                          </a:endParaRPr>
                        </a:p>
                      </a:txBody>
                      <a:tcPr/>
                    </a:tc>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1508239263"/>
                  </p:ext>
                </p:extLst>
              </p:nvPr>
            </p:nvGraphicFramePr>
            <p:xfrm>
              <a:off x="409572" y="3750468"/>
              <a:ext cx="1926434" cy="1157289"/>
            </p:xfrm>
            <a:graphic>
              <a:graphicData uri="http://schemas.openxmlformats.org/drawingml/2006/table">
                <a:tbl>
                  <a:tblPr firstRow="1" bandRow="1">
                    <a:tableStyleId>{5940675A-B579-460E-94D1-54222C63F5DA}</a:tableStyleId>
                  </a:tblPr>
                  <a:tblGrid>
                    <a:gridCol w="699446"/>
                    <a:gridCol w="698350"/>
                    <a:gridCol w="528638"/>
                  </a:tblGrid>
                  <a:tr h="663078">
                    <a:tc>
                      <a:txBody>
                        <a:bodyPr/>
                        <a:lstStyle/>
                        <a:p>
                          <a:r>
                            <a:rPr lang="en-US" sz="900" dirty="0" smtClean="0">
                              <a:solidFill>
                                <a:srgbClr val="FF0000"/>
                              </a:solidFill>
                            </a:rPr>
                            <a:t>Info similarity</a:t>
                          </a:r>
                          <a:endParaRPr lang="en-US" sz="900" dirty="0">
                            <a:solidFill>
                              <a:srgbClr val="FF0000"/>
                            </a:solidFill>
                          </a:endParaRPr>
                        </a:p>
                      </a:txBody>
                      <a:tcPr/>
                    </a:tc>
                    <a:tc>
                      <a:txBody>
                        <a:bodyPr/>
                        <a:lstStyle/>
                        <a:p>
                          <a:r>
                            <a:rPr lang="en-US" sz="900" dirty="0" err="1" smtClean="0">
                              <a:solidFill>
                                <a:srgbClr val="FFAF00"/>
                              </a:solidFill>
                            </a:rPr>
                            <a:t>Crit</a:t>
                          </a:r>
                          <a:r>
                            <a:rPr lang="en-US" sz="900" baseline="0" dirty="0" smtClean="0">
                              <a:solidFill>
                                <a:srgbClr val="FFAF00"/>
                              </a:solidFill>
                            </a:rPr>
                            <a:t> similarity</a:t>
                          </a:r>
                          <a:endParaRPr lang="en-US" sz="900" dirty="0">
                            <a:solidFill>
                              <a:srgbClr val="FFAF00"/>
                            </a:solidFill>
                          </a:endParaRPr>
                        </a:p>
                      </a:txBody>
                      <a:tcPr/>
                    </a:tc>
                    <a:tc>
                      <a:txBody>
                        <a:bodyPr/>
                        <a:lstStyle/>
                        <a:p>
                          <a:r>
                            <a:rPr lang="en-US" sz="900" dirty="0" smtClean="0">
                              <a:solidFill>
                                <a:srgbClr val="00B050"/>
                              </a:solidFill>
                            </a:rPr>
                            <a:t>Panic</a:t>
                          </a:r>
                          <a:endParaRPr lang="en-US" sz="900" dirty="0">
                            <a:solidFill>
                              <a:srgbClr val="00B050"/>
                            </a:solidFill>
                          </a:endParaRPr>
                        </a:p>
                      </a:txBody>
                      <a:tcPr/>
                    </a:tc>
                  </a:tr>
                  <a:tr h="494211">
                    <a:tc>
                      <a:txBody>
                        <a:bodyPr/>
                        <a:lstStyle/>
                        <a:p>
                          <a:endParaRPr lang="en-US"/>
                        </a:p>
                      </a:txBody>
                      <a:tcPr>
                        <a:blipFill rotWithShape="0">
                          <a:blip r:embed="rId2"/>
                          <a:stretch>
                            <a:fillRect l="-870" t="-134146" r="-177391" b="-2439"/>
                          </a:stretch>
                        </a:blipFill>
                      </a:tcPr>
                    </a:tc>
                    <a:tc>
                      <a:txBody>
                        <a:bodyPr/>
                        <a:lstStyle/>
                        <a:p>
                          <a:pPr algn="ctr"/>
                          <a:r>
                            <a:rPr lang="en-US" sz="900" dirty="0" smtClean="0">
                              <a:solidFill>
                                <a:srgbClr val="FFAF00"/>
                              </a:solidFill>
                            </a:rPr>
                            <a:t>0</a:t>
                          </a:r>
                          <a:endParaRPr lang="en-US" sz="900" dirty="0">
                            <a:solidFill>
                              <a:srgbClr val="FFAF00"/>
                            </a:solidFill>
                          </a:endParaRPr>
                        </a:p>
                      </a:txBody>
                      <a:tcPr/>
                    </a:tc>
                    <a:tc>
                      <a:txBody>
                        <a:bodyPr/>
                        <a:lstStyle/>
                        <a:p>
                          <a:endParaRPr lang="en-US"/>
                        </a:p>
                      </a:txBody>
                      <a:tcPr>
                        <a:blipFill rotWithShape="0">
                          <a:blip r:embed="rId2"/>
                          <a:stretch>
                            <a:fillRect l="-265517" t="-134146" r="-2299" b="-2439"/>
                          </a:stretch>
                        </a:blipFill>
                      </a:tcPr>
                    </a:tc>
                  </a:tr>
                </a:tbl>
              </a:graphicData>
            </a:graphic>
          </p:graphicFrame>
        </mc:Fallback>
      </mc:AlternateContent>
      <p:pic>
        <p:nvPicPr>
          <p:cNvPr id="5" name="Picture 4"/>
          <p:cNvPicPr>
            <a:picLocks noChangeAspect="1"/>
          </p:cNvPicPr>
          <p:nvPr/>
        </p:nvPicPr>
        <p:blipFill>
          <a:blip r:embed="rId3"/>
          <a:stretch>
            <a:fillRect/>
          </a:stretch>
        </p:blipFill>
        <p:spPr>
          <a:xfrm>
            <a:off x="1372789" y="1064798"/>
            <a:ext cx="5072273" cy="2197246"/>
          </a:xfrm>
          <a:prstGeom prst="rect">
            <a:avLst/>
          </a:prstGeom>
        </p:spPr>
      </p:pic>
      <p:sp>
        <p:nvSpPr>
          <p:cNvPr id="6" name="Rectangle 5"/>
          <p:cNvSpPr/>
          <p:nvPr/>
        </p:nvSpPr>
        <p:spPr>
          <a:xfrm>
            <a:off x="1414463" y="1097280"/>
            <a:ext cx="5090840" cy="1288869"/>
          </a:xfrm>
          <a:prstGeom prst="rect">
            <a:avLst/>
          </a:prstGeom>
          <a:noFill/>
          <a:ln w="12700" cmpd="sng">
            <a:solidFill>
              <a:schemeClr val="accent1"/>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7" name="Rectangle 6"/>
          <p:cNvSpPr/>
          <p:nvPr/>
        </p:nvSpPr>
        <p:spPr>
          <a:xfrm>
            <a:off x="1414463" y="2386149"/>
            <a:ext cx="5090840" cy="1288869"/>
          </a:xfrm>
          <a:prstGeom prst="rect">
            <a:avLst/>
          </a:prstGeom>
          <a:noFill/>
          <a:ln w="12700" cmpd="sng">
            <a:solidFill>
              <a:schemeClr val="accent1"/>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Tree>
    <p:extLst>
      <p:ext uri="{BB962C8B-B14F-4D97-AF65-F5344CB8AC3E}">
        <p14:creationId xmlns:p14="http://schemas.microsoft.com/office/powerpoint/2010/main" val="3331397279"/>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Extracting similarity vector</a:t>
            </a:r>
            <a:endParaRPr lang="en-US" dirty="0"/>
          </a:p>
        </p:txBody>
      </p:sp>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2170597167"/>
                  </p:ext>
                </p:extLst>
              </p:nvPr>
            </p:nvGraphicFramePr>
            <p:xfrm>
              <a:off x="409572" y="3750468"/>
              <a:ext cx="4633917" cy="1157289"/>
            </p:xfrm>
            <a:graphic>
              <a:graphicData uri="http://schemas.openxmlformats.org/drawingml/2006/table">
                <a:tbl>
                  <a:tblPr firstRow="1" bandRow="1">
                    <a:tableStyleId>{5940675A-B579-460E-94D1-54222C63F5DA}</a:tableStyleId>
                  </a:tblPr>
                  <a:tblGrid>
                    <a:gridCol w="1086290"/>
                    <a:gridCol w="1084588"/>
                    <a:gridCol w="821013"/>
                    <a:gridCol w="821013"/>
                    <a:gridCol w="821013"/>
                  </a:tblGrid>
                  <a:tr h="663078">
                    <a:tc>
                      <a:txBody>
                        <a:bodyPr/>
                        <a:lstStyle/>
                        <a:p>
                          <a:r>
                            <a:rPr lang="en-US" sz="900" dirty="0" smtClean="0">
                              <a:solidFill>
                                <a:srgbClr val="FF0000"/>
                              </a:solidFill>
                            </a:rPr>
                            <a:t>Info similarity</a:t>
                          </a:r>
                          <a:endParaRPr lang="en-US" sz="900" dirty="0">
                            <a:solidFill>
                              <a:srgbClr val="FF0000"/>
                            </a:solidFill>
                          </a:endParaRPr>
                        </a:p>
                      </a:txBody>
                      <a:tcPr/>
                    </a:tc>
                    <a:tc>
                      <a:txBody>
                        <a:bodyPr/>
                        <a:lstStyle/>
                        <a:p>
                          <a:r>
                            <a:rPr lang="en-US" sz="900" dirty="0" err="1" smtClean="0">
                              <a:solidFill>
                                <a:srgbClr val="FFAF00"/>
                              </a:solidFill>
                            </a:rPr>
                            <a:t>Crit</a:t>
                          </a:r>
                          <a:r>
                            <a:rPr lang="en-US" sz="900" baseline="0" dirty="0" smtClean="0">
                              <a:solidFill>
                                <a:srgbClr val="FFAF00"/>
                              </a:solidFill>
                            </a:rPr>
                            <a:t> similarity</a:t>
                          </a:r>
                          <a:endParaRPr lang="en-US" sz="900" dirty="0">
                            <a:solidFill>
                              <a:srgbClr val="FFAF00"/>
                            </a:solidFill>
                          </a:endParaRPr>
                        </a:p>
                      </a:txBody>
                      <a:tcPr/>
                    </a:tc>
                    <a:tc>
                      <a:txBody>
                        <a:bodyPr/>
                        <a:lstStyle/>
                        <a:p>
                          <a:r>
                            <a:rPr lang="en-US" sz="900" dirty="0" smtClean="0">
                              <a:solidFill>
                                <a:srgbClr val="00B050"/>
                              </a:solidFill>
                            </a:rPr>
                            <a:t>Panic</a:t>
                          </a:r>
                          <a:endParaRPr lang="en-US" sz="900" dirty="0">
                            <a:solidFill>
                              <a:srgbClr val="00B050"/>
                            </a:solidFill>
                          </a:endParaRPr>
                        </a:p>
                      </a:txBody>
                      <a:tcPr/>
                    </a:tc>
                    <a:tc>
                      <a:txBody>
                        <a:bodyPr/>
                        <a:lstStyle/>
                        <a:p>
                          <a:r>
                            <a:rPr lang="en-US" sz="900" dirty="0" smtClean="0">
                              <a:solidFill>
                                <a:schemeClr val="accent6">
                                  <a:lumMod val="60000"/>
                                  <a:lumOff val="40000"/>
                                </a:schemeClr>
                              </a:solidFill>
                            </a:rPr>
                            <a:t>Same</a:t>
                          </a:r>
                        </a:p>
                        <a:p>
                          <a:r>
                            <a:rPr lang="en-US" sz="900" dirty="0" smtClean="0">
                              <a:solidFill>
                                <a:schemeClr val="accent6">
                                  <a:lumMod val="60000"/>
                                  <a:lumOff val="40000"/>
                                </a:schemeClr>
                              </a:solidFill>
                            </a:rPr>
                            <a:t>Operation</a:t>
                          </a:r>
                        </a:p>
                        <a:p>
                          <a:r>
                            <a:rPr lang="en-US" sz="900" dirty="0" smtClean="0">
                              <a:solidFill>
                                <a:schemeClr val="accent6">
                                  <a:lumMod val="60000"/>
                                  <a:lumOff val="40000"/>
                                </a:schemeClr>
                              </a:solidFill>
                            </a:rPr>
                            <a:t>System</a:t>
                          </a:r>
                          <a:endParaRPr lang="en-US" sz="900" dirty="0">
                            <a:solidFill>
                              <a:schemeClr val="accent6">
                                <a:lumMod val="60000"/>
                                <a:lumOff val="40000"/>
                              </a:schemeClr>
                            </a:solidFill>
                          </a:endParaRPr>
                        </a:p>
                      </a:txBody>
                      <a:tcPr/>
                    </a:tc>
                    <a:tc>
                      <a:txBody>
                        <a:bodyPr/>
                        <a:lstStyle/>
                        <a:p>
                          <a:r>
                            <a:rPr lang="en-US" sz="900" dirty="0" smtClean="0">
                              <a:solidFill>
                                <a:schemeClr val="accent6">
                                  <a:lumMod val="60000"/>
                                  <a:lumOff val="40000"/>
                                </a:schemeClr>
                              </a:solidFill>
                            </a:rPr>
                            <a:t>Time</a:t>
                          </a:r>
                          <a:r>
                            <a:rPr lang="en-US" sz="900" baseline="0" dirty="0" smtClean="0">
                              <a:solidFill>
                                <a:schemeClr val="accent6">
                                  <a:lumMod val="60000"/>
                                  <a:lumOff val="40000"/>
                                </a:schemeClr>
                              </a:solidFill>
                            </a:rPr>
                            <a:t> difference</a:t>
                          </a:r>
                        </a:p>
                        <a:p>
                          <a:r>
                            <a:rPr lang="en-US" sz="900" baseline="0" dirty="0" smtClean="0">
                              <a:solidFill>
                                <a:schemeClr val="accent6">
                                  <a:lumMod val="60000"/>
                                  <a:lumOff val="40000"/>
                                </a:schemeClr>
                              </a:solidFill>
                            </a:rPr>
                            <a:t>(days)</a:t>
                          </a:r>
                          <a:endParaRPr lang="en-US" sz="900" dirty="0">
                            <a:solidFill>
                              <a:schemeClr val="accent6">
                                <a:lumMod val="60000"/>
                                <a:lumOff val="40000"/>
                              </a:schemeClr>
                            </a:solidFill>
                          </a:endParaRPr>
                        </a:p>
                      </a:txBody>
                      <a:tcPr/>
                    </a:tc>
                  </a:tr>
                  <a:tr h="494211">
                    <a:tc>
                      <a:txBody>
                        <a:bodyPr/>
                        <a:lstStyle/>
                        <a:p>
                          <a:pPr algn="ctr"/>
                          <a14:m>
                            <m:oMathPara xmlns:m="http://schemas.openxmlformats.org/officeDocument/2006/math">
                              <m:oMathParaPr>
                                <m:jc m:val="centerGroup"/>
                              </m:oMathParaPr>
                              <m:oMath xmlns:m="http://schemas.openxmlformats.org/officeDocument/2006/math">
                                <m:f>
                                  <m:fPr>
                                    <m:ctrlPr>
                                      <a:rPr lang="en-US" sz="900" i="1" smtClean="0">
                                        <a:solidFill>
                                          <a:srgbClr val="FF0000"/>
                                        </a:solidFill>
                                        <a:latin typeface="Cambria Math" panose="02040503050406030204" pitchFamily="18" charset="0"/>
                                      </a:rPr>
                                    </m:ctrlPr>
                                  </m:fPr>
                                  <m:num>
                                    <m:r>
                                      <a:rPr lang="en-US" sz="900" b="0" i="1" smtClean="0">
                                        <a:solidFill>
                                          <a:srgbClr val="FF0000"/>
                                        </a:solidFill>
                                        <a:latin typeface="Cambria Math" panose="02040503050406030204" pitchFamily="18" charset="0"/>
                                      </a:rPr>
                                      <m:t>1</m:t>
                                    </m:r>
                                  </m:num>
                                  <m:den>
                                    <m:rad>
                                      <m:radPr>
                                        <m:degHide m:val="on"/>
                                        <m:ctrlPr>
                                          <a:rPr lang="en-US" sz="900" i="1" smtClean="0">
                                            <a:solidFill>
                                              <a:srgbClr val="FF0000"/>
                                            </a:solidFill>
                                            <a:latin typeface="Cambria Math" panose="02040503050406030204" pitchFamily="18" charset="0"/>
                                          </a:rPr>
                                        </m:ctrlPr>
                                      </m:radPr>
                                      <m:deg/>
                                      <m:e>
                                        <m:r>
                                          <a:rPr lang="en-US" sz="900" b="0" i="1" smtClean="0">
                                            <a:solidFill>
                                              <a:srgbClr val="FF0000"/>
                                            </a:solidFill>
                                            <a:latin typeface="Cambria Math" panose="02040503050406030204" pitchFamily="18" charset="0"/>
                                          </a:rPr>
                                          <m:t>6</m:t>
                                        </m:r>
                                      </m:e>
                                    </m:rad>
                                  </m:den>
                                </m:f>
                              </m:oMath>
                            </m:oMathPara>
                          </a14:m>
                          <a:endParaRPr lang="en-US" sz="900" dirty="0">
                            <a:solidFill>
                              <a:srgbClr val="FF0000"/>
                            </a:solidFill>
                          </a:endParaRPr>
                        </a:p>
                      </a:txBody>
                      <a:tcPr/>
                    </a:tc>
                    <a:tc>
                      <a:txBody>
                        <a:bodyPr/>
                        <a:lstStyle/>
                        <a:p>
                          <a:pPr algn="ctr"/>
                          <a:r>
                            <a:rPr lang="en-US" sz="900" dirty="0" smtClean="0">
                              <a:solidFill>
                                <a:srgbClr val="FFAF00"/>
                              </a:solidFill>
                            </a:rPr>
                            <a:t>0</a:t>
                          </a:r>
                          <a:endParaRPr lang="en-US" sz="900" dirty="0">
                            <a:solidFill>
                              <a:srgbClr val="FFAF00"/>
                            </a:solidFill>
                          </a:endParaRPr>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900" i="1" smtClean="0">
                                        <a:solidFill>
                                          <a:srgbClr val="00B050"/>
                                        </a:solidFill>
                                        <a:latin typeface="Cambria Math" panose="02040503050406030204" pitchFamily="18" charset="0"/>
                                      </a:rPr>
                                    </m:ctrlPr>
                                  </m:fPr>
                                  <m:num>
                                    <m:r>
                                      <a:rPr lang="en-US" sz="900" b="0" i="1" smtClean="0">
                                        <a:solidFill>
                                          <a:srgbClr val="00B050"/>
                                        </a:solidFill>
                                        <a:latin typeface="Cambria Math" panose="02040503050406030204" pitchFamily="18" charset="0"/>
                                      </a:rPr>
                                      <m:t>1</m:t>
                                    </m:r>
                                  </m:num>
                                  <m:den>
                                    <m:rad>
                                      <m:radPr>
                                        <m:degHide m:val="on"/>
                                        <m:ctrlPr>
                                          <a:rPr lang="en-US" sz="900" i="1" smtClean="0">
                                            <a:solidFill>
                                              <a:srgbClr val="00B050"/>
                                            </a:solidFill>
                                            <a:latin typeface="Cambria Math" panose="02040503050406030204" pitchFamily="18" charset="0"/>
                                          </a:rPr>
                                        </m:ctrlPr>
                                      </m:radPr>
                                      <m:deg/>
                                      <m:e>
                                        <m:r>
                                          <a:rPr lang="en-US" sz="900" b="0" i="1" smtClean="0">
                                            <a:solidFill>
                                              <a:srgbClr val="00B050"/>
                                            </a:solidFill>
                                            <a:latin typeface="Cambria Math" panose="02040503050406030204" pitchFamily="18" charset="0"/>
                                          </a:rPr>
                                          <m:t>2</m:t>
                                        </m:r>
                                      </m:e>
                                    </m:rad>
                                  </m:den>
                                </m:f>
                              </m:oMath>
                            </m:oMathPara>
                          </a14:m>
                          <a:endParaRPr lang="en-US" sz="900" dirty="0">
                            <a:solidFill>
                              <a:srgbClr val="FFAF00"/>
                            </a:solidFill>
                          </a:endParaRPr>
                        </a:p>
                      </a:txBody>
                      <a:tcPr/>
                    </a:tc>
                    <a:tc>
                      <a:txBody>
                        <a:bodyPr/>
                        <a:lstStyle/>
                        <a:p>
                          <a:pPr algn="ctr"/>
                          <a:r>
                            <a:rPr lang="en-US" sz="900" dirty="0" smtClean="0">
                              <a:solidFill>
                                <a:schemeClr val="accent6">
                                  <a:lumMod val="60000"/>
                                  <a:lumOff val="40000"/>
                                </a:schemeClr>
                              </a:solidFill>
                            </a:rPr>
                            <a:t>True</a:t>
                          </a:r>
                          <a:endParaRPr lang="en-US" sz="900" dirty="0">
                            <a:solidFill>
                              <a:schemeClr val="accent6">
                                <a:lumMod val="60000"/>
                                <a:lumOff val="40000"/>
                              </a:schemeClr>
                            </a:solidFill>
                          </a:endParaRPr>
                        </a:p>
                      </a:txBody>
                      <a:tcPr/>
                    </a:tc>
                    <a:tc>
                      <a:txBody>
                        <a:bodyPr/>
                        <a:lstStyle/>
                        <a:p>
                          <a:pPr algn="ctr"/>
                          <a:r>
                            <a:rPr lang="en-US" sz="900" dirty="0" smtClean="0">
                              <a:solidFill>
                                <a:schemeClr val="accent6">
                                  <a:lumMod val="60000"/>
                                  <a:lumOff val="40000"/>
                                </a:schemeClr>
                              </a:solidFill>
                            </a:rPr>
                            <a:t>12</a:t>
                          </a:r>
                        </a:p>
                        <a:p>
                          <a:pPr algn="ctr"/>
                          <a:endParaRPr lang="en-US" sz="900" dirty="0">
                            <a:solidFill>
                              <a:schemeClr val="accent6">
                                <a:lumMod val="60000"/>
                                <a:lumOff val="40000"/>
                              </a:schemeClr>
                            </a:solidFill>
                          </a:endParaRPr>
                        </a:p>
                      </a:txBody>
                      <a:tcPr/>
                    </a:tc>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2170597167"/>
                  </p:ext>
                </p:extLst>
              </p:nvPr>
            </p:nvGraphicFramePr>
            <p:xfrm>
              <a:off x="409572" y="3750468"/>
              <a:ext cx="4633917" cy="1157289"/>
            </p:xfrm>
            <a:graphic>
              <a:graphicData uri="http://schemas.openxmlformats.org/drawingml/2006/table">
                <a:tbl>
                  <a:tblPr firstRow="1" bandRow="1">
                    <a:tableStyleId>{5940675A-B579-460E-94D1-54222C63F5DA}</a:tableStyleId>
                  </a:tblPr>
                  <a:tblGrid>
                    <a:gridCol w="1086290"/>
                    <a:gridCol w="1084588"/>
                    <a:gridCol w="821013"/>
                    <a:gridCol w="821013"/>
                    <a:gridCol w="821013"/>
                  </a:tblGrid>
                  <a:tr h="663078">
                    <a:tc>
                      <a:txBody>
                        <a:bodyPr/>
                        <a:lstStyle/>
                        <a:p>
                          <a:r>
                            <a:rPr lang="en-US" sz="900" dirty="0" smtClean="0">
                              <a:solidFill>
                                <a:srgbClr val="FF0000"/>
                              </a:solidFill>
                            </a:rPr>
                            <a:t>Info similarity</a:t>
                          </a:r>
                          <a:endParaRPr lang="en-US" sz="900" dirty="0">
                            <a:solidFill>
                              <a:srgbClr val="FF0000"/>
                            </a:solidFill>
                          </a:endParaRPr>
                        </a:p>
                      </a:txBody>
                      <a:tcPr/>
                    </a:tc>
                    <a:tc>
                      <a:txBody>
                        <a:bodyPr/>
                        <a:lstStyle/>
                        <a:p>
                          <a:r>
                            <a:rPr lang="en-US" sz="900" dirty="0" err="1" smtClean="0">
                              <a:solidFill>
                                <a:srgbClr val="FFAF00"/>
                              </a:solidFill>
                            </a:rPr>
                            <a:t>Crit</a:t>
                          </a:r>
                          <a:r>
                            <a:rPr lang="en-US" sz="900" baseline="0" dirty="0" smtClean="0">
                              <a:solidFill>
                                <a:srgbClr val="FFAF00"/>
                              </a:solidFill>
                            </a:rPr>
                            <a:t> similarity</a:t>
                          </a:r>
                          <a:endParaRPr lang="en-US" sz="900" dirty="0">
                            <a:solidFill>
                              <a:srgbClr val="FFAF00"/>
                            </a:solidFill>
                          </a:endParaRPr>
                        </a:p>
                      </a:txBody>
                      <a:tcPr/>
                    </a:tc>
                    <a:tc>
                      <a:txBody>
                        <a:bodyPr/>
                        <a:lstStyle/>
                        <a:p>
                          <a:r>
                            <a:rPr lang="en-US" sz="900" dirty="0" smtClean="0">
                              <a:solidFill>
                                <a:srgbClr val="00B050"/>
                              </a:solidFill>
                            </a:rPr>
                            <a:t>Panic</a:t>
                          </a:r>
                          <a:endParaRPr lang="en-US" sz="900" dirty="0">
                            <a:solidFill>
                              <a:srgbClr val="00B050"/>
                            </a:solidFill>
                          </a:endParaRPr>
                        </a:p>
                      </a:txBody>
                      <a:tcPr/>
                    </a:tc>
                    <a:tc>
                      <a:txBody>
                        <a:bodyPr/>
                        <a:lstStyle/>
                        <a:p>
                          <a:r>
                            <a:rPr lang="en-US" sz="900" dirty="0" smtClean="0">
                              <a:solidFill>
                                <a:schemeClr val="accent6">
                                  <a:lumMod val="60000"/>
                                  <a:lumOff val="40000"/>
                                </a:schemeClr>
                              </a:solidFill>
                            </a:rPr>
                            <a:t>Same</a:t>
                          </a:r>
                        </a:p>
                        <a:p>
                          <a:r>
                            <a:rPr lang="en-US" sz="900" dirty="0" smtClean="0">
                              <a:solidFill>
                                <a:schemeClr val="accent6">
                                  <a:lumMod val="60000"/>
                                  <a:lumOff val="40000"/>
                                </a:schemeClr>
                              </a:solidFill>
                            </a:rPr>
                            <a:t>Operation</a:t>
                          </a:r>
                        </a:p>
                        <a:p>
                          <a:r>
                            <a:rPr lang="en-US" sz="900" dirty="0" smtClean="0">
                              <a:solidFill>
                                <a:schemeClr val="accent6">
                                  <a:lumMod val="60000"/>
                                  <a:lumOff val="40000"/>
                                </a:schemeClr>
                              </a:solidFill>
                            </a:rPr>
                            <a:t>System</a:t>
                          </a:r>
                          <a:endParaRPr lang="en-US" sz="900" dirty="0">
                            <a:solidFill>
                              <a:schemeClr val="accent6">
                                <a:lumMod val="60000"/>
                                <a:lumOff val="40000"/>
                              </a:schemeClr>
                            </a:solidFill>
                          </a:endParaRPr>
                        </a:p>
                      </a:txBody>
                      <a:tcPr/>
                    </a:tc>
                    <a:tc>
                      <a:txBody>
                        <a:bodyPr/>
                        <a:lstStyle/>
                        <a:p>
                          <a:r>
                            <a:rPr lang="en-US" sz="900" dirty="0" smtClean="0">
                              <a:solidFill>
                                <a:schemeClr val="accent6">
                                  <a:lumMod val="60000"/>
                                  <a:lumOff val="40000"/>
                                </a:schemeClr>
                              </a:solidFill>
                            </a:rPr>
                            <a:t>Time</a:t>
                          </a:r>
                          <a:r>
                            <a:rPr lang="en-US" sz="900" baseline="0" dirty="0" smtClean="0">
                              <a:solidFill>
                                <a:schemeClr val="accent6">
                                  <a:lumMod val="60000"/>
                                  <a:lumOff val="40000"/>
                                </a:schemeClr>
                              </a:solidFill>
                            </a:rPr>
                            <a:t> difference</a:t>
                          </a:r>
                        </a:p>
                        <a:p>
                          <a:r>
                            <a:rPr lang="en-US" sz="900" baseline="0" dirty="0" smtClean="0">
                              <a:solidFill>
                                <a:schemeClr val="accent6">
                                  <a:lumMod val="60000"/>
                                  <a:lumOff val="40000"/>
                                </a:schemeClr>
                              </a:solidFill>
                            </a:rPr>
                            <a:t>(days)</a:t>
                          </a:r>
                          <a:endParaRPr lang="en-US" sz="900" dirty="0">
                            <a:solidFill>
                              <a:schemeClr val="accent6">
                                <a:lumMod val="60000"/>
                                <a:lumOff val="40000"/>
                              </a:schemeClr>
                            </a:solidFill>
                          </a:endParaRPr>
                        </a:p>
                      </a:txBody>
                      <a:tcPr/>
                    </a:tc>
                  </a:tr>
                  <a:tr h="494211">
                    <a:tc>
                      <a:txBody>
                        <a:bodyPr/>
                        <a:lstStyle/>
                        <a:p>
                          <a:endParaRPr lang="en-US"/>
                        </a:p>
                      </a:txBody>
                      <a:tcPr>
                        <a:blipFill rotWithShape="0">
                          <a:blip r:embed="rId2"/>
                          <a:stretch>
                            <a:fillRect l="-562" t="-134146" r="-328652" b="-2439"/>
                          </a:stretch>
                        </a:blipFill>
                      </a:tcPr>
                    </a:tc>
                    <a:tc>
                      <a:txBody>
                        <a:bodyPr/>
                        <a:lstStyle/>
                        <a:p>
                          <a:pPr algn="ctr"/>
                          <a:r>
                            <a:rPr lang="en-US" sz="900" dirty="0" smtClean="0">
                              <a:solidFill>
                                <a:srgbClr val="FFAF00"/>
                              </a:solidFill>
                            </a:rPr>
                            <a:t>0</a:t>
                          </a:r>
                          <a:endParaRPr lang="en-US" sz="900" dirty="0">
                            <a:solidFill>
                              <a:srgbClr val="FFAF00"/>
                            </a:solidFill>
                          </a:endParaRPr>
                        </a:p>
                      </a:txBody>
                      <a:tcPr/>
                    </a:tc>
                    <a:tc>
                      <a:txBody>
                        <a:bodyPr/>
                        <a:lstStyle/>
                        <a:p>
                          <a:endParaRPr lang="en-US"/>
                        </a:p>
                      </a:txBody>
                      <a:tcPr>
                        <a:blipFill rotWithShape="0">
                          <a:blip r:embed="rId2"/>
                          <a:stretch>
                            <a:fillRect l="-267164" t="-134146" r="-202985" b="-2439"/>
                          </a:stretch>
                        </a:blipFill>
                      </a:tcPr>
                    </a:tc>
                    <a:tc>
                      <a:txBody>
                        <a:bodyPr/>
                        <a:lstStyle/>
                        <a:p>
                          <a:pPr algn="ctr"/>
                          <a:r>
                            <a:rPr lang="en-US" sz="900" dirty="0" smtClean="0">
                              <a:solidFill>
                                <a:schemeClr val="accent6">
                                  <a:lumMod val="60000"/>
                                  <a:lumOff val="40000"/>
                                </a:schemeClr>
                              </a:solidFill>
                            </a:rPr>
                            <a:t>True</a:t>
                          </a:r>
                          <a:endParaRPr lang="en-US" sz="900" dirty="0">
                            <a:solidFill>
                              <a:schemeClr val="accent6">
                                <a:lumMod val="60000"/>
                                <a:lumOff val="40000"/>
                              </a:schemeClr>
                            </a:solidFill>
                          </a:endParaRPr>
                        </a:p>
                      </a:txBody>
                      <a:tcPr/>
                    </a:tc>
                    <a:tc>
                      <a:txBody>
                        <a:bodyPr/>
                        <a:lstStyle/>
                        <a:p>
                          <a:pPr algn="ctr"/>
                          <a:r>
                            <a:rPr lang="en-US" sz="900" dirty="0" smtClean="0">
                              <a:solidFill>
                                <a:schemeClr val="accent6">
                                  <a:lumMod val="60000"/>
                                  <a:lumOff val="40000"/>
                                </a:schemeClr>
                              </a:solidFill>
                            </a:rPr>
                            <a:t>12</a:t>
                          </a:r>
                        </a:p>
                        <a:p>
                          <a:pPr algn="ctr"/>
                          <a:endParaRPr lang="en-US" sz="900" dirty="0">
                            <a:solidFill>
                              <a:schemeClr val="accent6">
                                <a:lumMod val="60000"/>
                                <a:lumOff val="40000"/>
                              </a:schemeClr>
                            </a:solidFill>
                          </a:endParaRPr>
                        </a:p>
                      </a:txBody>
                      <a:tcPr/>
                    </a:tc>
                  </a:tr>
                </a:tbl>
              </a:graphicData>
            </a:graphic>
          </p:graphicFrame>
        </mc:Fallback>
      </mc:AlternateContent>
      <p:pic>
        <p:nvPicPr>
          <p:cNvPr id="6" name="Picture 5"/>
          <p:cNvPicPr>
            <a:picLocks noChangeAspect="1"/>
          </p:cNvPicPr>
          <p:nvPr/>
        </p:nvPicPr>
        <p:blipFill rotWithShape="1">
          <a:blip r:embed="rId3">
            <a:duotone>
              <a:schemeClr val="accent1">
                <a:shade val="45000"/>
                <a:satMod val="135000"/>
              </a:schemeClr>
              <a:prstClr val="white"/>
            </a:duotone>
          </a:blip>
          <a:srcRect r="70154"/>
          <a:stretch/>
        </p:blipFill>
        <p:spPr>
          <a:xfrm>
            <a:off x="6249675" y="1249427"/>
            <a:ext cx="1029806" cy="810633"/>
          </a:xfrm>
          <a:prstGeom prst="rect">
            <a:avLst/>
          </a:prstGeom>
        </p:spPr>
      </p:pic>
      <p:pic>
        <p:nvPicPr>
          <p:cNvPr id="4" name="Picture 3"/>
          <p:cNvPicPr>
            <a:picLocks noChangeAspect="1"/>
          </p:cNvPicPr>
          <p:nvPr/>
        </p:nvPicPr>
        <p:blipFill>
          <a:blip r:embed="rId4"/>
          <a:stretch>
            <a:fillRect/>
          </a:stretch>
        </p:blipFill>
        <p:spPr>
          <a:xfrm>
            <a:off x="1321594" y="1072871"/>
            <a:ext cx="5076268" cy="2198977"/>
          </a:xfrm>
          <a:prstGeom prst="rect">
            <a:avLst/>
          </a:prstGeom>
        </p:spPr>
      </p:pic>
      <p:sp>
        <p:nvSpPr>
          <p:cNvPr id="17" name="TextBox 16"/>
          <p:cNvSpPr txBox="1"/>
          <p:nvPr/>
        </p:nvSpPr>
        <p:spPr>
          <a:xfrm>
            <a:off x="6379817" y="1597766"/>
            <a:ext cx="792506" cy="338554"/>
          </a:xfrm>
          <a:prstGeom prst="rect">
            <a:avLst/>
          </a:prstGeom>
          <a:noFill/>
        </p:spPr>
        <p:txBody>
          <a:bodyPr wrap="square" rtlCol="0">
            <a:spAutoFit/>
          </a:bodyPr>
          <a:lstStyle/>
          <a:p>
            <a:pPr>
              <a:spcBef>
                <a:spcPts val="0"/>
              </a:spcBef>
              <a:spcAft>
                <a:spcPts val="0"/>
              </a:spcAft>
              <a:buClr>
                <a:schemeClr val="bg1"/>
              </a:buClr>
            </a:pPr>
            <a:r>
              <a:rPr lang="en-US" sz="800" dirty="0" smtClean="0">
                <a:solidFill>
                  <a:schemeClr val="accent6">
                    <a:lumMod val="60000"/>
                    <a:lumOff val="40000"/>
                  </a:schemeClr>
                </a:solidFill>
                <a:latin typeface="+mn-lt"/>
              </a:rPr>
              <a:t>Configuration properties</a:t>
            </a:r>
          </a:p>
        </p:txBody>
      </p:sp>
      <p:pic>
        <p:nvPicPr>
          <p:cNvPr id="19" name="Picture 18"/>
          <p:cNvPicPr>
            <a:picLocks noChangeAspect="1"/>
          </p:cNvPicPr>
          <p:nvPr/>
        </p:nvPicPr>
        <p:blipFill rotWithShape="1">
          <a:blip r:embed="rId3">
            <a:duotone>
              <a:schemeClr val="accent1">
                <a:shade val="45000"/>
                <a:satMod val="135000"/>
              </a:schemeClr>
              <a:prstClr val="white"/>
            </a:duotone>
          </a:blip>
          <a:srcRect r="70154"/>
          <a:stretch/>
        </p:blipFill>
        <p:spPr>
          <a:xfrm>
            <a:off x="6246326" y="2402977"/>
            <a:ext cx="1029806" cy="810633"/>
          </a:xfrm>
          <a:prstGeom prst="rect">
            <a:avLst/>
          </a:prstGeom>
        </p:spPr>
      </p:pic>
      <p:sp>
        <p:nvSpPr>
          <p:cNvPr id="20" name="TextBox 19"/>
          <p:cNvSpPr txBox="1"/>
          <p:nvPr/>
        </p:nvSpPr>
        <p:spPr>
          <a:xfrm>
            <a:off x="6376468" y="2751316"/>
            <a:ext cx="792506" cy="338554"/>
          </a:xfrm>
          <a:prstGeom prst="rect">
            <a:avLst/>
          </a:prstGeom>
          <a:noFill/>
        </p:spPr>
        <p:txBody>
          <a:bodyPr wrap="square" rtlCol="0">
            <a:spAutoFit/>
          </a:bodyPr>
          <a:lstStyle/>
          <a:p>
            <a:pPr>
              <a:spcBef>
                <a:spcPts val="0"/>
              </a:spcBef>
              <a:spcAft>
                <a:spcPts val="0"/>
              </a:spcAft>
              <a:buClr>
                <a:schemeClr val="bg1"/>
              </a:buClr>
            </a:pPr>
            <a:r>
              <a:rPr lang="en-US" sz="800" dirty="0" smtClean="0">
                <a:solidFill>
                  <a:schemeClr val="accent6">
                    <a:lumMod val="60000"/>
                    <a:lumOff val="40000"/>
                  </a:schemeClr>
                </a:solidFill>
                <a:latin typeface="+mn-lt"/>
              </a:rPr>
              <a:t>Configuration properties</a:t>
            </a:r>
          </a:p>
        </p:txBody>
      </p:sp>
      <p:sp>
        <p:nvSpPr>
          <p:cNvPr id="10" name="Rectangle 9"/>
          <p:cNvSpPr/>
          <p:nvPr/>
        </p:nvSpPr>
        <p:spPr>
          <a:xfrm>
            <a:off x="1178470" y="953331"/>
            <a:ext cx="5090840" cy="1288869"/>
          </a:xfrm>
          <a:prstGeom prst="rect">
            <a:avLst/>
          </a:prstGeom>
          <a:noFill/>
          <a:ln w="12700" cmpd="sng">
            <a:solidFill>
              <a:schemeClr val="accent1"/>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11" name="Rectangle 10"/>
          <p:cNvSpPr/>
          <p:nvPr/>
        </p:nvSpPr>
        <p:spPr>
          <a:xfrm>
            <a:off x="1178470" y="2242200"/>
            <a:ext cx="5090840" cy="1288869"/>
          </a:xfrm>
          <a:prstGeom prst="rect">
            <a:avLst/>
          </a:prstGeom>
          <a:noFill/>
          <a:ln w="12700" cmpd="sng">
            <a:solidFill>
              <a:schemeClr val="accent1"/>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Tree>
    <p:extLst>
      <p:ext uri="{BB962C8B-B14F-4D97-AF65-F5344CB8AC3E}">
        <p14:creationId xmlns:p14="http://schemas.microsoft.com/office/powerpoint/2010/main" val="1107359924"/>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Extracting similarity vector</a:t>
            </a:r>
            <a:endParaRPr lang="en-US" dirty="0"/>
          </a:p>
        </p:txBody>
      </p:sp>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2048932697"/>
                  </p:ext>
                </p:extLst>
              </p:nvPr>
            </p:nvGraphicFramePr>
            <p:xfrm>
              <a:off x="1321595" y="3709271"/>
              <a:ext cx="5622129" cy="1157289"/>
            </p:xfrm>
            <a:graphic>
              <a:graphicData uri="http://schemas.openxmlformats.org/drawingml/2006/table">
                <a:tbl>
                  <a:tblPr firstRow="1" bandRow="1">
                    <a:tableStyleId>{5940675A-B579-460E-94D1-54222C63F5DA}</a:tableStyleId>
                  </a:tblPr>
                  <a:tblGrid>
                    <a:gridCol w="1119586"/>
                    <a:gridCol w="1117831"/>
                    <a:gridCol w="846178"/>
                    <a:gridCol w="846178"/>
                    <a:gridCol w="846178"/>
                    <a:gridCol w="846178"/>
                  </a:tblGrid>
                  <a:tr h="663078">
                    <a:tc>
                      <a:txBody>
                        <a:bodyPr/>
                        <a:lstStyle/>
                        <a:p>
                          <a:r>
                            <a:rPr lang="en-US" sz="900" dirty="0" smtClean="0">
                              <a:solidFill>
                                <a:srgbClr val="FF0000"/>
                              </a:solidFill>
                            </a:rPr>
                            <a:t>Info similarity</a:t>
                          </a:r>
                          <a:endParaRPr lang="en-US" sz="900" dirty="0">
                            <a:solidFill>
                              <a:srgbClr val="FF0000"/>
                            </a:solidFill>
                          </a:endParaRPr>
                        </a:p>
                      </a:txBody>
                      <a:tcPr/>
                    </a:tc>
                    <a:tc>
                      <a:txBody>
                        <a:bodyPr/>
                        <a:lstStyle/>
                        <a:p>
                          <a:r>
                            <a:rPr lang="en-US" sz="900" dirty="0" err="1" smtClean="0">
                              <a:solidFill>
                                <a:srgbClr val="FFAF00"/>
                              </a:solidFill>
                            </a:rPr>
                            <a:t>Crit</a:t>
                          </a:r>
                          <a:r>
                            <a:rPr lang="en-US" sz="900" baseline="0" dirty="0" smtClean="0">
                              <a:solidFill>
                                <a:srgbClr val="FFAF00"/>
                              </a:solidFill>
                            </a:rPr>
                            <a:t> similarity</a:t>
                          </a:r>
                          <a:endParaRPr lang="en-US" sz="900" dirty="0">
                            <a:solidFill>
                              <a:srgbClr val="FFAF00"/>
                            </a:solidFill>
                          </a:endParaRPr>
                        </a:p>
                      </a:txBody>
                      <a:tcPr/>
                    </a:tc>
                    <a:tc>
                      <a:txBody>
                        <a:bodyPr/>
                        <a:lstStyle/>
                        <a:p>
                          <a:r>
                            <a:rPr lang="en-US" sz="900" dirty="0" smtClean="0">
                              <a:solidFill>
                                <a:srgbClr val="00B050"/>
                              </a:solidFill>
                            </a:rPr>
                            <a:t>Panic</a:t>
                          </a:r>
                          <a:endParaRPr lang="en-US" sz="900" dirty="0">
                            <a:solidFill>
                              <a:srgbClr val="00B050"/>
                            </a:solidFill>
                          </a:endParaRPr>
                        </a:p>
                      </a:txBody>
                      <a:tcPr/>
                    </a:tc>
                    <a:tc>
                      <a:txBody>
                        <a:bodyPr/>
                        <a:lstStyle/>
                        <a:p>
                          <a:r>
                            <a:rPr lang="en-US" sz="900" dirty="0" smtClean="0">
                              <a:solidFill>
                                <a:schemeClr val="accent6">
                                  <a:lumMod val="60000"/>
                                  <a:lumOff val="40000"/>
                                </a:schemeClr>
                              </a:solidFill>
                            </a:rPr>
                            <a:t>Same</a:t>
                          </a:r>
                        </a:p>
                        <a:p>
                          <a:r>
                            <a:rPr lang="en-US" sz="900" dirty="0" smtClean="0">
                              <a:solidFill>
                                <a:schemeClr val="accent6">
                                  <a:lumMod val="60000"/>
                                  <a:lumOff val="40000"/>
                                </a:schemeClr>
                              </a:solidFill>
                            </a:rPr>
                            <a:t>Operation</a:t>
                          </a:r>
                        </a:p>
                        <a:p>
                          <a:r>
                            <a:rPr lang="en-US" sz="900" dirty="0" smtClean="0">
                              <a:solidFill>
                                <a:schemeClr val="accent6">
                                  <a:lumMod val="60000"/>
                                  <a:lumOff val="40000"/>
                                </a:schemeClr>
                              </a:solidFill>
                            </a:rPr>
                            <a:t>System</a:t>
                          </a:r>
                          <a:endParaRPr lang="en-US" sz="900" dirty="0">
                            <a:solidFill>
                              <a:schemeClr val="accent6">
                                <a:lumMod val="60000"/>
                                <a:lumOff val="40000"/>
                              </a:schemeClr>
                            </a:solidFill>
                          </a:endParaRPr>
                        </a:p>
                      </a:txBody>
                      <a:tcPr/>
                    </a:tc>
                    <a:tc>
                      <a:txBody>
                        <a:bodyPr/>
                        <a:lstStyle/>
                        <a:p>
                          <a:r>
                            <a:rPr lang="en-US" sz="900" dirty="0" smtClean="0">
                              <a:solidFill>
                                <a:schemeClr val="accent6">
                                  <a:lumMod val="60000"/>
                                  <a:lumOff val="40000"/>
                                </a:schemeClr>
                              </a:solidFill>
                            </a:rPr>
                            <a:t>Time</a:t>
                          </a:r>
                          <a:r>
                            <a:rPr lang="en-US" sz="900" baseline="0" dirty="0" smtClean="0">
                              <a:solidFill>
                                <a:schemeClr val="accent6">
                                  <a:lumMod val="60000"/>
                                  <a:lumOff val="40000"/>
                                </a:schemeClr>
                              </a:solidFill>
                            </a:rPr>
                            <a:t> difference</a:t>
                          </a:r>
                        </a:p>
                        <a:p>
                          <a:r>
                            <a:rPr lang="en-US" sz="900" baseline="0" dirty="0" smtClean="0">
                              <a:solidFill>
                                <a:schemeClr val="accent6">
                                  <a:lumMod val="60000"/>
                                  <a:lumOff val="40000"/>
                                </a:schemeClr>
                              </a:solidFill>
                            </a:rPr>
                            <a:t>(days)</a:t>
                          </a:r>
                          <a:endParaRPr lang="en-US" sz="900" dirty="0">
                            <a:solidFill>
                              <a:schemeClr val="accent6">
                                <a:lumMod val="60000"/>
                                <a:lumOff val="40000"/>
                              </a:schemeClr>
                            </a:solidFill>
                          </a:endParaRPr>
                        </a:p>
                      </a:txBody>
                      <a:tcPr/>
                    </a:tc>
                    <a:tc>
                      <a:txBody>
                        <a:bodyPr/>
                        <a:lstStyle/>
                        <a:p>
                          <a:r>
                            <a:rPr lang="en-US" sz="900" b="1" dirty="0" smtClean="0">
                              <a:solidFill>
                                <a:schemeClr val="bg2"/>
                              </a:solidFill>
                            </a:rPr>
                            <a:t>Label:</a:t>
                          </a:r>
                          <a:r>
                            <a:rPr lang="en-US" sz="900" b="1" baseline="0" dirty="0" smtClean="0">
                              <a:solidFill>
                                <a:schemeClr val="bg2"/>
                              </a:solidFill>
                            </a:rPr>
                            <a:t> Is duplication</a:t>
                          </a:r>
                          <a:endParaRPr lang="en-US" sz="900" b="1" dirty="0">
                            <a:solidFill>
                              <a:schemeClr val="bg2"/>
                            </a:solidFill>
                          </a:endParaRPr>
                        </a:p>
                      </a:txBody>
                      <a:tcPr/>
                    </a:tc>
                  </a:tr>
                  <a:tr h="494211">
                    <a:tc>
                      <a:txBody>
                        <a:bodyPr/>
                        <a:lstStyle/>
                        <a:p>
                          <a:pPr algn="ctr"/>
                          <a14:m>
                            <m:oMathPara xmlns:m="http://schemas.openxmlformats.org/officeDocument/2006/math">
                              <m:oMathParaPr>
                                <m:jc m:val="centerGroup"/>
                              </m:oMathParaPr>
                              <m:oMath xmlns:m="http://schemas.openxmlformats.org/officeDocument/2006/math">
                                <m:f>
                                  <m:fPr>
                                    <m:ctrlPr>
                                      <a:rPr lang="en-US" sz="900" i="1" smtClean="0">
                                        <a:solidFill>
                                          <a:srgbClr val="FF0000"/>
                                        </a:solidFill>
                                        <a:latin typeface="Cambria Math" panose="02040503050406030204" pitchFamily="18" charset="0"/>
                                      </a:rPr>
                                    </m:ctrlPr>
                                  </m:fPr>
                                  <m:num>
                                    <m:r>
                                      <a:rPr lang="en-US" sz="900" b="0" i="1" smtClean="0">
                                        <a:solidFill>
                                          <a:srgbClr val="FF0000"/>
                                        </a:solidFill>
                                        <a:latin typeface="Cambria Math" panose="02040503050406030204" pitchFamily="18" charset="0"/>
                                      </a:rPr>
                                      <m:t>1</m:t>
                                    </m:r>
                                  </m:num>
                                  <m:den>
                                    <m:rad>
                                      <m:radPr>
                                        <m:degHide m:val="on"/>
                                        <m:ctrlPr>
                                          <a:rPr lang="en-US" sz="900" i="1" smtClean="0">
                                            <a:solidFill>
                                              <a:srgbClr val="FF0000"/>
                                            </a:solidFill>
                                            <a:latin typeface="Cambria Math" panose="02040503050406030204" pitchFamily="18" charset="0"/>
                                          </a:rPr>
                                        </m:ctrlPr>
                                      </m:radPr>
                                      <m:deg/>
                                      <m:e>
                                        <m:r>
                                          <a:rPr lang="en-US" sz="900" b="0" i="1" smtClean="0">
                                            <a:solidFill>
                                              <a:srgbClr val="FF0000"/>
                                            </a:solidFill>
                                            <a:latin typeface="Cambria Math" panose="02040503050406030204" pitchFamily="18" charset="0"/>
                                          </a:rPr>
                                          <m:t>6</m:t>
                                        </m:r>
                                      </m:e>
                                    </m:rad>
                                  </m:den>
                                </m:f>
                              </m:oMath>
                            </m:oMathPara>
                          </a14:m>
                          <a:endParaRPr lang="en-US" sz="900" dirty="0">
                            <a:solidFill>
                              <a:srgbClr val="FF0000"/>
                            </a:solidFill>
                          </a:endParaRPr>
                        </a:p>
                      </a:txBody>
                      <a:tcPr/>
                    </a:tc>
                    <a:tc>
                      <a:txBody>
                        <a:bodyPr/>
                        <a:lstStyle/>
                        <a:p>
                          <a:pPr algn="ctr"/>
                          <a:r>
                            <a:rPr lang="en-US" sz="900" dirty="0" smtClean="0">
                              <a:solidFill>
                                <a:srgbClr val="FFAF00"/>
                              </a:solidFill>
                            </a:rPr>
                            <a:t>0</a:t>
                          </a:r>
                          <a:endParaRPr lang="en-US" sz="900" dirty="0">
                            <a:solidFill>
                              <a:srgbClr val="FFAF00"/>
                            </a:solidFill>
                          </a:endParaRPr>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900" i="1" smtClean="0">
                                        <a:solidFill>
                                          <a:srgbClr val="00B050"/>
                                        </a:solidFill>
                                        <a:latin typeface="Cambria Math" panose="02040503050406030204" pitchFamily="18" charset="0"/>
                                      </a:rPr>
                                    </m:ctrlPr>
                                  </m:fPr>
                                  <m:num>
                                    <m:r>
                                      <a:rPr lang="en-US" sz="900" b="0" i="1" smtClean="0">
                                        <a:solidFill>
                                          <a:srgbClr val="00B050"/>
                                        </a:solidFill>
                                        <a:latin typeface="Cambria Math" panose="02040503050406030204" pitchFamily="18" charset="0"/>
                                      </a:rPr>
                                      <m:t>1</m:t>
                                    </m:r>
                                  </m:num>
                                  <m:den>
                                    <m:rad>
                                      <m:radPr>
                                        <m:degHide m:val="on"/>
                                        <m:ctrlPr>
                                          <a:rPr lang="en-US" sz="900" i="1" smtClean="0">
                                            <a:solidFill>
                                              <a:srgbClr val="00B050"/>
                                            </a:solidFill>
                                            <a:latin typeface="Cambria Math" panose="02040503050406030204" pitchFamily="18" charset="0"/>
                                          </a:rPr>
                                        </m:ctrlPr>
                                      </m:radPr>
                                      <m:deg/>
                                      <m:e>
                                        <m:r>
                                          <a:rPr lang="en-US" sz="900" b="0" i="1" smtClean="0">
                                            <a:solidFill>
                                              <a:srgbClr val="00B050"/>
                                            </a:solidFill>
                                            <a:latin typeface="Cambria Math" panose="02040503050406030204" pitchFamily="18" charset="0"/>
                                          </a:rPr>
                                          <m:t>2</m:t>
                                        </m:r>
                                      </m:e>
                                    </m:rad>
                                  </m:den>
                                </m:f>
                              </m:oMath>
                            </m:oMathPara>
                          </a14:m>
                          <a:endParaRPr lang="en-US" sz="900" dirty="0">
                            <a:solidFill>
                              <a:srgbClr val="FFAF00"/>
                            </a:solidFill>
                          </a:endParaRPr>
                        </a:p>
                      </a:txBody>
                      <a:tcPr/>
                    </a:tc>
                    <a:tc>
                      <a:txBody>
                        <a:bodyPr/>
                        <a:lstStyle/>
                        <a:p>
                          <a:pPr algn="ctr"/>
                          <a:r>
                            <a:rPr lang="en-US" sz="900" dirty="0" smtClean="0">
                              <a:solidFill>
                                <a:schemeClr val="accent6">
                                  <a:lumMod val="60000"/>
                                  <a:lumOff val="40000"/>
                                </a:schemeClr>
                              </a:solidFill>
                            </a:rPr>
                            <a:t>True</a:t>
                          </a:r>
                          <a:endParaRPr lang="en-US" sz="900" dirty="0">
                            <a:solidFill>
                              <a:schemeClr val="accent6">
                                <a:lumMod val="60000"/>
                                <a:lumOff val="40000"/>
                              </a:schemeClr>
                            </a:solidFill>
                          </a:endParaRPr>
                        </a:p>
                      </a:txBody>
                      <a:tcPr/>
                    </a:tc>
                    <a:tc>
                      <a:txBody>
                        <a:bodyPr/>
                        <a:lstStyle/>
                        <a:p>
                          <a:pPr algn="ctr"/>
                          <a:r>
                            <a:rPr lang="en-US" sz="900" dirty="0" smtClean="0">
                              <a:solidFill>
                                <a:schemeClr val="accent6">
                                  <a:lumMod val="60000"/>
                                  <a:lumOff val="40000"/>
                                </a:schemeClr>
                              </a:solidFill>
                            </a:rPr>
                            <a:t>12</a:t>
                          </a:r>
                        </a:p>
                        <a:p>
                          <a:pPr algn="ctr"/>
                          <a:endParaRPr lang="en-US" sz="900" dirty="0">
                            <a:solidFill>
                              <a:schemeClr val="accent6">
                                <a:lumMod val="60000"/>
                                <a:lumOff val="40000"/>
                              </a:schemeClr>
                            </a:solidFill>
                          </a:endParaRPr>
                        </a:p>
                      </a:txBody>
                      <a:tcPr/>
                    </a:tc>
                    <a:tc>
                      <a:txBody>
                        <a:bodyPr/>
                        <a:lstStyle/>
                        <a:p>
                          <a:pPr algn="ctr"/>
                          <a:r>
                            <a:rPr lang="en-US" sz="900" b="1" dirty="0" smtClean="0">
                              <a:solidFill>
                                <a:schemeClr val="bg2"/>
                              </a:solidFill>
                            </a:rPr>
                            <a:t>True</a:t>
                          </a:r>
                          <a:endParaRPr lang="en-US" sz="900" b="1" dirty="0">
                            <a:solidFill>
                              <a:schemeClr val="bg2"/>
                            </a:solidFill>
                          </a:endParaRPr>
                        </a:p>
                      </a:txBody>
                      <a:tcPr/>
                    </a:tc>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2048932697"/>
                  </p:ext>
                </p:extLst>
              </p:nvPr>
            </p:nvGraphicFramePr>
            <p:xfrm>
              <a:off x="1321595" y="3709271"/>
              <a:ext cx="5622129" cy="1157289"/>
            </p:xfrm>
            <a:graphic>
              <a:graphicData uri="http://schemas.openxmlformats.org/drawingml/2006/table">
                <a:tbl>
                  <a:tblPr firstRow="1" bandRow="1">
                    <a:tableStyleId>{5940675A-B579-460E-94D1-54222C63F5DA}</a:tableStyleId>
                  </a:tblPr>
                  <a:tblGrid>
                    <a:gridCol w="1119586"/>
                    <a:gridCol w="1117831"/>
                    <a:gridCol w="846178"/>
                    <a:gridCol w="846178"/>
                    <a:gridCol w="846178"/>
                    <a:gridCol w="846178"/>
                  </a:tblGrid>
                  <a:tr h="663078">
                    <a:tc>
                      <a:txBody>
                        <a:bodyPr/>
                        <a:lstStyle/>
                        <a:p>
                          <a:r>
                            <a:rPr lang="en-US" sz="900" dirty="0" smtClean="0">
                              <a:solidFill>
                                <a:srgbClr val="FF0000"/>
                              </a:solidFill>
                            </a:rPr>
                            <a:t>Info similarity</a:t>
                          </a:r>
                          <a:endParaRPr lang="en-US" sz="900" dirty="0">
                            <a:solidFill>
                              <a:srgbClr val="FF0000"/>
                            </a:solidFill>
                          </a:endParaRPr>
                        </a:p>
                      </a:txBody>
                      <a:tcPr/>
                    </a:tc>
                    <a:tc>
                      <a:txBody>
                        <a:bodyPr/>
                        <a:lstStyle/>
                        <a:p>
                          <a:r>
                            <a:rPr lang="en-US" sz="900" dirty="0" err="1" smtClean="0">
                              <a:solidFill>
                                <a:srgbClr val="FFAF00"/>
                              </a:solidFill>
                            </a:rPr>
                            <a:t>Crit</a:t>
                          </a:r>
                          <a:r>
                            <a:rPr lang="en-US" sz="900" baseline="0" dirty="0" smtClean="0">
                              <a:solidFill>
                                <a:srgbClr val="FFAF00"/>
                              </a:solidFill>
                            </a:rPr>
                            <a:t> similarity</a:t>
                          </a:r>
                          <a:endParaRPr lang="en-US" sz="900" dirty="0">
                            <a:solidFill>
                              <a:srgbClr val="FFAF00"/>
                            </a:solidFill>
                          </a:endParaRPr>
                        </a:p>
                      </a:txBody>
                      <a:tcPr/>
                    </a:tc>
                    <a:tc>
                      <a:txBody>
                        <a:bodyPr/>
                        <a:lstStyle/>
                        <a:p>
                          <a:r>
                            <a:rPr lang="en-US" sz="900" dirty="0" smtClean="0">
                              <a:solidFill>
                                <a:srgbClr val="00B050"/>
                              </a:solidFill>
                            </a:rPr>
                            <a:t>Panic</a:t>
                          </a:r>
                          <a:endParaRPr lang="en-US" sz="900" dirty="0">
                            <a:solidFill>
                              <a:srgbClr val="00B050"/>
                            </a:solidFill>
                          </a:endParaRPr>
                        </a:p>
                      </a:txBody>
                      <a:tcPr/>
                    </a:tc>
                    <a:tc>
                      <a:txBody>
                        <a:bodyPr/>
                        <a:lstStyle/>
                        <a:p>
                          <a:r>
                            <a:rPr lang="en-US" sz="900" dirty="0" smtClean="0">
                              <a:solidFill>
                                <a:schemeClr val="accent6">
                                  <a:lumMod val="60000"/>
                                  <a:lumOff val="40000"/>
                                </a:schemeClr>
                              </a:solidFill>
                            </a:rPr>
                            <a:t>Same</a:t>
                          </a:r>
                        </a:p>
                        <a:p>
                          <a:r>
                            <a:rPr lang="en-US" sz="900" dirty="0" smtClean="0">
                              <a:solidFill>
                                <a:schemeClr val="accent6">
                                  <a:lumMod val="60000"/>
                                  <a:lumOff val="40000"/>
                                </a:schemeClr>
                              </a:solidFill>
                            </a:rPr>
                            <a:t>Operation</a:t>
                          </a:r>
                        </a:p>
                        <a:p>
                          <a:r>
                            <a:rPr lang="en-US" sz="900" dirty="0" smtClean="0">
                              <a:solidFill>
                                <a:schemeClr val="accent6">
                                  <a:lumMod val="60000"/>
                                  <a:lumOff val="40000"/>
                                </a:schemeClr>
                              </a:solidFill>
                            </a:rPr>
                            <a:t>System</a:t>
                          </a:r>
                          <a:endParaRPr lang="en-US" sz="900" dirty="0">
                            <a:solidFill>
                              <a:schemeClr val="accent6">
                                <a:lumMod val="60000"/>
                                <a:lumOff val="40000"/>
                              </a:schemeClr>
                            </a:solidFill>
                          </a:endParaRPr>
                        </a:p>
                      </a:txBody>
                      <a:tcPr/>
                    </a:tc>
                    <a:tc>
                      <a:txBody>
                        <a:bodyPr/>
                        <a:lstStyle/>
                        <a:p>
                          <a:r>
                            <a:rPr lang="en-US" sz="900" dirty="0" smtClean="0">
                              <a:solidFill>
                                <a:schemeClr val="accent6">
                                  <a:lumMod val="60000"/>
                                  <a:lumOff val="40000"/>
                                </a:schemeClr>
                              </a:solidFill>
                            </a:rPr>
                            <a:t>Time</a:t>
                          </a:r>
                          <a:r>
                            <a:rPr lang="en-US" sz="900" baseline="0" dirty="0" smtClean="0">
                              <a:solidFill>
                                <a:schemeClr val="accent6">
                                  <a:lumMod val="60000"/>
                                  <a:lumOff val="40000"/>
                                </a:schemeClr>
                              </a:solidFill>
                            </a:rPr>
                            <a:t> difference</a:t>
                          </a:r>
                        </a:p>
                        <a:p>
                          <a:r>
                            <a:rPr lang="en-US" sz="900" baseline="0" dirty="0" smtClean="0">
                              <a:solidFill>
                                <a:schemeClr val="accent6">
                                  <a:lumMod val="60000"/>
                                  <a:lumOff val="40000"/>
                                </a:schemeClr>
                              </a:solidFill>
                            </a:rPr>
                            <a:t>(days)</a:t>
                          </a:r>
                          <a:endParaRPr lang="en-US" sz="900" dirty="0">
                            <a:solidFill>
                              <a:schemeClr val="accent6">
                                <a:lumMod val="60000"/>
                                <a:lumOff val="40000"/>
                              </a:schemeClr>
                            </a:solidFill>
                          </a:endParaRPr>
                        </a:p>
                      </a:txBody>
                      <a:tcPr/>
                    </a:tc>
                    <a:tc>
                      <a:txBody>
                        <a:bodyPr/>
                        <a:lstStyle/>
                        <a:p>
                          <a:r>
                            <a:rPr lang="en-US" sz="900" b="1" dirty="0" smtClean="0">
                              <a:solidFill>
                                <a:schemeClr val="bg2"/>
                              </a:solidFill>
                            </a:rPr>
                            <a:t>Label:</a:t>
                          </a:r>
                          <a:r>
                            <a:rPr lang="en-US" sz="900" b="1" baseline="0" dirty="0" smtClean="0">
                              <a:solidFill>
                                <a:schemeClr val="bg2"/>
                              </a:solidFill>
                            </a:rPr>
                            <a:t> Is duplication</a:t>
                          </a:r>
                          <a:endParaRPr lang="en-US" sz="900" b="1" dirty="0">
                            <a:solidFill>
                              <a:schemeClr val="bg2"/>
                            </a:solidFill>
                          </a:endParaRPr>
                        </a:p>
                      </a:txBody>
                      <a:tcPr/>
                    </a:tc>
                  </a:tr>
                  <a:tr h="494211">
                    <a:tc>
                      <a:txBody>
                        <a:bodyPr/>
                        <a:lstStyle/>
                        <a:p>
                          <a:endParaRPr lang="en-US"/>
                        </a:p>
                      </a:txBody>
                      <a:tcPr>
                        <a:blipFill rotWithShape="0">
                          <a:blip r:embed="rId2"/>
                          <a:stretch>
                            <a:fillRect l="-543" t="-134146" r="-403261" b="-2439"/>
                          </a:stretch>
                        </a:blipFill>
                      </a:tcPr>
                    </a:tc>
                    <a:tc>
                      <a:txBody>
                        <a:bodyPr/>
                        <a:lstStyle/>
                        <a:p>
                          <a:pPr algn="ctr"/>
                          <a:r>
                            <a:rPr lang="en-US" sz="900" dirty="0" smtClean="0">
                              <a:solidFill>
                                <a:srgbClr val="FFAF00"/>
                              </a:solidFill>
                            </a:rPr>
                            <a:t>0</a:t>
                          </a:r>
                          <a:endParaRPr lang="en-US" sz="900" dirty="0">
                            <a:solidFill>
                              <a:srgbClr val="FFAF00"/>
                            </a:solidFill>
                          </a:endParaRPr>
                        </a:p>
                      </a:txBody>
                      <a:tcPr/>
                    </a:tc>
                    <a:tc>
                      <a:txBody>
                        <a:bodyPr/>
                        <a:lstStyle/>
                        <a:p>
                          <a:endParaRPr lang="en-US"/>
                        </a:p>
                      </a:txBody>
                      <a:tcPr>
                        <a:blipFill rotWithShape="0">
                          <a:blip r:embed="rId2"/>
                          <a:stretch>
                            <a:fillRect l="-265468" t="-134146" r="-301439" b="-2439"/>
                          </a:stretch>
                        </a:blipFill>
                      </a:tcPr>
                    </a:tc>
                    <a:tc>
                      <a:txBody>
                        <a:bodyPr/>
                        <a:lstStyle/>
                        <a:p>
                          <a:pPr algn="ctr"/>
                          <a:r>
                            <a:rPr lang="en-US" sz="900" dirty="0" smtClean="0">
                              <a:solidFill>
                                <a:schemeClr val="accent6">
                                  <a:lumMod val="60000"/>
                                  <a:lumOff val="40000"/>
                                </a:schemeClr>
                              </a:solidFill>
                            </a:rPr>
                            <a:t>True</a:t>
                          </a:r>
                          <a:endParaRPr lang="en-US" sz="900" dirty="0">
                            <a:solidFill>
                              <a:schemeClr val="accent6">
                                <a:lumMod val="60000"/>
                                <a:lumOff val="40000"/>
                              </a:schemeClr>
                            </a:solidFill>
                          </a:endParaRPr>
                        </a:p>
                      </a:txBody>
                      <a:tcPr/>
                    </a:tc>
                    <a:tc>
                      <a:txBody>
                        <a:bodyPr/>
                        <a:lstStyle/>
                        <a:p>
                          <a:pPr algn="ctr"/>
                          <a:r>
                            <a:rPr lang="en-US" sz="900" dirty="0" smtClean="0">
                              <a:solidFill>
                                <a:schemeClr val="accent6">
                                  <a:lumMod val="60000"/>
                                  <a:lumOff val="40000"/>
                                </a:schemeClr>
                              </a:solidFill>
                            </a:rPr>
                            <a:t>12</a:t>
                          </a:r>
                        </a:p>
                        <a:p>
                          <a:pPr algn="ctr"/>
                          <a:endParaRPr lang="en-US" sz="900" dirty="0">
                            <a:solidFill>
                              <a:schemeClr val="accent6">
                                <a:lumMod val="60000"/>
                                <a:lumOff val="40000"/>
                              </a:schemeClr>
                            </a:solidFill>
                          </a:endParaRPr>
                        </a:p>
                      </a:txBody>
                      <a:tcPr/>
                    </a:tc>
                    <a:tc>
                      <a:txBody>
                        <a:bodyPr/>
                        <a:lstStyle/>
                        <a:p>
                          <a:pPr algn="ctr"/>
                          <a:r>
                            <a:rPr lang="en-US" sz="900" b="1" dirty="0" smtClean="0">
                              <a:solidFill>
                                <a:schemeClr val="bg2"/>
                              </a:solidFill>
                            </a:rPr>
                            <a:t>True</a:t>
                          </a:r>
                          <a:endParaRPr lang="en-US" sz="900" b="1" dirty="0">
                            <a:solidFill>
                              <a:schemeClr val="bg2"/>
                            </a:solidFill>
                          </a:endParaRPr>
                        </a:p>
                      </a:txBody>
                      <a:tcPr/>
                    </a:tc>
                  </a:tr>
                </a:tbl>
              </a:graphicData>
            </a:graphic>
          </p:graphicFrame>
        </mc:Fallback>
      </mc:AlternateContent>
      <p:pic>
        <p:nvPicPr>
          <p:cNvPr id="4" name="Picture 3"/>
          <p:cNvPicPr>
            <a:picLocks noChangeAspect="1"/>
          </p:cNvPicPr>
          <p:nvPr/>
        </p:nvPicPr>
        <p:blipFill>
          <a:blip r:embed="rId3"/>
          <a:stretch>
            <a:fillRect/>
          </a:stretch>
        </p:blipFill>
        <p:spPr>
          <a:xfrm>
            <a:off x="1321594" y="1072871"/>
            <a:ext cx="5076268" cy="2198977"/>
          </a:xfrm>
          <a:prstGeom prst="rect">
            <a:avLst/>
          </a:prstGeom>
        </p:spPr>
      </p:pic>
      <p:pic>
        <p:nvPicPr>
          <p:cNvPr id="5" name="Picture 4"/>
          <p:cNvPicPr>
            <a:picLocks noChangeAspect="1"/>
          </p:cNvPicPr>
          <p:nvPr/>
        </p:nvPicPr>
        <p:blipFill>
          <a:blip r:embed="rId4"/>
          <a:stretch>
            <a:fillRect/>
          </a:stretch>
        </p:blipFill>
        <p:spPr>
          <a:xfrm>
            <a:off x="6007895" y="2668201"/>
            <a:ext cx="1107281" cy="553641"/>
          </a:xfrm>
          <a:prstGeom prst="rect">
            <a:avLst/>
          </a:prstGeom>
        </p:spPr>
      </p:pic>
      <p:cxnSp>
        <p:nvCxnSpPr>
          <p:cNvPr id="8" name="Straight Arrow Connector 7"/>
          <p:cNvCxnSpPr>
            <a:stCxn id="5" idx="2"/>
          </p:cNvCxnSpPr>
          <p:nvPr/>
        </p:nvCxnSpPr>
        <p:spPr>
          <a:xfrm>
            <a:off x="6561536" y="3221842"/>
            <a:ext cx="3570" cy="307171"/>
          </a:xfrm>
          <a:prstGeom prst="straightConnector1">
            <a:avLst/>
          </a:prstGeom>
          <a:ln w="12700" cmpd="sng">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917055" y="887819"/>
            <a:ext cx="5090840" cy="1288869"/>
          </a:xfrm>
          <a:prstGeom prst="rect">
            <a:avLst/>
          </a:prstGeom>
          <a:noFill/>
          <a:ln w="12700" cmpd="sng">
            <a:solidFill>
              <a:schemeClr val="accent1"/>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10" name="Rectangle 9"/>
          <p:cNvSpPr/>
          <p:nvPr/>
        </p:nvSpPr>
        <p:spPr>
          <a:xfrm>
            <a:off x="917055" y="2176688"/>
            <a:ext cx="5090840" cy="1288869"/>
          </a:xfrm>
          <a:prstGeom prst="rect">
            <a:avLst/>
          </a:prstGeom>
          <a:noFill/>
          <a:ln w="12700" cmpd="sng">
            <a:solidFill>
              <a:schemeClr val="accent1"/>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Tree>
    <p:extLst>
      <p:ext uri="{BB962C8B-B14F-4D97-AF65-F5344CB8AC3E}">
        <p14:creationId xmlns:p14="http://schemas.microsoft.com/office/powerpoint/2010/main" val="1121597173"/>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748271"/>
            <a:ext cx="8408822" cy="1495794"/>
          </a:xfrm>
        </p:spPr>
        <p:txBody>
          <a:bodyPr>
            <a:noAutofit/>
          </a:bodyPr>
          <a:lstStyle/>
          <a:p>
            <a:r>
              <a:rPr lang="en-US" dirty="0" smtClean="0"/>
              <a:t>Results</a:t>
            </a:r>
            <a:endParaRPr lang="en-US" dirty="0"/>
          </a:p>
        </p:txBody>
      </p:sp>
    </p:spTree>
    <p:extLst>
      <p:ext uri="{BB962C8B-B14F-4D97-AF65-F5344CB8AC3E}">
        <p14:creationId xmlns:p14="http://schemas.microsoft.com/office/powerpoint/2010/main" val="866424895"/>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 top [k] precision</a:t>
            </a:r>
            <a:endParaRPr lang="en-US" dirty="0"/>
          </a:p>
        </p:txBody>
      </p:sp>
      <p:pic>
        <p:nvPicPr>
          <p:cNvPr id="5" name="Picture 4"/>
          <p:cNvPicPr>
            <a:picLocks noChangeAspect="1"/>
          </p:cNvPicPr>
          <p:nvPr/>
        </p:nvPicPr>
        <p:blipFill>
          <a:blip r:embed="rId3"/>
          <a:stretch>
            <a:fillRect/>
          </a:stretch>
        </p:blipFill>
        <p:spPr>
          <a:xfrm>
            <a:off x="1053172" y="1388104"/>
            <a:ext cx="5915025" cy="3562350"/>
          </a:xfrm>
          <a:prstGeom prst="rect">
            <a:avLst/>
          </a:prstGeom>
        </p:spPr>
      </p:pic>
    </p:spTree>
    <p:extLst>
      <p:ext uri="{BB962C8B-B14F-4D97-AF65-F5344CB8AC3E}">
        <p14:creationId xmlns:p14="http://schemas.microsoft.com/office/powerpoint/2010/main" val="1838539540"/>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 users feedback</a:t>
            </a:r>
            <a:endParaRPr lang="en-US" dirty="0"/>
          </a:p>
        </p:txBody>
      </p:sp>
      <p:sp>
        <p:nvSpPr>
          <p:cNvPr id="5" name="Content Placeholder 2"/>
          <p:cNvSpPr>
            <a:spLocks noGrp="1"/>
          </p:cNvSpPr>
          <p:nvPr>
            <p:ph sz="half" idx="4294967295"/>
          </p:nvPr>
        </p:nvSpPr>
        <p:spPr>
          <a:xfrm>
            <a:off x="0" y="1136882"/>
            <a:ext cx="3072177" cy="2520718"/>
          </a:xfrm>
          <a:prstGeom prst="rect">
            <a:avLst/>
          </a:prstGeom>
        </p:spPr>
        <p:txBody>
          <a:bodyPr>
            <a:noAutofit/>
          </a:bodyPr>
          <a:lstStyle/>
          <a:p>
            <a:pPr marL="344488" lvl="1" indent="0">
              <a:buNone/>
            </a:pPr>
            <a:r>
              <a:rPr lang="en-US" sz="1800" u="sng" dirty="0" err="1" smtClean="0">
                <a:solidFill>
                  <a:schemeClr val="bg1"/>
                </a:solidFill>
                <a:sym typeface="Wingdings" panose="05000000000000000000" pitchFamily="2" charset="2"/>
              </a:rPr>
              <a:t>Devops</a:t>
            </a:r>
            <a:r>
              <a:rPr lang="en-US" sz="1800" u="sng" dirty="0" smtClean="0">
                <a:solidFill>
                  <a:schemeClr val="bg1"/>
                </a:solidFill>
                <a:sym typeface="Wingdings" panose="05000000000000000000" pitchFamily="2" charset="2"/>
              </a:rPr>
              <a:t> team leader:</a:t>
            </a:r>
            <a:endParaRPr lang="en-US" sz="1600" dirty="0" smtClean="0">
              <a:solidFill>
                <a:schemeClr val="bg1"/>
              </a:solidFill>
              <a:sym typeface="Wingdings" panose="05000000000000000000" pitchFamily="2" charset="2"/>
            </a:endParaRPr>
          </a:p>
          <a:p>
            <a:pPr marL="344488" lvl="1" indent="0">
              <a:buNone/>
            </a:pPr>
            <a:r>
              <a:rPr lang="en-US" sz="1600" dirty="0" smtClean="0">
                <a:solidFill>
                  <a:schemeClr val="bg1"/>
                </a:solidFill>
                <a:sym typeface="Wingdings" panose="05000000000000000000" pitchFamily="2" charset="2"/>
              </a:rPr>
              <a:t>“Towards the new product release, we ran about 250-300 tests a day.</a:t>
            </a:r>
          </a:p>
          <a:p>
            <a:pPr marL="344488" lvl="1" indent="0">
              <a:buNone/>
            </a:pPr>
            <a:r>
              <a:rPr lang="en-US" sz="1800" b="1" dirty="0" smtClean="0">
                <a:solidFill>
                  <a:schemeClr val="bg1"/>
                </a:solidFill>
                <a:sym typeface="Wingdings" panose="05000000000000000000" pitchFamily="2" charset="2"/>
              </a:rPr>
              <a:t>Having the machine learning suggestions is one of the reasons</a:t>
            </a:r>
          </a:p>
          <a:p>
            <a:pPr marL="344488" lvl="1" indent="0">
              <a:buNone/>
            </a:pPr>
            <a:r>
              <a:rPr lang="en-US" sz="1800" b="1" dirty="0" smtClean="0">
                <a:solidFill>
                  <a:schemeClr val="bg1"/>
                </a:solidFill>
                <a:sym typeface="Wingdings" panose="05000000000000000000" pitchFamily="2" charset="2"/>
              </a:rPr>
              <a:t>we were able to investigate it in time</a:t>
            </a:r>
            <a:r>
              <a:rPr lang="en-US" sz="1800" dirty="0" smtClean="0">
                <a:solidFill>
                  <a:schemeClr val="bg1"/>
                </a:solidFill>
                <a:sym typeface="Wingdings" panose="05000000000000000000" pitchFamily="2" charset="2"/>
              </a:rPr>
              <a: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8877" y="1136882"/>
            <a:ext cx="5119323" cy="3295352"/>
          </a:xfrm>
          <a:prstGeom prst="rect">
            <a:avLst/>
          </a:prstGeom>
        </p:spPr>
      </p:pic>
    </p:spTree>
    <p:extLst>
      <p:ext uri="{BB962C8B-B14F-4D97-AF65-F5344CB8AC3E}">
        <p14:creationId xmlns:p14="http://schemas.microsoft.com/office/powerpoint/2010/main" val="1696722581"/>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748271"/>
            <a:ext cx="8408822" cy="1495794"/>
          </a:xfrm>
        </p:spPr>
        <p:txBody>
          <a:bodyPr>
            <a:noAutofit/>
          </a:bodyPr>
          <a:lstStyle/>
          <a:p>
            <a:r>
              <a:rPr lang="en-US" dirty="0" smtClean="0"/>
              <a:t>Challenges in moving to production</a:t>
            </a:r>
            <a:endParaRPr lang="en-US" dirty="0"/>
          </a:p>
        </p:txBody>
      </p:sp>
    </p:spTree>
    <p:extLst>
      <p:ext uri="{BB962C8B-B14F-4D97-AF65-F5344CB8AC3E}">
        <p14:creationId xmlns:p14="http://schemas.microsoft.com/office/powerpoint/2010/main" val="2560180540"/>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89800" y="236157"/>
            <a:ext cx="7429499" cy="387798"/>
          </a:xfrm>
        </p:spPr>
        <p:txBody>
          <a:bodyPr/>
          <a:lstStyle/>
          <a:p>
            <a:r>
              <a:rPr lang="en-US" dirty="0" smtClean="0"/>
              <a:t>Real-time performance over time</a:t>
            </a:r>
            <a:endParaRPr lang="en-US" dirty="0"/>
          </a:p>
        </p:txBody>
      </p:sp>
      <p:graphicFrame>
        <p:nvGraphicFramePr>
          <p:cNvPr id="9" name="Content Placeholder 9"/>
          <p:cNvGraphicFramePr>
            <a:graphicFrameLocks noGrp="1"/>
          </p:cNvGraphicFramePr>
          <p:nvPr>
            <p:ph idx="4294967295"/>
            <p:extLst>
              <p:ext uri="{D42A27DB-BD31-4B8C-83A1-F6EECF244321}">
                <p14:modId xmlns:p14="http://schemas.microsoft.com/office/powerpoint/2010/main" val="62135024"/>
              </p:ext>
            </p:extLst>
          </p:nvPr>
        </p:nvGraphicFramePr>
        <p:xfrm>
          <a:off x="651164" y="1039091"/>
          <a:ext cx="7813963" cy="3879274"/>
        </p:xfrm>
        <a:graphic>
          <a:graphicData uri="http://schemas.openxmlformats.org/drawingml/2006/chart">
            <c:chart xmlns:c="http://schemas.openxmlformats.org/drawingml/2006/chart" xmlns:r="http://schemas.openxmlformats.org/officeDocument/2006/relationships" r:id="rId2"/>
          </a:graphicData>
        </a:graphic>
      </p:graphicFrame>
      <p:sp>
        <p:nvSpPr>
          <p:cNvPr id="11" name="Down Arrow 10"/>
          <p:cNvSpPr/>
          <p:nvPr/>
        </p:nvSpPr>
        <p:spPr>
          <a:xfrm rot="19261222">
            <a:off x="6115620" y="1456440"/>
            <a:ext cx="383438" cy="525846"/>
          </a:xfrm>
          <a:prstGeom prst="downArrow">
            <a:avLst>
              <a:gd name="adj1" fmla="val 50000"/>
              <a:gd name="adj2" fmla="val 47369"/>
            </a:avLst>
          </a:prstGeom>
          <a:noFill/>
          <a:ln>
            <a:solidFill>
              <a:schemeClr val="bg2"/>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12" name="TextBox 11"/>
          <p:cNvSpPr txBox="1"/>
          <p:nvPr/>
        </p:nvSpPr>
        <p:spPr>
          <a:xfrm>
            <a:off x="5232578" y="940513"/>
            <a:ext cx="1208985" cy="557076"/>
          </a:xfrm>
          <a:prstGeom prst="rect">
            <a:avLst/>
          </a:prstGeom>
          <a:noFill/>
        </p:spPr>
        <p:txBody>
          <a:bodyPr wrap="none" rtlCol="0">
            <a:spAutoFit/>
          </a:bodyPr>
          <a:lstStyle/>
          <a:p>
            <a:pPr>
              <a:lnSpc>
                <a:spcPct val="90000"/>
              </a:lnSpc>
              <a:spcBef>
                <a:spcPts val="600"/>
              </a:spcBef>
              <a:spcAft>
                <a:spcPts val="0"/>
              </a:spcAft>
              <a:buClr>
                <a:schemeClr val="bg1"/>
              </a:buClr>
            </a:pPr>
            <a:r>
              <a:rPr lang="en-US" sz="1400" dirty="0" smtClean="0">
                <a:solidFill>
                  <a:schemeClr val="bg1"/>
                </a:solidFill>
                <a:latin typeface="+mn-lt"/>
              </a:rPr>
              <a:t>Production </a:t>
            </a:r>
          </a:p>
          <a:p>
            <a:pPr>
              <a:lnSpc>
                <a:spcPct val="90000"/>
              </a:lnSpc>
              <a:spcBef>
                <a:spcPts val="600"/>
              </a:spcBef>
              <a:spcAft>
                <a:spcPts val="0"/>
              </a:spcAft>
              <a:buClr>
                <a:schemeClr val="bg1"/>
              </a:buClr>
            </a:pPr>
            <a:r>
              <a:rPr lang="en-US" sz="1400" dirty="0" smtClean="0">
                <a:solidFill>
                  <a:schemeClr val="bg1"/>
                </a:solidFill>
                <a:latin typeface="+mn-lt"/>
              </a:rPr>
              <a:t>starting point</a:t>
            </a:r>
            <a:endParaRPr lang="en-US" sz="1400" dirty="0" smtClean="0">
              <a:solidFill>
                <a:schemeClr val="bg1"/>
              </a:solidFill>
              <a:latin typeface="+mn-lt"/>
            </a:endParaRPr>
          </a:p>
        </p:txBody>
      </p:sp>
    </p:spTree>
    <p:extLst>
      <p:ext uri="{BB962C8B-B14F-4D97-AF65-F5344CB8AC3E}">
        <p14:creationId xmlns:p14="http://schemas.microsoft.com/office/powerpoint/2010/main" val="1393292339"/>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in moving to production</a:t>
            </a:r>
            <a:endParaRPr lang="en-US" dirty="0"/>
          </a:p>
        </p:txBody>
      </p:sp>
      <p:sp>
        <p:nvSpPr>
          <p:cNvPr id="7" name="Content Placeholder 2"/>
          <p:cNvSpPr>
            <a:spLocks noGrp="1"/>
          </p:cNvSpPr>
          <p:nvPr>
            <p:ph idx="4294967295"/>
          </p:nvPr>
        </p:nvSpPr>
        <p:spPr>
          <a:xfrm>
            <a:off x="277742" y="861491"/>
            <a:ext cx="7429499" cy="2656286"/>
          </a:xfrm>
          <a:prstGeom prst="rect">
            <a:avLst/>
          </a:prstGeom>
        </p:spPr>
        <p:txBody>
          <a:bodyPr/>
          <a:lstStyle/>
          <a:p>
            <a:r>
              <a:rPr lang="en-US" sz="1800" dirty="0" smtClean="0"/>
              <a:t>Communicate the feature engineering process</a:t>
            </a:r>
            <a:endParaRPr lang="en-US" sz="1800" dirty="0" smtClean="0"/>
          </a:p>
          <a:p>
            <a:r>
              <a:rPr lang="en-US" sz="1800" dirty="0" smtClean="0"/>
              <a:t>Similarity measures may change over time</a:t>
            </a:r>
            <a:endParaRPr lang="en-US" sz="1800" dirty="0"/>
          </a:p>
          <a:p>
            <a:r>
              <a:rPr lang="en-US" sz="1800" dirty="0" smtClean="0"/>
              <a:t>Strong </a:t>
            </a:r>
            <a:r>
              <a:rPr lang="en-US" sz="1800" dirty="0" smtClean="0"/>
              <a:t>features Vs. cheat features</a:t>
            </a:r>
          </a:p>
          <a:p>
            <a:r>
              <a:rPr lang="en-US" sz="1800" dirty="0" smtClean="0"/>
              <a:t>Performance </a:t>
            </a:r>
            <a:r>
              <a:rPr lang="en-US" sz="1800" dirty="0" smtClean="0"/>
              <a:t>issues</a:t>
            </a:r>
          </a:p>
          <a:p>
            <a:endParaRPr lang="en-US" sz="1800" dirty="0"/>
          </a:p>
        </p:txBody>
      </p:sp>
      <p:sp>
        <p:nvSpPr>
          <p:cNvPr id="3" name="Rectangle 2">
            <a:hlinkClick r:id="rId2" action="ppaction://hlinksldjump"/>
          </p:cNvPr>
          <p:cNvSpPr/>
          <p:nvPr/>
        </p:nvSpPr>
        <p:spPr>
          <a:xfrm>
            <a:off x="266700" y="914400"/>
            <a:ext cx="5187427" cy="322729"/>
          </a:xfrm>
          <a:prstGeom prst="rect">
            <a:avLst/>
          </a:prstGeom>
          <a:no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10" name="Rectangle 9">
            <a:hlinkClick r:id="rId3" action="ppaction://hlinksldjump"/>
          </p:cNvPr>
          <p:cNvSpPr/>
          <p:nvPr/>
        </p:nvSpPr>
        <p:spPr>
          <a:xfrm>
            <a:off x="150159" y="2189634"/>
            <a:ext cx="5187427" cy="322729"/>
          </a:xfrm>
          <a:prstGeom prst="rect">
            <a:avLst/>
          </a:prstGeom>
          <a:no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Tree>
    <p:extLst>
      <p:ext uri="{BB962C8B-B14F-4D97-AF65-F5344CB8AC3E}">
        <p14:creationId xmlns:p14="http://schemas.microsoft.com/office/powerpoint/2010/main" val="172731348"/>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7792" y="97043"/>
            <a:ext cx="8191500" cy="387798"/>
          </a:xfrm>
        </p:spPr>
        <p:txBody>
          <a:bodyPr/>
          <a:lstStyle/>
          <a:p>
            <a:r>
              <a:rPr lang="en-US" dirty="0" smtClean="0"/>
              <a:t>Communicate the feature engineering process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7400304" cy="398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ction Button: Return 5">
            <a:hlinkClick r:id="" action="ppaction://hlinkshowjump?jump=lastslideviewed" highlightClick="1"/>
          </p:cNvPr>
          <p:cNvSpPr/>
          <p:nvPr/>
        </p:nvSpPr>
        <p:spPr>
          <a:xfrm>
            <a:off x="8575828" y="83628"/>
            <a:ext cx="381741" cy="351378"/>
          </a:xfrm>
          <a:prstGeom prst="actionButtonReturn">
            <a:avLst/>
          </a:prstGeom>
          <a:solidFill>
            <a:schemeClr val="accent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Tree>
    <p:extLst>
      <p:ext uri="{BB962C8B-B14F-4D97-AF65-F5344CB8AC3E}">
        <p14:creationId xmlns:p14="http://schemas.microsoft.com/office/powerpoint/2010/main" val="1941424479"/>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748271"/>
            <a:ext cx="8408822" cy="1495794"/>
          </a:xfrm>
        </p:spPr>
        <p:txBody>
          <a:bodyPr>
            <a:noAutofit/>
          </a:bodyPr>
          <a:lstStyle/>
          <a:p>
            <a:r>
              <a:rPr lang="en-US" dirty="0" smtClean="0"/>
              <a:t>The business domain – Investigating failed tests</a:t>
            </a:r>
            <a:endParaRPr lang="en-US" dirty="0"/>
          </a:p>
        </p:txBody>
      </p:sp>
    </p:spTree>
    <p:extLst>
      <p:ext uri="{BB962C8B-B14F-4D97-AF65-F5344CB8AC3E}">
        <p14:creationId xmlns:p14="http://schemas.microsoft.com/office/powerpoint/2010/main" val="1887363123"/>
      </p:ext>
    </p:extLst>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77742" y="144292"/>
            <a:ext cx="7429499" cy="1108928"/>
          </a:xfrm>
        </p:spPr>
        <p:txBody>
          <a:bodyPr/>
          <a:lstStyle/>
          <a:p>
            <a:r>
              <a:rPr lang="en-US" dirty="0" smtClean="0"/>
              <a:t>Performance issues</a:t>
            </a:r>
            <a:endParaRPr lang="en-US" dirty="0"/>
          </a:p>
        </p:txBody>
      </p:sp>
      <p:sp>
        <p:nvSpPr>
          <p:cNvPr id="3" name="Content Placeholder 2"/>
          <p:cNvSpPr>
            <a:spLocks noGrp="1"/>
          </p:cNvSpPr>
          <p:nvPr>
            <p:ph idx="1"/>
          </p:nvPr>
        </p:nvSpPr>
        <p:spPr>
          <a:xfrm>
            <a:off x="367788" y="861491"/>
            <a:ext cx="7429499" cy="2656286"/>
          </a:xfrm>
        </p:spPr>
        <p:txBody>
          <a:bodyPr/>
          <a:lstStyle/>
          <a:p>
            <a:r>
              <a:rPr lang="en-US" sz="1600" dirty="0" smtClean="0"/>
              <a:t>Information retrieval response time </a:t>
            </a:r>
          </a:p>
          <a:p>
            <a:r>
              <a:rPr lang="en-US" sz="1600" dirty="0" smtClean="0"/>
              <a:t>Applying the model automatically during night time and cache the results</a:t>
            </a:r>
          </a:p>
          <a:p>
            <a:r>
              <a:rPr lang="en-US" sz="1600" dirty="0" smtClean="0"/>
              <a:t>Avoid recurring feature extraction</a:t>
            </a:r>
          </a:p>
          <a:p>
            <a:r>
              <a:rPr lang="en-US" sz="1600" dirty="0" smtClean="0"/>
              <a:t>Data reduction</a:t>
            </a:r>
          </a:p>
          <a:p>
            <a:endParaRPr lang="en-US" sz="1600" dirty="0" smtClean="0"/>
          </a:p>
          <a:p>
            <a:endParaRPr lang="en-US" sz="1600" dirty="0" smtClean="0"/>
          </a:p>
          <a:p>
            <a:endParaRPr lang="en-US" sz="1600" dirty="0" smtClean="0"/>
          </a:p>
          <a:p>
            <a:endParaRPr lang="en-US" sz="1600" dirty="0" smtClean="0"/>
          </a:p>
          <a:p>
            <a:endParaRPr lang="en-US" sz="1600" dirty="0"/>
          </a:p>
        </p:txBody>
      </p:sp>
      <p:sp>
        <p:nvSpPr>
          <p:cNvPr id="4" name="Slide Number Placeholder 3"/>
          <p:cNvSpPr>
            <a:spLocks noGrp="1"/>
          </p:cNvSpPr>
          <p:nvPr>
            <p:ph type="sldNum" sz="quarter" idx="12"/>
          </p:nvPr>
        </p:nvSpPr>
        <p:spPr/>
        <p:txBody>
          <a:bodyPr/>
          <a:lstStyle/>
          <a:p>
            <a:fld id="{6D22F896-40B5-4ADD-8801-0D06FADFA095}" type="slidenum">
              <a:rPr lang="en-US" smtClean="0"/>
              <a:t>30</a:t>
            </a:fld>
            <a:endParaRPr lang="en-US" dirty="0"/>
          </a:p>
        </p:txBody>
      </p:sp>
      <p:sp>
        <p:nvSpPr>
          <p:cNvPr id="5" name="Action Button: Return 4">
            <a:hlinkClick r:id="" action="ppaction://hlinkshowjump?jump=lastslideviewed" highlightClick="1"/>
          </p:cNvPr>
          <p:cNvSpPr/>
          <p:nvPr/>
        </p:nvSpPr>
        <p:spPr>
          <a:xfrm>
            <a:off x="8575828" y="83628"/>
            <a:ext cx="381741" cy="351378"/>
          </a:xfrm>
          <a:prstGeom prst="actionButtonReturn">
            <a:avLst/>
          </a:prstGeom>
          <a:solidFill>
            <a:schemeClr val="accent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Tree>
    <p:extLst>
      <p:ext uri="{BB962C8B-B14F-4D97-AF65-F5344CB8AC3E}">
        <p14:creationId xmlns:p14="http://schemas.microsoft.com/office/powerpoint/2010/main" val="2643344780"/>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287660"/>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0975" y="54769"/>
            <a:ext cx="8191500" cy="443198"/>
          </a:xfrm>
        </p:spPr>
        <p:txBody>
          <a:bodyPr/>
          <a:lstStyle/>
          <a:p>
            <a:r>
              <a:rPr lang="en-US" sz="3200" dirty="0" smtClean="0"/>
              <a:t>Investigating failed tests - overview</a:t>
            </a:r>
            <a:endParaRPr lang="en-US" sz="3200" dirty="0"/>
          </a:p>
        </p:txBody>
      </p:sp>
      <p:sp>
        <p:nvSpPr>
          <p:cNvPr id="9" name="TextBox 8"/>
          <p:cNvSpPr txBox="1"/>
          <p:nvPr/>
        </p:nvSpPr>
        <p:spPr>
          <a:xfrm>
            <a:off x="-373379" y="2787700"/>
            <a:ext cx="2514600" cy="276999"/>
          </a:xfrm>
          <a:prstGeom prst="rect">
            <a:avLst/>
          </a:prstGeom>
          <a:noFill/>
        </p:spPr>
        <p:txBody>
          <a:bodyPr wrap="square" lIns="0" rtlCol="0">
            <a:spAutoFit/>
          </a:bodyPr>
          <a:lstStyle/>
          <a:p>
            <a:pPr algn="ctr" defTabSz="457200" rtl="0" fontAlgn="base">
              <a:spcBef>
                <a:spcPct val="0"/>
              </a:spcBef>
              <a:spcAft>
                <a:spcPct val="0"/>
              </a:spcAft>
            </a:pPr>
            <a:r>
              <a:rPr lang="en-GB" sz="1200" b="1" dirty="0" smtClean="0">
                <a:solidFill>
                  <a:srgbClr val="007DB8"/>
                </a:solidFill>
                <a:cs typeface="Arial"/>
              </a:rPr>
              <a:t>New test design</a:t>
            </a:r>
            <a:endParaRPr lang="en-GB" sz="1200" b="1" dirty="0">
              <a:solidFill>
                <a:srgbClr val="007DB8"/>
              </a:solidFill>
              <a:cs typeface="Arial"/>
            </a:endParaRPr>
          </a:p>
        </p:txBody>
      </p:sp>
      <p:pic>
        <p:nvPicPr>
          <p:cNvPr id="13" name="Picture 12"/>
          <p:cNvPicPr>
            <a:picLocks noChangeAspect="1"/>
          </p:cNvPicPr>
          <p:nvPr/>
        </p:nvPicPr>
        <p:blipFill>
          <a:blip r:embed="rId3">
            <a:duotone>
              <a:schemeClr val="accent1">
                <a:shade val="45000"/>
                <a:satMod val="135000"/>
              </a:schemeClr>
              <a:prstClr val="white"/>
            </a:duotone>
          </a:blip>
          <a:stretch>
            <a:fillRect/>
          </a:stretch>
        </p:blipFill>
        <p:spPr>
          <a:xfrm>
            <a:off x="3001933" y="1158087"/>
            <a:ext cx="1886902" cy="1413355"/>
          </a:xfrm>
          <a:prstGeom prst="rect">
            <a:avLst/>
          </a:prstGeom>
        </p:spPr>
      </p:pic>
      <p:pic>
        <p:nvPicPr>
          <p:cNvPr id="1030" name="Picture 6" descr="×ª××¦××ª ×ª××× × ×¢×××¨ âªperson thinkingâ¬â"/>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161" y="1471731"/>
            <a:ext cx="1285358" cy="1186484"/>
          </a:xfrm>
          <a:prstGeom prst="rect">
            <a:avLst/>
          </a:prstGeom>
          <a:noFill/>
          <a:extLst>
            <a:ext uri="{909E8E84-426E-40DD-AFC4-6F175D3DCCD1}">
              <a14:hiddenFill xmlns:a14="http://schemas.microsoft.com/office/drawing/2010/main">
                <a:solidFill>
                  <a:srgbClr val="FFFFFF"/>
                </a:solidFill>
              </a14:hiddenFill>
            </a:ext>
          </a:extLst>
        </p:spPr>
      </p:pic>
      <p:sp>
        <p:nvSpPr>
          <p:cNvPr id="14" name="Cloud Callout 13"/>
          <p:cNvSpPr/>
          <p:nvPr/>
        </p:nvSpPr>
        <p:spPr>
          <a:xfrm>
            <a:off x="866428" y="616036"/>
            <a:ext cx="1128713" cy="805529"/>
          </a:xfrm>
          <a:prstGeom prst="cloudCallout">
            <a:avLst/>
          </a:prstGeom>
          <a:noFill/>
          <a:ln w="12700" cmpd="sng">
            <a:solidFill>
              <a:schemeClr val="accent1"/>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pic>
        <p:nvPicPr>
          <p:cNvPr id="1034" name="Picture 10" descr="×ª××¦××ª ×ª××× × ×¢×××¨ âªsad emojiâ¬â"/>
          <p:cNvPicPr>
            <a:picLocks noChangeAspect="1" noChangeArrowheads="1"/>
          </p:cNvPicPr>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l="17297" t="24190" r="21917" b="23237"/>
          <a:stretch/>
        </p:blipFill>
        <p:spPr bwMode="auto">
          <a:xfrm>
            <a:off x="3651061" y="1420377"/>
            <a:ext cx="510540" cy="44154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649031" y="2787701"/>
            <a:ext cx="2514600" cy="276999"/>
          </a:xfrm>
          <a:prstGeom prst="rect">
            <a:avLst/>
          </a:prstGeom>
          <a:noFill/>
        </p:spPr>
        <p:txBody>
          <a:bodyPr wrap="square" lIns="0" rtlCol="0">
            <a:spAutoFit/>
          </a:bodyPr>
          <a:lstStyle/>
          <a:p>
            <a:pPr algn="ctr" defTabSz="457200" rtl="0" fontAlgn="base">
              <a:spcBef>
                <a:spcPct val="0"/>
              </a:spcBef>
              <a:spcAft>
                <a:spcPct val="0"/>
              </a:spcAft>
            </a:pPr>
            <a:r>
              <a:rPr lang="en-GB" sz="1200" b="1" dirty="0" smtClean="0">
                <a:solidFill>
                  <a:srgbClr val="007DB8"/>
                </a:solidFill>
                <a:cs typeface="Arial"/>
              </a:rPr>
              <a:t>Failed test</a:t>
            </a:r>
            <a:endParaRPr lang="en-GB" sz="1200" b="1" dirty="0">
              <a:solidFill>
                <a:srgbClr val="007DB8"/>
              </a:solidFill>
              <a:cs typeface="Arial"/>
            </a:endParaRPr>
          </a:p>
        </p:txBody>
      </p:sp>
      <p:sp>
        <p:nvSpPr>
          <p:cNvPr id="24" name="Right Arrow 23"/>
          <p:cNvSpPr/>
          <p:nvPr/>
        </p:nvSpPr>
        <p:spPr>
          <a:xfrm>
            <a:off x="1962149" y="1619608"/>
            <a:ext cx="714632" cy="484632"/>
          </a:xfrm>
          <a:prstGeom prst="rightArrow">
            <a:avLst/>
          </a:prstGeom>
          <a:solidFill>
            <a:schemeClr val="bg1"/>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30" name="Right Arrow 29"/>
          <p:cNvSpPr/>
          <p:nvPr/>
        </p:nvSpPr>
        <p:spPr>
          <a:xfrm>
            <a:off x="5034915" y="1619608"/>
            <a:ext cx="714632" cy="484632"/>
          </a:xfrm>
          <a:prstGeom prst="rightArrow">
            <a:avLst/>
          </a:prstGeom>
          <a:solidFill>
            <a:schemeClr val="bg1"/>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31" name="TextBox 30"/>
          <p:cNvSpPr txBox="1"/>
          <p:nvPr/>
        </p:nvSpPr>
        <p:spPr>
          <a:xfrm>
            <a:off x="5529082" y="2787700"/>
            <a:ext cx="2514600" cy="276999"/>
          </a:xfrm>
          <a:prstGeom prst="rect">
            <a:avLst/>
          </a:prstGeom>
          <a:noFill/>
        </p:spPr>
        <p:txBody>
          <a:bodyPr wrap="square" lIns="0" rtlCol="0">
            <a:spAutoFit/>
          </a:bodyPr>
          <a:lstStyle/>
          <a:p>
            <a:pPr algn="ctr" defTabSz="457200" rtl="0" fontAlgn="base">
              <a:spcBef>
                <a:spcPct val="0"/>
              </a:spcBef>
              <a:spcAft>
                <a:spcPct val="0"/>
              </a:spcAft>
            </a:pPr>
            <a:r>
              <a:rPr lang="en-GB" sz="1200" b="1" dirty="0" smtClean="0">
                <a:solidFill>
                  <a:srgbClr val="007DB8"/>
                </a:solidFill>
                <a:cs typeface="Arial"/>
              </a:rPr>
              <a:t>Test investigation</a:t>
            </a:r>
            <a:endParaRPr lang="en-GB" sz="1200" b="1" dirty="0">
              <a:solidFill>
                <a:srgbClr val="007DB8"/>
              </a:solidFill>
              <a:cs typeface="Arial"/>
            </a:endParaRPr>
          </a:p>
        </p:txBody>
      </p:sp>
      <p:pic>
        <p:nvPicPr>
          <p:cNvPr id="29" name="Picture 28"/>
          <p:cNvPicPr>
            <a:picLocks noChangeAspect="1"/>
          </p:cNvPicPr>
          <p:nvPr/>
        </p:nvPicPr>
        <p:blipFill>
          <a:blip r:embed="rId6">
            <a:duotone>
              <a:schemeClr val="accent1">
                <a:shade val="45000"/>
                <a:satMod val="135000"/>
              </a:schemeClr>
              <a:prstClr val="white"/>
            </a:duotone>
          </a:blip>
          <a:stretch>
            <a:fillRect/>
          </a:stretch>
        </p:blipFill>
        <p:spPr>
          <a:xfrm>
            <a:off x="1128161" y="765849"/>
            <a:ext cx="591546" cy="443088"/>
          </a:xfrm>
          <a:prstGeom prst="rect">
            <a:avLst/>
          </a:prstGeom>
        </p:spPr>
      </p:pic>
      <p:sp>
        <p:nvSpPr>
          <p:cNvPr id="1029" name="Rectangle 1028"/>
          <p:cNvSpPr/>
          <p:nvPr/>
        </p:nvSpPr>
        <p:spPr>
          <a:xfrm>
            <a:off x="3651061" y="3493270"/>
            <a:ext cx="3408870" cy="1424613"/>
          </a:xfrm>
          <a:prstGeom prst="rect">
            <a:avLst/>
          </a:prstGeom>
          <a:noFill/>
          <a:ln w="12700" cmpd="sng">
            <a:solidFill>
              <a:schemeClr val="accent1"/>
            </a:solidFill>
            <a:prstDash val="sysDash"/>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cxnSp>
        <p:nvCxnSpPr>
          <p:cNvPr id="1033" name="Straight Connector 1032"/>
          <p:cNvCxnSpPr>
            <a:endCxn id="1029" idx="0"/>
          </p:cNvCxnSpPr>
          <p:nvPr/>
        </p:nvCxnSpPr>
        <p:spPr>
          <a:xfrm flipH="1">
            <a:off x="5355496" y="3064699"/>
            <a:ext cx="1235804" cy="428571"/>
          </a:xfrm>
          <a:prstGeom prst="line">
            <a:avLst/>
          </a:prstGeom>
          <a:ln w="12700" cmpd="sng">
            <a:solidFill>
              <a:schemeClr val="accent1">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pic>
        <p:nvPicPr>
          <p:cNvPr id="1040" name="Picture 1039"/>
          <p:cNvPicPr>
            <a:picLocks noChangeAspect="1"/>
          </p:cNvPicPr>
          <p:nvPr/>
        </p:nvPicPr>
        <p:blipFill>
          <a:blip r:embed="rId7">
            <a:duotone>
              <a:schemeClr val="accent1">
                <a:shade val="45000"/>
                <a:satMod val="135000"/>
              </a:schemeClr>
              <a:prstClr val="white"/>
            </a:duotone>
          </a:blip>
          <a:stretch>
            <a:fillRect/>
          </a:stretch>
        </p:blipFill>
        <p:spPr>
          <a:xfrm>
            <a:off x="6076271" y="1073255"/>
            <a:ext cx="2296204" cy="1285874"/>
          </a:xfrm>
          <a:prstGeom prst="rect">
            <a:avLst/>
          </a:prstGeom>
        </p:spPr>
      </p:pic>
      <p:pic>
        <p:nvPicPr>
          <p:cNvPr id="1041" name="Picture 1040"/>
          <p:cNvPicPr>
            <a:picLocks noChangeAspect="1"/>
          </p:cNvPicPr>
          <p:nvPr/>
        </p:nvPicPr>
        <p:blipFill>
          <a:blip r:embed="rId8">
            <a:duotone>
              <a:schemeClr val="accent1">
                <a:shade val="45000"/>
                <a:satMod val="135000"/>
              </a:schemeClr>
              <a:prstClr val="white"/>
            </a:duotone>
          </a:blip>
          <a:stretch>
            <a:fillRect/>
          </a:stretch>
        </p:blipFill>
        <p:spPr>
          <a:xfrm>
            <a:off x="3865116" y="3639069"/>
            <a:ext cx="2980759" cy="1190705"/>
          </a:xfrm>
          <a:prstGeom prst="rect">
            <a:avLst/>
          </a:prstGeom>
        </p:spPr>
      </p:pic>
    </p:spTree>
    <p:extLst>
      <p:ext uri="{BB962C8B-B14F-4D97-AF65-F5344CB8AC3E}">
        <p14:creationId xmlns:p14="http://schemas.microsoft.com/office/powerpoint/2010/main" val="2537046637"/>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47650"/>
            <a:ext cx="8191500" cy="387798"/>
          </a:xfrm>
        </p:spPr>
        <p:txBody>
          <a:bodyPr/>
          <a:lstStyle/>
          <a:p>
            <a:r>
              <a:rPr lang="en-US" dirty="0"/>
              <a:t>Investigating failed </a:t>
            </a:r>
            <a:r>
              <a:rPr lang="en-US" dirty="0" smtClean="0"/>
              <a:t>tests – duplicated issues</a:t>
            </a:r>
            <a:endParaRPr lang="en-US" dirty="0"/>
          </a:p>
        </p:txBody>
      </p:sp>
      <p:pic>
        <p:nvPicPr>
          <p:cNvPr id="17" name="Picture 16"/>
          <p:cNvPicPr>
            <a:picLocks noChangeAspect="1"/>
          </p:cNvPicPr>
          <p:nvPr/>
        </p:nvPicPr>
        <p:blipFill>
          <a:blip r:embed="rId3"/>
          <a:stretch>
            <a:fillRect/>
          </a:stretch>
        </p:blipFill>
        <p:spPr>
          <a:xfrm>
            <a:off x="1546860" y="1008690"/>
            <a:ext cx="4808220" cy="4002932"/>
          </a:xfrm>
          <a:prstGeom prst="rect">
            <a:avLst/>
          </a:prstGeom>
        </p:spPr>
      </p:pic>
      <p:sp>
        <p:nvSpPr>
          <p:cNvPr id="20" name="Rectangle 19"/>
          <p:cNvSpPr/>
          <p:nvPr/>
        </p:nvSpPr>
        <p:spPr>
          <a:xfrm>
            <a:off x="2662086" y="1091864"/>
            <a:ext cx="537913" cy="138452"/>
          </a:xfrm>
          <a:prstGeom prst="rect">
            <a:avLst/>
          </a:prstGeom>
          <a:solidFill>
            <a:srgbClr val="FFFF00">
              <a:alpha val="30000"/>
            </a:srgbClr>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4" name="Rectangle 3"/>
          <p:cNvSpPr/>
          <p:nvPr/>
        </p:nvSpPr>
        <p:spPr>
          <a:xfrm>
            <a:off x="1729740" y="2202180"/>
            <a:ext cx="601980" cy="153829"/>
          </a:xfrm>
          <a:prstGeom prst="rect">
            <a:avLst/>
          </a:prstGeom>
          <a:solidFill>
            <a:schemeClr val="accent2">
              <a:lumMod val="60000"/>
              <a:lumOff val="40000"/>
              <a:alpha val="33000"/>
            </a:schemeClr>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Tree>
    <p:extLst>
      <p:ext uri="{BB962C8B-B14F-4D97-AF65-F5344CB8AC3E}">
        <p14:creationId xmlns:p14="http://schemas.microsoft.com/office/powerpoint/2010/main" val="303286457"/>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47650"/>
            <a:ext cx="8191500" cy="387798"/>
          </a:xfrm>
        </p:spPr>
        <p:txBody>
          <a:bodyPr/>
          <a:lstStyle/>
          <a:p>
            <a:r>
              <a:rPr lang="en-US" dirty="0"/>
              <a:t>Investigating failed </a:t>
            </a:r>
            <a:r>
              <a:rPr lang="en-US" dirty="0" smtClean="0"/>
              <a:t>tests – duplicated issues</a:t>
            </a:r>
            <a:endParaRPr lang="en-US" dirty="0"/>
          </a:p>
        </p:txBody>
      </p:sp>
      <p:pic>
        <p:nvPicPr>
          <p:cNvPr id="17" name="Picture 16"/>
          <p:cNvPicPr>
            <a:picLocks noChangeAspect="1"/>
          </p:cNvPicPr>
          <p:nvPr/>
        </p:nvPicPr>
        <p:blipFill>
          <a:blip r:embed="rId3"/>
          <a:stretch>
            <a:fillRect/>
          </a:stretch>
        </p:blipFill>
        <p:spPr>
          <a:xfrm>
            <a:off x="4030980" y="922020"/>
            <a:ext cx="4427220" cy="3685742"/>
          </a:xfrm>
          <a:prstGeom prst="rect">
            <a:avLst/>
          </a:prstGeom>
        </p:spPr>
      </p:pic>
      <p:pic>
        <p:nvPicPr>
          <p:cNvPr id="18" name="Picture 17"/>
          <p:cNvPicPr>
            <a:picLocks noChangeAspect="1"/>
          </p:cNvPicPr>
          <p:nvPr/>
        </p:nvPicPr>
        <p:blipFill rotWithShape="1">
          <a:blip r:embed="rId4">
            <a:duotone>
              <a:schemeClr val="accent1">
                <a:shade val="45000"/>
                <a:satMod val="135000"/>
              </a:schemeClr>
              <a:prstClr val="white"/>
            </a:duotone>
          </a:blip>
          <a:srcRect r="70154"/>
          <a:stretch/>
        </p:blipFill>
        <p:spPr>
          <a:xfrm>
            <a:off x="2217581" y="2395705"/>
            <a:ext cx="851678" cy="748278"/>
          </a:xfrm>
          <a:prstGeom prst="rect">
            <a:avLst/>
          </a:prstGeom>
        </p:spPr>
      </p:pic>
      <p:sp>
        <p:nvSpPr>
          <p:cNvPr id="19" name="TextBox 18"/>
          <p:cNvSpPr txBox="1"/>
          <p:nvPr/>
        </p:nvSpPr>
        <p:spPr>
          <a:xfrm>
            <a:off x="2354719" y="2554400"/>
            <a:ext cx="577402" cy="430887"/>
          </a:xfrm>
          <a:prstGeom prst="rect">
            <a:avLst/>
          </a:prstGeom>
          <a:noFill/>
        </p:spPr>
        <p:txBody>
          <a:bodyPr wrap="none" rtlCol="0">
            <a:spAutoFit/>
          </a:bodyPr>
          <a:lstStyle/>
          <a:p>
            <a:pPr>
              <a:spcBef>
                <a:spcPts val="0"/>
              </a:spcBef>
              <a:spcAft>
                <a:spcPts val="0"/>
              </a:spcAft>
              <a:buClr>
                <a:schemeClr val="bg1"/>
              </a:buClr>
            </a:pPr>
            <a:r>
              <a:rPr lang="en-US" sz="1100" smtClean="0">
                <a:solidFill>
                  <a:schemeClr val="accent1"/>
                </a:solidFill>
                <a:latin typeface="+mn-lt"/>
              </a:rPr>
              <a:t>Issue </a:t>
            </a:r>
          </a:p>
          <a:p>
            <a:pPr>
              <a:spcBef>
                <a:spcPts val="0"/>
              </a:spcBef>
              <a:spcAft>
                <a:spcPts val="0"/>
              </a:spcAft>
              <a:buClr>
                <a:schemeClr val="bg1"/>
              </a:buClr>
            </a:pPr>
            <a:r>
              <a:rPr lang="en-US" sz="1100" smtClean="0">
                <a:solidFill>
                  <a:schemeClr val="accent1"/>
                </a:solidFill>
                <a:latin typeface="+mn-lt"/>
              </a:rPr>
              <a:t>26626</a:t>
            </a:r>
            <a:endParaRPr lang="en-US" sz="1100" dirty="0" smtClean="0">
              <a:solidFill>
                <a:schemeClr val="accent1"/>
              </a:solidFill>
              <a:latin typeface="+mn-lt"/>
            </a:endParaRPr>
          </a:p>
        </p:txBody>
      </p:sp>
      <p:sp>
        <p:nvSpPr>
          <p:cNvPr id="21" name="Flowchart: Magnetic Disk 20"/>
          <p:cNvSpPr/>
          <p:nvPr/>
        </p:nvSpPr>
        <p:spPr>
          <a:xfrm>
            <a:off x="266700" y="1120140"/>
            <a:ext cx="3078480" cy="3421380"/>
          </a:xfrm>
          <a:prstGeom prst="flowChartMagneticDisk">
            <a:avLst/>
          </a:prstGeom>
          <a:noFill/>
          <a:ln w="12700" cmpd="sng">
            <a:solidFill>
              <a:schemeClr val="accent1"/>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cxnSp>
        <p:nvCxnSpPr>
          <p:cNvPr id="23" name="Straight Connector 22"/>
          <p:cNvCxnSpPr/>
          <p:nvPr/>
        </p:nvCxnSpPr>
        <p:spPr>
          <a:xfrm flipV="1">
            <a:off x="2796540" y="922020"/>
            <a:ext cx="1150620" cy="1473685"/>
          </a:xfrm>
          <a:prstGeom prst="line">
            <a:avLst/>
          </a:prstGeom>
          <a:ln w="12700" cmpd="sng">
            <a:solidFill>
              <a:schemeClr val="accent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796540" y="3143982"/>
            <a:ext cx="1455420" cy="1397538"/>
          </a:xfrm>
          <a:prstGeom prst="line">
            <a:avLst/>
          </a:prstGeom>
          <a:ln w="12700" cmpd="sng">
            <a:solidFill>
              <a:schemeClr val="accent1"/>
            </a:solidFill>
            <a:prstDash val="sysDot"/>
          </a:ln>
          <a:effectLst/>
        </p:spPr>
        <p:style>
          <a:lnRef idx="2">
            <a:schemeClr val="accent1"/>
          </a:lnRef>
          <a:fillRef idx="0">
            <a:schemeClr val="accent1"/>
          </a:fillRef>
          <a:effectRef idx="1">
            <a:schemeClr val="accent1"/>
          </a:effectRef>
          <a:fontRef idx="minor">
            <a:schemeClr val="tx1"/>
          </a:fontRef>
        </p:style>
      </p:cxnSp>
      <p:pic>
        <p:nvPicPr>
          <p:cNvPr id="27" name="Picture 26"/>
          <p:cNvPicPr>
            <a:picLocks noChangeAspect="1"/>
          </p:cNvPicPr>
          <p:nvPr/>
        </p:nvPicPr>
        <p:blipFill rotWithShape="1">
          <a:blip r:embed="rId4">
            <a:duotone>
              <a:schemeClr val="accent1">
                <a:shade val="45000"/>
                <a:satMod val="135000"/>
              </a:schemeClr>
              <a:prstClr val="white"/>
            </a:duotone>
          </a:blip>
          <a:srcRect r="70154"/>
          <a:stretch/>
        </p:blipFill>
        <p:spPr>
          <a:xfrm>
            <a:off x="1244818" y="3254536"/>
            <a:ext cx="851678" cy="748278"/>
          </a:xfrm>
          <a:prstGeom prst="rect">
            <a:avLst/>
          </a:prstGeom>
        </p:spPr>
      </p:pic>
      <p:sp>
        <p:nvSpPr>
          <p:cNvPr id="28" name="TextBox 27"/>
          <p:cNvSpPr txBox="1"/>
          <p:nvPr/>
        </p:nvSpPr>
        <p:spPr>
          <a:xfrm>
            <a:off x="1381956" y="3413231"/>
            <a:ext cx="577402" cy="430887"/>
          </a:xfrm>
          <a:prstGeom prst="rect">
            <a:avLst/>
          </a:prstGeom>
          <a:noFill/>
        </p:spPr>
        <p:txBody>
          <a:bodyPr wrap="none" rtlCol="0">
            <a:spAutoFit/>
          </a:bodyPr>
          <a:lstStyle/>
          <a:p>
            <a:pPr>
              <a:spcBef>
                <a:spcPts val="0"/>
              </a:spcBef>
              <a:spcAft>
                <a:spcPts val="0"/>
              </a:spcAft>
              <a:buClr>
                <a:schemeClr val="bg1"/>
              </a:buClr>
            </a:pPr>
            <a:r>
              <a:rPr lang="en-US" sz="1100" smtClean="0">
                <a:solidFill>
                  <a:schemeClr val="accent1"/>
                </a:solidFill>
                <a:latin typeface="+mn-lt"/>
              </a:rPr>
              <a:t>Issue </a:t>
            </a:r>
          </a:p>
          <a:p>
            <a:pPr>
              <a:spcBef>
                <a:spcPts val="0"/>
              </a:spcBef>
              <a:spcAft>
                <a:spcPts val="0"/>
              </a:spcAft>
              <a:buClr>
                <a:schemeClr val="bg1"/>
              </a:buClr>
            </a:pPr>
            <a:r>
              <a:rPr lang="en-US" sz="1100" smtClean="0">
                <a:solidFill>
                  <a:schemeClr val="accent1"/>
                </a:solidFill>
                <a:latin typeface="+mn-lt"/>
              </a:rPr>
              <a:t>26025</a:t>
            </a:r>
            <a:endParaRPr lang="en-US" sz="1100" dirty="0" smtClean="0">
              <a:solidFill>
                <a:schemeClr val="accent1"/>
              </a:solidFill>
              <a:latin typeface="+mn-lt"/>
            </a:endParaRPr>
          </a:p>
        </p:txBody>
      </p:sp>
      <p:pic>
        <p:nvPicPr>
          <p:cNvPr id="29" name="Picture 28"/>
          <p:cNvPicPr>
            <a:picLocks noChangeAspect="1"/>
          </p:cNvPicPr>
          <p:nvPr/>
        </p:nvPicPr>
        <p:blipFill rotWithShape="1">
          <a:blip r:embed="rId4">
            <a:duotone>
              <a:schemeClr val="accent1">
                <a:shade val="45000"/>
                <a:satMod val="135000"/>
              </a:schemeClr>
              <a:prstClr val="white"/>
            </a:duotone>
          </a:blip>
          <a:srcRect r="70154"/>
          <a:stretch/>
        </p:blipFill>
        <p:spPr>
          <a:xfrm>
            <a:off x="2096496" y="3498451"/>
            <a:ext cx="851678" cy="748278"/>
          </a:xfrm>
          <a:prstGeom prst="rect">
            <a:avLst/>
          </a:prstGeom>
        </p:spPr>
      </p:pic>
      <p:sp>
        <p:nvSpPr>
          <p:cNvPr id="30" name="TextBox 29"/>
          <p:cNvSpPr txBox="1"/>
          <p:nvPr/>
        </p:nvSpPr>
        <p:spPr>
          <a:xfrm>
            <a:off x="2233634" y="3657146"/>
            <a:ext cx="577402" cy="430887"/>
          </a:xfrm>
          <a:prstGeom prst="rect">
            <a:avLst/>
          </a:prstGeom>
          <a:noFill/>
        </p:spPr>
        <p:txBody>
          <a:bodyPr wrap="none" rtlCol="0">
            <a:spAutoFit/>
          </a:bodyPr>
          <a:lstStyle/>
          <a:p>
            <a:pPr>
              <a:spcBef>
                <a:spcPts val="0"/>
              </a:spcBef>
              <a:spcAft>
                <a:spcPts val="0"/>
              </a:spcAft>
              <a:buClr>
                <a:schemeClr val="bg1"/>
              </a:buClr>
            </a:pPr>
            <a:r>
              <a:rPr lang="en-US" sz="1100" smtClean="0">
                <a:solidFill>
                  <a:schemeClr val="accent1"/>
                </a:solidFill>
                <a:latin typeface="+mn-lt"/>
              </a:rPr>
              <a:t>Issue </a:t>
            </a:r>
          </a:p>
          <a:p>
            <a:pPr>
              <a:spcBef>
                <a:spcPts val="0"/>
              </a:spcBef>
              <a:spcAft>
                <a:spcPts val="0"/>
              </a:spcAft>
              <a:buClr>
                <a:schemeClr val="bg1"/>
              </a:buClr>
            </a:pPr>
            <a:r>
              <a:rPr lang="en-US" sz="1100" smtClean="0">
                <a:solidFill>
                  <a:schemeClr val="accent1"/>
                </a:solidFill>
                <a:latin typeface="+mn-lt"/>
              </a:rPr>
              <a:t>1479</a:t>
            </a:r>
            <a:endParaRPr lang="en-US" sz="1100" dirty="0" smtClean="0">
              <a:solidFill>
                <a:schemeClr val="accent1"/>
              </a:solidFill>
              <a:latin typeface="+mn-lt"/>
            </a:endParaRPr>
          </a:p>
        </p:txBody>
      </p:sp>
      <p:sp>
        <p:nvSpPr>
          <p:cNvPr id="32" name="TextBox 31"/>
          <p:cNvSpPr txBox="1"/>
          <p:nvPr/>
        </p:nvSpPr>
        <p:spPr>
          <a:xfrm>
            <a:off x="1021610" y="1581937"/>
            <a:ext cx="1329210" cy="307777"/>
          </a:xfrm>
          <a:prstGeom prst="rect">
            <a:avLst/>
          </a:prstGeom>
          <a:noFill/>
        </p:spPr>
        <p:txBody>
          <a:bodyPr wrap="none" rtlCol="0">
            <a:spAutoFit/>
          </a:bodyPr>
          <a:lstStyle/>
          <a:p>
            <a:pPr>
              <a:spcBef>
                <a:spcPts val="0"/>
              </a:spcBef>
              <a:spcAft>
                <a:spcPts val="0"/>
              </a:spcAft>
              <a:buClr>
                <a:schemeClr val="bg1"/>
              </a:buClr>
            </a:pPr>
            <a:r>
              <a:rPr lang="en-US" sz="1400" dirty="0" smtClean="0">
                <a:solidFill>
                  <a:schemeClr val="accent1"/>
                </a:solidFill>
                <a:latin typeface="+mn-lt"/>
              </a:rPr>
              <a:t>Log filesystem</a:t>
            </a:r>
          </a:p>
        </p:txBody>
      </p:sp>
      <p:pic>
        <p:nvPicPr>
          <p:cNvPr id="33" name="Picture 32"/>
          <p:cNvPicPr>
            <a:picLocks noChangeAspect="1"/>
          </p:cNvPicPr>
          <p:nvPr/>
        </p:nvPicPr>
        <p:blipFill rotWithShape="1">
          <a:blip r:embed="rId4">
            <a:duotone>
              <a:schemeClr val="accent1">
                <a:shade val="45000"/>
                <a:satMod val="135000"/>
              </a:schemeClr>
              <a:prstClr val="white"/>
            </a:duotone>
          </a:blip>
          <a:srcRect r="70154"/>
          <a:stretch/>
        </p:blipFill>
        <p:spPr>
          <a:xfrm>
            <a:off x="1168424" y="2346194"/>
            <a:ext cx="851678" cy="748278"/>
          </a:xfrm>
          <a:prstGeom prst="rect">
            <a:avLst/>
          </a:prstGeom>
        </p:spPr>
      </p:pic>
      <p:sp>
        <p:nvSpPr>
          <p:cNvPr id="34" name="TextBox 33"/>
          <p:cNvSpPr txBox="1"/>
          <p:nvPr/>
        </p:nvSpPr>
        <p:spPr>
          <a:xfrm>
            <a:off x="1305562" y="2504889"/>
            <a:ext cx="577402" cy="430887"/>
          </a:xfrm>
          <a:prstGeom prst="rect">
            <a:avLst/>
          </a:prstGeom>
          <a:noFill/>
        </p:spPr>
        <p:txBody>
          <a:bodyPr wrap="none" rtlCol="0">
            <a:spAutoFit/>
          </a:bodyPr>
          <a:lstStyle/>
          <a:p>
            <a:pPr>
              <a:spcBef>
                <a:spcPts val="0"/>
              </a:spcBef>
              <a:spcAft>
                <a:spcPts val="0"/>
              </a:spcAft>
              <a:buClr>
                <a:schemeClr val="bg1"/>
              </a:buClr>
            </a:pPr>
            <a:r>
              <a:rPr lang="en-US" sz="1100" smtClean="0">
                <a:solidFill>
                  <a:schemeClr val="accent1"/>
                </a:solidFill>
                <a:latin typeface="+mn-lt"/>
              </a:rPr>
              <a:t>Issue </a:t>
            </a:r>
          </a:p>
          <a:p>
            <a:pPr>
              <a:spcBef>
                <a:spcPts val="0"/>
              </a:spcBef>
              <a:spcAft>
                <a:spcPts val="0"/>
              </a:spcAft>
              <a:buClr>
                <a:schemeClr val="bg1"/>
              </a:buClr>
            </a:pPr>
            <a:r>
              <a:rPr lang="en-US" sz="1100" smtClean="0">
                <a:solidFill>
                  <a:schemeClr val="accent1"/>
                </a:solidFill>
                <a:latin typeface="+mn-lt"/>
              </a:rPr>
              <a:t>xxxxx</a:t>
            </a:r>
            <a:endParaRPr lang="en-US" sz="1100" dirty="0" smtClean="0">
              <a:solidFill>
                <a:schemeClr val="accent1"/>
              </a:solidFill>
              <a:latin typeface="+mn-lt"/>
            </a:endParaRPr>
          </a:p>
        </p:txBody>
      </p:sp>
      <p:pic>
        <p:nvPicPr>
          <p:cNvPr id="35" name="Picture 34"/>
          <p:cNvPicPr>
            <a:picLocks noChangeAspect="1"/>
          </p:cNvPicPr>
          <p:nvPr/>
        </p:nvPicPr>
        <p:blipFill rotWithShape="1">
          <a:blip r:embed="rId4">
            <a:duotone>
              <a:schemeClr val="accent1">
                <a:shade val="45000"/>
                <a:satMod val="135000"/>
              </a:schemeClr>
              <a:prstClr val="white"/>
            </a:duotone>
          </a:blip>
          <a:srcRect r="70154"/>
          <a:stretch/>
        </p:blipFill>
        <p:spPr>
          <a:xfrm>
            <a:off x="291723" y="2222057"/>
            <a:ext cx="851678" cy="748278"/>
          </a:xfrm>
          <a:prstGeom prst="rect">
            <a:avLst/>
          </a:prstGeom>
        </p:spPr>
      </p:pic>
      <p:sp>
        <p:nvSpPr>
          <p:cNvPr id="36" name="TextBox 35"/>
          <p:cNvSpPr txBox="1"/>
          <p:nvPr/>
        </p:nvSpPr>
        <p:spPr>
          <a:xfrm>
            <a:off x="428861" y="2380752"/>
            <a:ext cx="577402" cy="430887"/>
          </a:xfrm>
          <a:prstGeom prst="rect">
            <a:avLst/>
          </a:prstGeom>
          <a:noFill/>
        </p:spPr>
        <p:txBody>
          <a:bodyPr wrap="none" rtlCol="0">
            <a:spAutoFit/>
          </a:bodyPr>
          <a:lstStyle/>
          <a:p>
            <a:pPr>
              <a:spcBef>
                <a:spcPts val="0"/>
              </a:spcBef>
              <a:spcAft>
                <a:spcPts val="0"/>
              </a:spcAft>
              <a:buClr>
                <a:schemeClr val="bg1"/>
              </a:buClr>
            </a:pPr>
            <a:r>
              <a:rPr lang="en-US" sz="1100" smtClean="0">
                <a:solidFill>
                  <a:schemeClr val="accent1"/>
                </a:solidFill>
                <a:latin typeface="+mn-lt"/>
              </a:rPr>
              <a:t>Issue </a:t>
            </a:r>
          </a:p>
          <a:p>
            <a:pPr>
              <a:spcBef>
                <a:spcPts val="0"/>
              </a:spcBef>
              <a:spcAft>
                <a:spcPts val="0"/>
              </a:spcAft>
              <a:buClr>
                <a:schemeClr val="bg1"/>
              </a:buClr>
            </a:pPr>
            <a:r>
              <a:rPr lang="en-US" sz="1100" smtClean="0">
                <a:solidFill>
                  <a:schemeClr val="accent1"/>
                </a:solidFill>
                <a:latin typeface="+mn-lt"/>
              </a:rPr>
              <a:t>xxxxx</a:t>
            </a:r>
            <a:endParaRPr lang="en-US" sz="1100" dirty="0" smtClean="0">
              <a:solidFill>
                <a:schemeClr val="accent1"/>
              </a:solidFill>
              <a:latin typeface="+mn-lt"/>
            </a:endParaRPr>
          </a:p>
        </p:txBody>
      </p:sp>
      <p:sp>
        <p:nvSpPr>
          <p:cNvPr id="3" name="Rectangle 2"/>
          <p:cNvSpPr/>
          <p:nvPr/>
        </p:nvSpPr>
        <p:spPr>
          <a:xfrm>
            <a:off x="2377841" y="2593824"/>
            <a:ext cx="486803" cy="341951"/>
          </a:xfrm>
          <a:prstGeom prst="rect">
            <a:avLst/>
          </a:prstGeom>
          <a:solidFill>
            <a:srgbClr val="FFFF00">
              <a:alpha val="45000"/>
            </a:srgbClr>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20" name="Rectangle 19"/>
          <p:cNvSpPr/>
          <p:nvPr/>
        </p:nvSpPr>
        <p:spPr>
          <a:xfrm>
            <a:off x="5062386" y="981688"/>
            <a:ext cx="537913" cy="138452"/>
          </a:xfrm>
          <a:prstGeom prst="rect">
            <a:avLst/>
          </a:prstGeom>
          <a:solidFill>
            <a:srgbClr val="FFFF00">
              <a:alpha val="30000"/>
            </a:srgbClr>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4" name="Rectangle 3"/>
          <p:cNvSpPr/>
          <p:nvPr/>
        </p:nvSpPr>
        <p:spPr>
          <a:xfrm>
            <a:off x="4251960" y="2021681"/>
            <a:ext cx="512921" cy="128588"/>
          </a:xfrm>
          <a:prstGeom prst="rect">
            <a:avLst/>
          </a:prstGeom>
          <a:solidFill>
            <a:schemeClr val="accent2">
              <a:lumMod val="60000"/>
              <a:lumOff val="40000"/>
              <a:alpha val="33000"/>
            </a:schemeClr>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22" name="Rectangle 21"/>
          <p:cNvSpPr/>
          <p:nvPr/>
        </p:nvSpPr>
        <p:spPr>
          <a:xfrm>
            <a:off x="1457325" y="3420468"/>
            <a:ext cx="425639" cy="379657"/>
          </a:xfrm>
          <a:prstGeom prst="rect">
            <a:avLst/>
          </a:prstGeom>
          <a:solidFill>
            <a:schemeClr val="accent2">
              <a:lumMod val="60000"/>
              <a:lumOff val="40000"/>
              <a:alpha val="33000"/>
            </a:schemeClr>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Tree>
    <p:extLst>
      <p:ext uri="{BB962C8B-B14F-4D97-AF65-F5344CB8AC3E}">
        <p14:creationId xmlns:p14="http://schemas.microsoft.com/office/powerpoint/2010/main" val="4041447764"/>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state problem</a:t>
            </a:r>
            <a:endParaRPr lang="en-US" dirty="0"/>
          </a:p>
        </p:txBody>
      </p:sp>
      <p:sp>
        <p:nvSpPr>
          <p:cNvPr id="3" name="Subtitle 2"/>
          <p:cNvSpPr>
            <a:spLocks noGrp="1"/>
          </p:cNvSpPr>
          <p:nvPr>
            <p:ph type="subTitle" idx="11"/>
          </p:nvPr>
        </p:nvSpPr>
        <p:spPr/>
        <p:txBody>
          <a:bodyPr/>
          <a:lstStyle/>
          <a:p>
            <a:r>
              <a:rPr lang="en-US" dirty="0" smtClean="0"/>
              <a:t>Investigators overlook duplicated issues while mistakenly mark other duplications</a:t>
            </a:r>
            <a:endParaRPr lang="en-US" dirty="0"/>
          </a:p>
        </p:txBody>
      </p:sp>
      <p:pic>
        <p:nvPicPr>
          <p:cNvPr id="6" name="Picture 5"/>
          <p:cNvPicPr>
            <a:picLocks noChangeAspect="1"/>
          </p:cNvPicPr>
          <p:nvPr/>
        </p:nvPicPr>
        <p:blipFill rotWithShape="1">
          <a:blip r:embed="rId3">
            <a:duotone>
              <a:schemeClr val="accent1">
                <a:shade val="45000"/>
                <a:satMod val="135000"/>
              </a:schemeClr>
              <a:prstClr val="white"/>
            </a:duotone>
          </a:blip>
          <a:srcRect l="4178" t="7703" r="30116"/>
          <a:stretch/>
        </p:blipFill>
        <p:spPr>
          <a:xfrm>
            <a:off x="1265773" y="3162678"/>
            <a:ext cx="1508760" cy="1186814"/>
          </a:xfrm>
          <a:prstGeom prst="rect">
            <a:avLst/>
          </a:prstGeom>
        </p:spPr>
      </p:pic>
      <p:sp>
        <p:nvSpPr>
          <p:cNvPr id="7" name="Cloud Callout 6"/>
          <p:cNvSpPr/>
          <p:nvPr/>
        </p:nvSpPr>
        <p:spPr>
          <a:xfrm>
            <a:off x="2305903" y="2236040"/>
            <a:ext cx="1724591" cy="831743"/>
          </a:xfrm>
          <a:prstGeom prst="cloudCallout">
            <a:avLst/>
          </a:prstGeom>
          <a:noFill/>
          <a:ln w="12700" cmpd="sng">
            <a:solidFill>
              <a:schemeClr val="accent1"/>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8" name="TextBox 7"/>
          <p:cNvSpPr txBox="1"/>
          <p:nvPr/>
        </p:nvSpPr>
        <p:spPr>
          <a:xfrm>
            <a:off x="2544592" y="2401182"/>
            <a:ext cx="1107996" cy="415498"/>
          </a:xfrm>
          <a:prstGeom prst="rect">
            <a:avLst/>
          </a:prstGeom>
          <a:noFill/>
        </p:spPr>
        <p:txBody>
          <a:bodyPr wrap="none" rtlCol="0">
            <a:spAutoFit/>
          </a:bodyPr>
          <a:lstStyle/>
          <a:p>
            <a:pPr>
              <a:spcBef>
                <a:spcPts val="0"/>
              </a:spcBef>
              <a:spcAft>
                <a:spcPts val="0"/>
              </a:spcAft>
              <a:buClr>
                <a:schemeClr val="bg1"/>
              </a:buClr>
            </a:pPr>
            <a:r>
              <a:rPr lang="en-US" sz="1050" dirty="0" smtClean="0">
                <a:solidFill>
                  <a:schemeClr val="accent1"/>
                </a:solidFill>
                <a:latin typeface="+mn-lt"/>
              </a:rPr>
              <a:t>Looks like a </a:t>
            </a:r>
          </a:p>
          <a:p>
            <a:pPr>
              <a:spcBef>
                <a:spcPts val="0"/>
              </a:spcBef>
              <a:spcAft>
                <a:spcPts val="0"/>
              </a:spcAft>
              <a:buClr>
                <a:schemeClr val="bg1"/>
              </a:buClr>
            </a:pPr>
            <a:r>
              <a:rPr lang="en-US" sz="1050" dirty="0">
                <a:solidFill>
                  <a:schemeClr val="accent1"/>
                </a:solidFill>
                <a:latin typeface="+mn-lt"/>
              </a:rPr>
              <a:t>n</a:t>
            </a:r>
            <a:r>
              <a:rPr lang="en-US" sz="1050" dirty="0" smtClean="0">
                <a:solidFill>
                  <a:schemeClr val="accent1"/>
                </a:solidFill>
                <a:latin typeface="+mn-lt"/>
              </a:rPr>
              <a:t>etwork outage</a:t>
            </a:r>
          </a:p>
        </p:txBody>
      </p:sp>
      <p:pic>
        <p:nvPicPr>
          <p:cNvPr id="11" name="Picture 10"/>
          <p:cNvPicPr>
            <a:picLocks noChangeAspect="1"/>
          </p:cNvPicPr>
          <p:nvPr/>
        </p:nvPicPr>
        <p:blipFill rotWithShape="1">
          <a:blip r:embed="rId4">
            <a:duotone>
              <a:schemeClr val="accent1">
                <a:shade val="45000"/>
                <a:satMod val="135000"/>
              </a:schemeClr>
              <a:prstClr val="white"/>
            </a:duotone>
          </a:blip>
          <a:srcRect r="70154"/>
          <a:stretch/>
        </p:blipFill>
        <p:spPr>
          <a:xfrm>
            <a:off x="960281" y="2327125"/>
            <a:ext cx="851678" cy="748278"/>
          </a:xfrm>
          <a:prstGeom prst="rect">
            <a:avLst/>
          </a:prstGeom>
        </p:spPr>
      </p:pic>
      <p:sp>
        <p:nvSpPr>
          <p:cNvPr id="12" name="TextBox 11"/>
          <p:cNvSpPr txBox="1"/>
          <p:nvPr/>
        </p:nvSpPr>
        <p:spPr>
          <a:xfrm>
            <a:off x="1108344" y="2401182"/>
            <a:ext cx="468398" cy="600164"/>
          </a:xfrm>
          <a:prstGeom prst="rect">
            <a:avLst/>
          </a:prstGeom>
          <a:noFill/>
        </p:spPr>
        <p:txBody>
          <a:bodyPr wrap="none" rtlCol="0">
            <a:spAutoFit/>
          </a:bodyPr>
          <a:lstStyle/>
          <a:p>
            <a:pPr>
              <a:spcBef>
                <a:spcPts val="0"/>
              </a:spcBef>
              <a:spcAft>
                <a:spcPts val="0"/>
              </a:spcAft>
              <a:buClr>
                <a:schemeClr val="bg1"/>
              </a:buClr>
            </a:pPr>
            <a:r>
              <a:rPr lang="en-US" sz="1100" dirty="0" smtClean="0">
                <a:solidFill>
                  <a:schemeClr val="accent1">
                    <a:lumMod val="60000"/>
                    <a:lumOff val="40000"/>
                  </a:schemeClr>
                </a:solidFill>
                <a:latin typeface="+mn-lt"/>
              </a:rPr>
              <a:t>AAA</a:t>
            </a:r>
          </a:p>
          <a:p>
            <a:pPr>
              <a:spcBef>
                <a:spcPts val="0"/>
              </a:spcBef>
              <a:spcAft>
                <a:spcPts val="0"/>
              </a:spcAft>
              <a:buClr>
                <a:schemeClr val="bg1"/>
              </a:buClr>
            </a:pPr>
            <a:r>
              <a:rPr lang="en-US" sz="1100" dirty="0" smtClean="0">
                <a:solidFill>
                  <a:schemeClr val="accent1">
                    <a:lumMod val="75000"/>
                  </a:schemeClr>
                </a:solidFill>
                <a:latin typeface="+mn-lt"/>
              </a:rPr>
              <a:t>BBB</a:t>
            </a:r>
          </a:p>
          <a:p>
            <a:pPr>
              <a:spcBef>
                <a:spcPts val="0"/>
              </a:spcBef>
              <a:spcAft>
                <a:spcPts val="0"/>
              </a:spcAft>
              <a:buClr>
                <a:schemeClr val="bg1"/>
              </a:buClr>
            </a:pPr>
            <a:r>
              <a:rPr lang="en-US" sz="1100" dirty="0" smtClean="0">
                <a:solidFill>
                  <a:schemeClr val="accent1">
                    <a:lumMod val="60000"/>
                    <a:lumOff val="40000"/>
                  </a:schemeClr>
                </a:solidFill>
                <a:latin typeface="+mn-lt"/>
              </a:rPr>
              <a:t>AAA</a:t>
            </a:r>
          </a:p>
        </p:txBody>
      </p:sp>
      <p:sp>
        <p:nvSpPr>
          <p:cNvPr id="13" name="Rectangle 12"/>
          <p:cNvSpPr/>
          <p:nvPr/>
        </p:nvSpPr>
        <p:spPr>
          <a:xfrm>
            <a:off x="825523" y="2243660"/>
            <a:ext cx="1182068" cy="915208"/>
          </a:xfrm>
          <a:prstGeom prst="rect">
            <a:avLst/>
          </a:prstGeom>
          <a:noFill/>
          <a:ln w="12700" cmpd="sng">
            <a:solidFill>
              <a:schemeClr val="accent1"/>
            </a:solidFill>
            <a:prstDash val="sysDash"/>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cxnSp>
        <p:nvCxnSpPr>
          <p:cNvPr id="14" name="Straight Connector 13"/>
          <p:cNvCxnSpPr>
            <a:endCxn id="13" idx="2"/>
          </p:cNvCxnSpPr>
          <p:nvPr/>
        </p:nvCxnSpPr>
        <p:spPr>
          <a:xfrm flipH="1" flipV="1">
            <a:off x="1416557" y="3158868"/>
            <a:ext cx="214976" cy="346710"/>
          </a:xfrm>
          <a:prstGeom prst="line">
            <a:avLst/>
          </a:prstGeom>
          <a:ln w="12700" cmpd="sng">
            <a:solidFill>
              <a:schemeClr val="accent1">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p:nvPicPr>
        <p:blipFill rotWithShape="1">
          <a:blip r:embed="rId4">
            <a:duotone>
              <a:schemeClr val="accent1">
                <a:shade val="45000"/>
                <a:satMod val="135000"/>
              </a:schemeClr>
              <a:prstClr val="white"/>
            </a:duotone>
          </a:blip>
          <a:srcRect r="70154"/>
          <a:stretch/>
        </p:blipFill>
        <p:spPr>
          <a:xfrm>
            <a:off x="4936848" y="2333560"/>
            <a:ext cx="851678" cy="748278"/>
          </a:xfrm>
          <a:prstGeom prst="rect">
            <a:avLst/>
          </a:prstGeom>
        </p:spPr>
      </p:pic>
      <p:sp>
        <p:nvSpPr>
          <p:cNvPr id="19" name="TextBox 18"/>
          <p:cNvSpPr txBox="1"/>
          <p:nvPr/>
        </p:nvSpPr>
        <p:spPr>
          <a:xfrm>
            <a:off x="5084911" y="2407617"/>
            <a:ext cx="492443" cy="600164"/>
          </a:xfrm>
          <a:prstGeom prst="rect">
            <a:avLst/>
          </a:prstGeom>
          <a:noFill/>
        </p:spPr>
        <p:txBody>
          <a:bodyPr wrap="none" rtlCol="0">
            <a:spAutoFit/>
          </a:bodyPr>
          <a:lstStyle/>
          <a:p>
            <a:pPr>
              <a:spcBef>
                <a:spcPts val="0"/>
              </a:spcBef>
              <a:spcAft>
                <a:spcPts val="0"/>
              </a:spcAft>
              <a:buClr>
                <a:schemeClr val="bg1"/>
              </a:buClr>
            </a:pPr>
            <a:r>
              <a:rPr lang="en-US" sz="1100" dirty="0">
                <a:solidFill>
                  <a:schemeClr val="accent6">
                    <a:lumMod val="60000"/>
                    <a:lumOff val="40000"/>
                  </a:schemeClr>
                </a:solidFill>
              </a:rPr>
              <a:t>CCC</a:t>
            </a:r>
          </a:p>
          <a:p>
            <a:pPr>
              <a:spcBef>
                <a:spcPts val="0"/>
              </a:spcBef>
              <a:spcAft>
                <a:spcPts val="0"/>
              </a:spcAft>
              <a:buClr>
                <a:schemeClr val="bg1"/>
              </a:buClr>
            </a:pPr>
            <a:r>
              <a:rPr lang="en-US" sz="1100" dirty="0" smtClean="0">
                <a:solidFill>
                  <a:schemeClr val="accent1">
                    <a:lumMod val="60000"/>
                    <a:lumOff val="40000"/>
                  </a:schemeClr>
                </a:solidFill>
              </a:rPr>
              <a:t>AAA</a:t>
            </a:r>
            <a:endParaRPr lang="en-US" sz="1100" dirty="0">
              <a:solidFill>
                <a:schemeClr val="accent1">
                  <a:lumMod val="60000"/>
                  <a:lumOff val="40000"/>
                </a:schemeClr>
              </a:solidFill>
            </a:endParaRPr>
          </a:p>
          <a:p>
            <a:pPr>
              <a:spcBef>
                <a:spcPts val="0"/>
              </a:spcBef>
              <a:spcAft>
                <a:spcPts val="0"/>
              </a:spcAft>
              <a:buClr>
                <a:schemeClr val="bg1"/>
              </a:buClr>
            </a:pPr>
            <a:r>
              <a:rPr lang="en-US" sz="1100" dirty="0" smtClean="0">
                <a:solidFill>
                  <a:schemeClr val="accent6">
                    <a:lumMod val="60000"/>
                    <a:lumOff val="40000"/>
                  </a:schemeClr>
                </a:solidFill>
                <a:latin typeface="+mn-lt"/>
              </a:rPr>
              <a:t>CCC</a:t>
            </a:r>
          </a:p>
        </p:txBody>
      </p:sp>
      <p:sp>
        <p:nvSpPr>
          <p:cNvPr id="20" name="TextBox 19"/>
          <p:cNvSpPr txBox="1"/>
          <p:nvPr/>
        </p:nvSpPr>
        <p:spPr>
          <a:xfrm>
            <a:off x="4967145" y="2979876"/>
            <a:ext cx="1172116" cy="261610"/>
          </a:xfrm>
          <a:prstGeom prst="rect">
            <a:avLst/>
          </a:prstGeom>
          <a:noFill/>
        </p:spPr>
        <p:txBody>
          <a:bodyPr wrap="none" rtlCol="0">
            <a:spAutoFit/>
          </a:bodyPr>
          <a:lstStyle/>
          <a:p>
            <a:pPr>
              <a:spcBef>
                <a:spcPts val="0"/>
              </a:spcBef>
              <a:spcAft>
                <a:spcPts val="0"/>
              </a:spcAft>
              <a:buClr>
                <a:schemeClr val="bg1"/>
              </a:buClr>
            </a:pPr>
            <a:r>
              <a:rPr lang="en-US" sz="1100" dirty="0" smtClean="0">
                <a:solidFill>
                  <a:schemeClr val="bg2"/>
                </a:solidFill>
                <a:latin typeface="+mn-lt"/>
              </a:rPr>
              <a:t>Network outage</a:t>
            </a:r>
          </a:p>
        </p:txBody>
      </p:sp>
      <p:pic>
        <p:nvPicPr>
          <p:cNvPr id="21" name="Picture 20"/>
          <p:cNvPicPr>
            <a:picLocks noChangeAspect="1"/>
          </p:cNvPicPr>
          <p:nvPr/>
        </p:nvPicPr>
        <p:blipFill rotWithShape="1">
          <a:blip r:embed="rId4">
            <a:duotone>
              <a:schemeClr val="accent1">
                <a:shade val="45000"/>
                <a:satMod val="135000"/>
              </a:schemeClr>
              <a:prstClr val="white"/>
            </a:duotone>
          </a:blip>
          <a:srcRect r="70154"/>
          <a:stretch/>
        </p:blipFill>
        <p:spPr>
          <a:xfrm>
            <a:off x="6135376" y="2339468"/>
            <a:ext cx="851678" cy="748278"/>
          </a:xfrm>
          <a:prstGeom prst="rect">
            <a:avLst/>
          </a:prstGeom>
        </p:spPr>
      </p:pic>
      <p:sp>
        <p:nvSpPr>
          <p:cNvPr id="22" name="TextBox 21"/>
          <p:cNvSpPr txBox="1"/>
          <p:nvPr/>
        </p:nvSpPr>
        <p:spPr>
          <a:xfrm>
            <a:off x="6283439" y="2413525"/>
            <a:ext cx="492443" cy="600164"/>
          </a:xfrm>
          <a:prstGeom prst="rect">
            <a:avLst/>
          </a:prstGeom>
          <a:noFill/>
        </p:spPr>
        <p:txBody>
          <a:bodyPr wrap="none" rtlCol="0">
            <a:spAutoFit/>
          </a:bodyPr>
          <a:lstStyle/>
          <a:p>
            <a:pPr>
              <a:spcBef>
                <a:spcPts val="0"/>
              </a:spcBef>
              <a:spcAft>
                <a:spcPts val="0"/>
              </a:spcAft>
              <a:buClr>
                <a:schemeClr val="bg1"/>
              </a:buClr>
            </a:pPr>
            <a:r>
              <a:rPr lang="en-US" sz="1100" dirty="0">
                <a:solidFill>
                  <a:schemeClr val="accent6">
                    <a:lumMod val="60000"/>
                    <a:lumOff val="40000"/>
                  </a:schemeClr>
                </a:solidFill>
              </a:rPr>
              <a:t>CCC</a:t>
            </a:r>
          </a:p>
          <a:p>
            <a:pPr>
              <a:spcBef>
                <a:spcPts val="0"/>
              </a:spcBef>
              <a:spcAft>
                <a:spcPts val="0"/>
              </a:spcAft>
              <a:buClr>
                <a:schemeClr val="bg1"/>
              </a:buClr>
            </a:pPr>
            <a:r>
              <a:rPr lang="en-US" sz="1100" dirty="0" smtClean="0">
                <a:solidFill>
                  <a:schemeClr val="tx2">
                    <a:lumMod val="50000"/>
                  </a:schemeClr>
                </a:solidFill>
              </a:rPr>
              <a:t>DDD</a:t>
            </a:r>
            <a:endParaRPr lang="en-US" sz="1100" dirty="0">
              <a:solidFill>
                <a:schemeClr val="tx2">
                  <a:lumMod val="50000"/>
                </a:schemeClr>
              </a:solidFill>
            </a:endParaRPr>
          </a:p>
          <a:p>
            <a:pPr>
              <a:spcBef>
                <a:spcPts val="0"/>
              </a:spcBef>
              <a:spcAft>
                <a:spcPts val="0"/>
              </a:spcAft>
              <a:buClr>
                <a:schemeClr val="bg1"/>
              </a:buClr>
            </a:pPr>
            <a:r>
              <a:rPr lang="en-US" sz="1100" dirty="0" smtClean="0">
                <a:solidFill>
                  <a:srgbClr val="FFC000"/>
                </a:solidFill>
                <a:latin typeface="+mn-lt"/>
              </a:rPr>
              <a:t>FFF</a:t>
            </a:r>
          </a:p>
        </p:txBody>
      </p:sp>
      <p:sp>
        <p:nvSpPr>
          <p:cNvPr id="23" name="TextBox 22"/>
          <p:cNvSpPr txBox="1"/>
          <p:nvPr/>
        </p:nvSpPr>
        <p:spPr>
          <a:xfrm>
            <a:off x="6183629" y="2979876"/>
            <a:ext cx="803425" cy="261610"/>
          </a:xfrm>
          <a:prstGeom prst="rect">
            <a:avLst/>
          </a:prstGeom>
          <a:noFill/>
        </p:spPr>
        <p:txBody>
          <a:bodyPr wrap="none" rtlCol="0">
            <a:spAutoFit/>
          </a:bodyPr>
          <a:lstStyle/>
          <a:p>
            <a:pPr>
              <a:spcBef>
                <a:spcPts val="0"/>
              </a:spcBef>
              <a:spcAft>
                <a:spcPts val="0"/>
              </a:spcAft>
              <a:buClr>
                <a:schemeClr val="bg1"/>
              </a:buClr>
            </a:pPr>
            <a:r>
              <a:rPr lang="en-US" sz="1100" dirty="0" smtClean="0">
                <a:solidFill>
                  <a:schemeClr val="bg2"/>
                </a:solidFill>
                <a:latin typeface="+mn-lt"/>
              </a:rPr>
              <a:t>GUI issue</a:t>
            </a:r>
          </a:p>
        </p:txBody>
      </p:sp>
      <p:pic>
        <p:nvPicPr>
          <p:cNvPr id="24" name="Picture 23"/>
          <p:cNvPicPr>
            <a:picLocks noChangeAspect="1"/>
          </p:cNvPicPr>
          <p:nvPr/>
        </p:nvPicPr>
        <p:blipFill rotWithShape="1">
          <a:blip r:embed="rId4">
            <a:duotone>
              <a:schemeClr val="accent1">
                <a:shade val="45000"/>
                <a:satMod val="135000"/>
              </a:schemeClr>
              <a:prstClr val="white"/>
            </a:duotone>
          </a:blip>
          <a:srcRect r="70154"/>
          <a:stretch/>
        </p:blipFill>
        <p:spPr>
          <a:xfrm>
            <a:off x="4977610" y="3539356"/>
            <a:ext cx="851678" cy="748278"/>
          </a:xfrm>
          <a:prstGeom prst="rect">
            <a:avLst/>
          </a:prstGeom>
        </p:spPr>
      </p:pic>
      <p:sp>
        <p:nvSpPr>
          <p:cNvPr id="25" name="TextBox 24"/>
          <p:cNvSpPr txBox="1"/>
          <p:nvPr/>
        </p:nvSpPr>
        <p:spPr>
          <a:xfrm>
            <a:off x="5125673" y="3613413"/>
            <a:ext cx="468398" cy="600164"/>
          </a:xfrm>
          <a:prstGeom prst="rect">
            <a:avLst/>
          </a:prstGeom>
          <a:noFill/>
        </p:spPr>
        <p:txBody>
          <a:bodyPr wrap="none" rtlCol="0">
            <a:spAutoFit/>
          </a:bodyPr>
          <a:lstStyle/>
          <a:p>
            <a:pPr>
              <a:spcBef>
                <a:spcPts val="0"/>
              </a:spcBef>
              <a:spcAft>
                <a:spcPts val="0"/>
              </a:spcAft>
              <a:buClr>
                <a:schemeClr val="bg1"/>
              </a:buClr>
            </a:pPr>
            <a:r>
              <a:rPr lang="en-US" sz="1100" dirty="0">
                <a:solidFill>
                  <a:schemeClr val="accent1">
                    <a:lumMod val="60000"/>
                    <a:lumOff val="40000"/>
                  </a:schemeClr>
                </a:solidFill>
              </a:rPr>
              <a:t>AAA</a:t>
            </a:r>
          </a:p>
          <a:p>
            <a:pPr>
              <a:spcBef>
                <a:spcPts val="0"/>
              </a:spcBef>
              <a:spcAft>
                <a:spcPts val="0"/>
              </a:spcAft>
              <a:buClr>
                <a:schemeClr val="bg1"/>
              </a:buClr>
            </a:pPr>
            <a:r>
              <a:rPr lang="en-US" sz="1100" dirty="0">
                <a:solidFill>
                  <a:schemeClr val="accent1">
                    <a:lumMod val="75000"/>
                  </a:schemeClr>
                </a:solidFill>
              </a:rPr>
              <a:t>BBB</a:t>
            </a:r>
          </a:p>
          <a:p>
            <a:pPr>
              <a:spcBef>
                <a:spcPts val="0"/>
              </a:spcBef>
              <a:spcAft>
                <a:spcPts val="0"/>
              </a:spcAft>
              <a:buClr>
                <a:schemeClr val="bg1"/>
              </a:buClr>
            </a:pPr>
            <a:r>
              <a:rPr lang="en-US" sz="1100" dirty="0">
                <a:solidFill>
                  <a:schemeClr val="accent1">
                    <a:lumMod val="60000"/>
                    <a:lumOff val="40000"/>
                  </a:schemeClr>
                </a:solidFill>
              </a:rPr>
              <a:t>AAA</a:t>
            </a:r>
          </a:p>
        </p:txBody>
      </p:sp>
      <p:sp>
        <p:nvSpPr>
          <p:cNvPr id="26" name="TextBox 25"/>
          <p:cNvSpPr txBox="1"/>
          <p:nvPr/>
        </p:nvSpPr>
        <p:spPr>
          <a:xfrm>
            <a:off x="4979660" y="4221605"/>
            <a:ext cx="1009613" cy="430887"/>
          </a:xfrm>
          <a:prstGeom prst="rect">
            <a:avLst/>
          </a:prstGeom>
          <a:noFill/>
        </p:spPr>
        <p:txBody>
          <a:bodyPr wrap="square" rtlCol="0">
            <a:spAutoFit/>
          </a:bodyPr>
          <a:lstStyle/>
          <a:p>
            <a:pPr>
              <a:spcBef>
                <a:spcPts val="0"/>
              </a:spcBef>
              <a:spcAft>
                <a:spcPts val="0"/>
              </a:spcAft>
              <a:buClr>
                <a:schemeClr val="bg1"/>
              </a:buClr>
            </a:pPr>
            <a:r>
              <a:rPr lang="en-US" sz="1100" dirty="0" smtClean="0">
                <a:solidFill>
                  <a:schemeClr val="bg2"/>
                </a:solidFill>
                <a:latin typeface="+mn-lt"/>
              </a:rPr>
              <a:t> Data</a:t>
            </a:r>
          </a:p>
          <a:p>
            <a:pPr>
              <a:spcBef>
                <a:spcPts val="0"/>
              </a:spcBef>
              <a:spcAft>
                <a:spcPts val="0"/>
              </a:spcAft>
              <a:buClr>
                <a:schemeClr val="bg1"/>
              </a:buClr>
            </a:pPr>
            <a:r>
              <a:rPr lang="en-US" sz="1100" dirty="0" smtClean="0">
                <a:solidFill>
                  <a:schemeClr val="bg2"/>
                </a:solidFill>
                <a:latin typeface="+mn-lt"/>
              </a:rPr>
              <a:t>unavailability</a:t>
            </a:r>
          </a:p>
        </p:txBody>
      </p:sp>
      <p:pic>
        <p:nvPicPr>
          <p:cNvPr id="30" name="Picture 29"/>
          <p:cNvPicPr>
            <a:picLocks noChangeAspect="1"/>
          </p:cNvPicPr>
          <p:nvPr/>
        </p:nvPicPr>
        <p:blipFill rotWithShape="1">
          <a:blip r:embed="rId4">
            <a:duotone>
              <a:schemeClr val="accent1">
                <a:shade val="45000"/>
                <a:satMod val="135000"/>
              </a:schemeClr>
              <a:prstClr val="white"/>
            </a:duotone>
          </a:blip>
          <a:srcRect r="70154"/>
          <a:stretch/>
        </p:blipFill>
        <p:spPr>
          <a:xfrm>
            <a:off x="6135719" y="3561274"/>
            <a:ext cx="851678" cy="748278"/>
          </a:xfrm>
          <a:prstGeom prst="rect">
            <a:avLst/>
          </a:prstGeom>
        </p:spPr>
      </p:pic>
      <p:sp>
        <p:nvSpPr>
          <p:cNvPr id="31" name="TextBox 30"/>
          <p:cNvSpPr txBox="1"/>
          <p:nvPr/>
        </p:nvSpPr>
        <p:spPr>
          <a:xfrm>
            <a:off x="6265883" y="3635331"/>
            <a:ext cx="492443" cy="600164"/>
          </a:xfrm>
          <a:prstGeom prst="rect">
            <a:avLst/>
          </a:prstGeom>
          <a:noFill/>
        </p:spPr>
        <p:txBody>
          <a:bodyPr wrap="none" rtlCol="0">
            <a:spAutoFit/>
          </a:bodyPr>
          <a:lstStyle/>
          <a:p>
            <a:pPr>
              <a:spcBef>
                <a:spcPts val="0"/>
              </a:spcBef>
              <a:spcAft>
                <a:spcPts val="0"/>
              </a:spcAft>
              <a:buClr>
                <a:schemeClr val="bg1"/>
              </a:buClr>
            </a:pPr>
            <a:r>
              <a:rPr lang="en-US" sz="1100" dirty="0">
                <a:solidFill>
                  <a:schemeClr val="accent6">
                    <a:lumMod val="60000"/>
                    <a:lumOff val="40000"/>
                  </a:schemeClr>
                </a:solidFill>
              </a:rPr>
              <a:t>CCC</a:t>
            </a:r>
          </a:p>
          <a:p>
            <a:pPr>
              <a:spcBef>
                <a:spcPts val="0"/>
              </a:spcBef>
              <a:spcAft>
                <a:spcPts val="0"/>
              </a:spcAft>
              <a:buClr>
                <a:schemeClr val="bg1"/>
              </a:buClr>
            </a:pPr>
            <a:r>
              <a:rPr lang="en-US" sz="1100" dirty="0" smtClean="0">
                <a:solidFill>
                  <a:schemeClr val="accent1">
                    <a:lumMod val="60000"/>
                    <a:lumOff val="40000"/>
                  </a:schemeClr>
                </a:solidFill>
              </a:rPr>
              <a:t>AAA</a:t>
            </a:r>
            <a:endParaRPr lang="en-US" sz="1100" dirty="0">
              <a:solidFill>
                <a:schemeClr val="accent1">
                  <a:lumMod val="60000"/>
                  <a:lumOff val="40000"/>
                </a:schemeClr>
              </a:solidFill>
            </a:endParaRPr>
          </a:p>
          <a:p>
            <a:pPr>
              <a:spcBef>
                <a:spcPts val="0"/>
              </a:spcBef>
              <a:spcAft>
                <a:spcPts val="0"/>
              </a:spcAft>
              <a:buClr>
                <a:schemeClr val="bg1"/>
              </a:buClr>
            </a:pPr>
            <a:r>
              <a:rPr lang="en-US" sz="1100" dirty="0" smtClean="0">
                <a:solidFill>
                  <a:schemeClr val="accent6">
                    <a:lumMod val="60000"/>
                    <a:lumOff val="40000"/>
                  </a:schemeClr>
                </a:solidFill>
                <a:latin typeface="+mn-lt"/>
              </a:rPr>
              <a:t>CCC</a:t>
            </a:r>
          </a:p>
        </p:txBody>
      </p:sp>
      <p:sp>
        <p:nvSpPr>
          <p:cNvPr id="32" name="TextBox 31"/>
          <p:cNvSpPr txBox="1"/>
          <p:nvPr/>
        </p:nvSpPr>
        <p:spPr>
          <a:xfrm>
            <a:off x="6214571" y="4207590"/>
            <a:ext cx="772969" cy="261610"/>
          </a:xfrm>
          <a:prstGeom prst="rect">
            <a:avLst/>
          </a:prstGeom>
          <a:noFill/>
        </p:spPr>
        <p:txBody>
          <a:bodyPr wrap="none" rtlCol="0">
            <a:spAutoFit/>
          </a:bodyPr>
          <a:lstStyle/>
          <a:p>
            <a:pPr>
              <a:spcBef>
                <a:spcPts val="0"/>
              </a:spcBef>
              <a:spcAft>
                <a:spcPts val="0"/>
              </a:spcAft>
              <a:buClr>
                <a:schemeClr val="bg1"/>
              </a:buClr>
            </a:pPr>
            <a:r>
              <a:rPr lang="en-US" sz="1100" dirty="0" smtClean="0">
                <a:solidFill>
                  <a:schemeClr val="bg2"/>
                </a:solidFill>
                <a:latin typeface="+mn-lt"/>
              </a:rPr>
              <a:t>Data loss</a:t>
            </a:r>
          </a:p>
        </p:txBody>
      </p:sp>
      <p:sp>
        <p:nvSpPr>
          <p:cNvPr id="17" name="Flowchart: Magnetic Disk 16"/>
          <p:cNvSpPr/>
          <p:nvPr/>
        </p:nvSpPr>
        <p:spPr>
          <a:xfrm>
            <a:off x="4610100" y="1059180"/>
            <a:ext cx="2956560" cy="3817620"/>
          </a:xfrm>
          <a:prstGeom prst="flowChartMagneticDisk">
            <a:avLst/>
          </a:prstGeom>
          <a:noFill/>
          <a:ln w="12700" cmpd="sng">
            <a:solidFill>
              <a:schemeClr val="accent1"/>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36" name="Rectangle 35"/>
          <p:cNvSpPr/>
          <p:nvPr/>
        </p:nvSpPr>
        <p:spPr>
          <a:xfrm>
            <a:off x="2587196" y="2603564"/>
            <a:ext cx="1060329" cy="195400"/>
          </a:xfrm>
          <a:prstGeom prst="rect">
            <a:avLst/>
          </a:prstGeom>
          <a:solidFill>
            <a:srgbClr val="FFFF00">
              <a:alpha val="45000"/>
            </a:srgbClr>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37" name="Rectangle 36"/>
          <p:cNvSpPr/>
          <p:nvPr/>
        </p:nvSpPr>
        <p:spPr>
          <a:xfrm>
            <a:off x="4977610" y="3055901"/>
            <a:ext cx="1060329" cy="195400"/>
          </a:xfrm>
          <a:prstGeom prst="rect">
            <a:avLst/>
          </a:prstGeom>
          <a:solidFill>
            <a:srgbClr val="FFFF00">
              <a:alpha val="45000"/>
            </a:srgbClr>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38" name="Rectangle 37"/>
          <p:cNvSpPr/>
          <p:nvPr/>
        </p:nvSpPr>
        <p:spPr>
          <a:xfrm>
            <a:off x="1057398" y="2333560"/>
            <a:ext cx="703615" cy="748278"/>
          </a:xfrm>
          <a:prstGeom prst="rect">
            <a:avLst/>
          </a:prstGeom>
          <a:solidFill>
            <a:schemeClr val="accent2">
              <a:lumMod val="60000"/>
              <a:lumOff val="40000"/>
              <a:alpha val="20000"/>
            </a:schemeClr>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39" name="Rectangle 38"/>
          <p:cNvSpPr/>
          <p:nvPr/>
        </p:nvSpPr>
        <p:spPr>
          <a:xfrm>
            <a:off x="5028051" y="3521563"/>
            <a:ext cx="703615" cy="748278"/>
          </a:xfrm>
          <a:prstGeom prst="rect">
            <a:avLst/>
          </a:prstGeom>
          <a:solidFill>
            <a:schemeClr val="accent2">
              <a:lumMod val="60000"/>
              <a:lumOff val="40000"/>
              <a:alpha val="20000"/>
            </a:schemeClr>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28" name="TextBox 27"/>
          <p:cNvSpPr txBox="1"/>
          <p:nvPr/>
        </p:nvSpPr>
        <p:spPr>
          <a:xfrm>
            <a:off x="5403449" y="1406216"/>
            <a:ext cx="1329210" cy="307777"/>
          </a:xfrm>
          <a:prstGeom prst="rect">
            <a:avLst/>
          </a:prstGeom>
          <a:noFill/>
        </p:spPr>
        <p:txBody>
          <a:bodyPr wrap="none" rtlCol="0">
            <a:spAutoFit/>
          </a:bodyPr>
          <a:lstStyle/>
          <a:p>
            <a:pPr>
              <a:spcBef>
                <a:spcPts val="0"/>
              </a:spcBef>
              <a:spcAft>
                <a:spcPts val="0"/>
              </a:spcAft>
              <a:buClr>
                <a:schemeClr val="bg1"/>
              </a:buClr>
            </a:pPr>
            <a:r>
              <a:rPr lang="en-US" sz="1400" dirty="0" smtClean="0">
                <a:solidFill>
                  <a:schemeClr val="accent1"/>
                </a:solidFill>
                <a:latin typeface="+mn-lt"/>
              </a:rPr>
              <a:t>Log filesystem</a:t>
            </a:r>
          </a:p>
        </p:txBody>
      </p:sp>
    </p:spTree>
    <p:extLst>
      <p:ext uri="{BB962C8B-B14F-4D97-AF65-F5344CB8AC3E}">
        <p14:creationId xmlns:p14="http://schemas.microsoft.com/office/powerpoint/2010/main" val="357802633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a:t>
            </a:r>
            <a:endParaRPr lang="en-US" dirty="0"/>
          </a:p>
        </p:txBody>
      </p:sp>
      <p:pic>
        <p:nvPicPr>
          <p:cNvPr id="11" name="My Movi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2604" t="16296" r="11146" b="16110"/>
          <a:stretch/>
        </p:blipFill>
        <p:spPr>
          <a:xfrm>
            <a:off x="238124" y="838200"/>
            <a:ext cx="7886701" cy="3476626"/>
          </a:xfrm>
          <a:prstGeom prst="rect">
            <a:avLst/>
          </a:prstGeom>
        </p:spPr>
      </p:pic>
    </p:spTree>
    <p:extLst>
      <p:ext uri="{BB962C8B-B14F-4D97-AF65-F5344CB8AC3E}">
        <p14:creationId xmlns:p14="http://schemas.microsoft.com/office/powerpoint/2010/main" val="2450907993"/>
      </p:ext>
    </p:extLst>
  </p:cSld>
  <p:clrMapOvr>
    <a:masterClrMapping/>
  </p:clrMapOvr>
  <p:transition spd="med">
    <p:wipe dir="r"/>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vol="80000">
                <p:cTn id="7" fill="hold" display="0">
                  <p:stCondLst>
                    <p:cond delay="indefinite"/>
                  </p:stCondLst>
                </p:cTn>
                <p:tgtEl>
                  <p:spTgt spid="11"/>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748271"/>
            <a:ext cx="8408822" cy="1495794"/>
          </a:xfrm>
        </p:spPr>
        <p:txBody>
          <a:bodyPr>
            <a:noAutofit/>
          </a:bodyPr>
          <a:lstStyle/>
          <a:p>
            <a:r>
              <a:rPr lang="en-US" dirty="0" smtClean="0"/>
              <a:t>Document similarity</a:t>
            </a:r>
            <a:endParaRPr lang="en-US" dirty="0"/>
          </a:p>
        </p:txBody>
      </p:sp>
    </p:spTree>
    <p:extLst>
      <p:ext uri="{BB962C8B-B14F-4D97-AF65-F5344CB8AC3E}">
        <p14:creationId xmlns:p14="http://schemas.microsoft.com/office/powerpoint/2010/main" val="2640961411"/>
      </p:ext>
    </p:extLst>
  </p:cSld>
  <p:clrMapOvr>
    <a:masterClrMapping/>
  </p:clrMapOvr>
  <p:transition spd="med">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llEMC_external_template">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CC8833F-B1D8-48B2-AA07-E1E0B4571D72}" vid="{267D5D90-47BF-4DA4-9B1B-5927DA8743C4}"/>
    </a:ext>
  </a:extLst>
</a:theme>
</file>

<file path=ppt/theme/theme2.xml><?xml version="1.0" encoding="utf-8"?>
<a:theme xmlns:a="http://schemas.openxmlformats.org/drawingml/2006/main" name="black backgrounds">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CC8833F-B1D8-48B2-AA07-E1E0B4571D72}" vid="{63010795-EA64-4B78-9B9C-7C44446A5D9B}"/>
    </a:ext>
  </a:extLst>
</a:theme>
</file>

<file path=ppt/theme/theme3.xml><?xml version="1.0" encoding="utf-8"?>
<a:theme xmlns:a="http://schemas.openxmlformats.org/drawingml/2006/main" name="DellEMC_external">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llEMC_PPT_Template_16x9" id="{B8B5C6D0-E3FF-4310-9DCF-1B14F86F2E69}" vid="{627FB30F-31F4-4FBE-8A3A-F7BC81DAC0BD}"/>
    </a:ext>
  </a:extLst>
</a:theme>
</file>

<file path=ppt/theme/theme4.xml><?xml version="1.0" encoding="utf-8"?>
<a:theme xmlns:a="http://schemas.openxmlformats.org/drawingml/2006/main" name="1_DellEMC_external">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llEMC_PPT_Template_16x9" id="{B8B5C6D0-E3FF-4310-9DCF-1B14F86F2E69}" vid="{627FB30F-31F4-4FBE-8A3A-F7BC81DAC0BD}"/>
    </a:ext>
  </a:extLst>
</a:theme>
</file>

<file path=ppt/theme/theme5.xml><?xml version="1.0" encoding="utf-8"?>
<a:theme xmlns:a="http://schemas.openxmlformats.org/drawingml/2006/main" name="Office Theme">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Strata_DellEMC</Template>
  <TotalTime>28522</TotalTime>
  <Words>622</Words>
  <Application>Microsoft Office PowerPoint</Application>
  <PresentationFormat>On-screen Show (16:9)</PresentationFormat>
  <Paragraphs>199</Paragraphs>
  <Slides>31</Slides>
  <Notes>10</Notes>
  <HiddenSlides>3</HiddenSlides>
  <MMClips>1</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31</vt:i4>
      </vt:variant>
    </vt:vector>
  </HeadingPairs>
  <TitlesOfParts>
    <vt:vector size="44" baseType="lpstr">
      <vt:lpstr>Arial</vt:lpstr>
      <vt:lpstr>Arial Black</vt:lpstr>
      <vt:lpstr>Calibri</vt:lpstr>
      <vt:lpstr>Cambria Math</vt:lpstr>
      <vt:lpstr>Courier New</vt:lpstr>
      <vt:lpstr>Lucida Grande</vt:lpstr>
      <vt:lpstr>Museo For Dell 300</vt:lpstr>
      <vt:lpstr>Museo Sans For Dell</vt:lpstr>
      <vt:lpstr>Wingdings</vt:lpstr>
      <vt:lpstr>DellEMC_external_template</vt:lpstr>
      <vt:lpstr>black backgrounds</vt:lpstr>
      <vt:lpstr>DellEMC_external</vt:lpstr>
      <vt:lpstr>1_DellEMC_external</vt:lpstr>
      <vt:lpstr>Improving DevOps and QA efficiency using machine learning and NLP methods </vt:lpstr>
      <vt:lpstr>Outline</vt:lpstr>
      <vt:lpstr>The business domain – Investigating failed tests</vt:lpstr>
      <vt:lpstr>Investigating failed tests - overview</vt:lpstr>
      <vt:lpstr>Investigating failed tests – duplicated issues</vt:lpstr>
      <vt:lpstr>Investigating failed tests – duplicated issues</vt:lpstr>
      <vt:lpstr>Current state problem</vt:lpstr>
      <vt:lpstr>User Interface</vt:lpstr>
      <vt:lpstr>Document similarity</vt:lpstr>
      <vt:lpstr>Document search system - overview</vt:lpstr>
      <vt:lpstr>Documents as vectors</vt:lpstr>
      <vt:lpstr>The developed solution: log-files search system</vt:lpstr>
      <vt:lpstr>Solution overview</vt:lpstr>
      <vt:lpstr>Log file vectorization</vt:lpstr>
      <vt:lpstr>The developed solution – important notes</vt:lpstr>
      <vt:lpstr>Results</vt:lpstr>
      <vt:lpstr>Similarity learning</vt:lpstr>
      <vt:lpstr>Extracting similarity vector</vt:lpstr>
      <vt:lpstr>Extracting similarity vector</vt:lpstr>
      <vt:lpstr>Extracting similarity vector</vt:lpstr>
      <vt:lpstr>Extracting similarity vector</vt:lpstr>
      <vt:lpstr>Extracting similarity vector</vt:lpstr>
      <vt:lpstr>Results</vt:lpstr>
      <vt:lpstr>Evaluation – top [k] precision</vt:lpstr>
      <vt:lpstr>Evaluation – users feedback</vt:lpstr>
      <vt:lpstr>Challenges in moving to production</vt:lpstr>
      <vt:lpstr>Real-time performance over time</vt:lpstr>
      <vt:lpstr>Challenges in moving to production</vt:lpstr>
      <vt:lpstr>Communicate the feature engineering process</vt:lpstr>
      <vt:lpstr>Performance issues</vt:lpstr>
      <vt:lpstr>PowerPoint Presentation</vt:lpstr>
    </vt:vector>
  </TitlesOfParts>
  <Manager/>
  <Company>EMC Corporation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Powered Crime Prediction</dc:title>
  <dc:subject/>
  <dc:creator>HermanSaffar, Or</dc:creator>
  <cp:keywords/>
  <dc:description/>
  <cp:lastModifiedBy>Sagi, Omer</cp:lastModifiedBy>
  <cp:revision>217</cp:revision>
  <cp:lastPrinted>2014-02-14T16:26:12Z</cp:lastPrinted>
  <dcterms:created xsi:type="dcterms:W3CDTF">2018-01-11T10:27:22Z</dcterms:created>
  <dcterms:modified xsi:type="dcterms:W3CDTF">2018-05-16T11:32:41Z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0x010100EAEEBEE83C66E54EA9BED83B0A9A60DB</vt:lpwstr>
  </property>
  <property fmtid="{D5CDD505-2E9C-101B-9397-08002B2CF9AE}" pid="3" name="TitusGUID">
    <vt:lpwstr>90e7cef2-6662-4b34-af72-6d19d6edd9c2</vt:lpwstr>
  </property>
  <property fmtid="{D5CDD505-2E9C-101B-9397-08002B2CF9AE}" pid="4" name="DocumentMarkings">
    <vt:lpwstr>&lt;SPAN style="FONT-FAMILY: museo sans for dell; COLOR: rgb(170,170,170); FONT-SIZE: 8.5pt"&gt; &lt;P align=left&gt;Dell - Internal Use - Confidential  &lt;/P&gt;&lt;/SPAN&gt;;&lt;SPAN style="FONT-FAMILY: museo sans for dell; COLOR: rgb(170,170,170); FONT-SIZE: 8.5pt"&gt; &lt;P align=le</vt:lpwstr>
  </property>
  <property fmtid="{D5CDD505-2E9C-101B-9397-08002B2CF9AE}" pid="5" name="Document Editor">
    <vt:lpwstr>Angele_Davidson</vt:lpwstr>
  </property>
  <property fmtid="{D5CDD505-2E9C-101B-9397-08002B2CF9AE}" pid="6" name="DellVisualMarkingsPPT">
    <vt:lpwstr>Classification Footer</vt:lpwstr>
  </property>
  <property fmtid="{D5CDD505-2E9C-101B-9397-08002B2CF9AE}" pid="7" name="DellClassification">
    <vt:lpwstr>Internal Use</vt:lpwstr>
  </property>
  <property fmtid="{D5CDD505-2E9C-101B-9397-08002B2CF9AE}" pid="8" name="DellSubLabels">
    <vt:lpwstr/>
  </property>
  <property fmtid="{D5CDD505-2E9C-101B-9397-08002B2CF9AE}" pid="9" name="DellVisual Markings (PPT)">
    <vt:lpwstr>Classification Footer</vt:lpwstr>
  </property>
  <property fmtid="{D5CDD505-2E9C-101B-9397-08002B2CF9AE}" pid="10" name="titusconfig">
    <vt:lpwstr>0.6CorpGlobal</vt:lpwstr>
  </property>
</Properties>
</file>