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7.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57" r:id="rId2"/>
    <p:sldMasterId id="2147483671" r:id="rId3"/>
    <p:sldMasterId id="2147483684" r:id="rId4"/>
    <p:sldMasterId id="2147483697" r:id="rId5"/>
    <p:sldMasterId id="2147483778" r:id="rId6"/>
    <p:sldMasterId id="2147483784" r:id="rId7"/>
    <p:sldMasterId id="2147483714" r:id="rId8"/>
  </p:sldMasterIdLst>
  <p:notesMasterIdLst>
    <p:notesMasterId r:id="rId27"/>
  </p:notesMasterIdLst>
  <p:sldIdLst>
    <p:sldId id="257" r:id="rId9"/>
    <p:sldId id="289" r:id="rId10"/>
    <p:sldId id="308" r:id="rId11"/>
    <p:sldId id="309" r:id="rId12"/>
    <p:sldId id="310" r:id="rId13"/>
    <p:sldId id="311" r:id="rId14"/>
    <p:sldId id="307" r:id="rId15"/>
    <p:sldId id="291" r:id="rId16"/>
    <p:sldId id="292" r:id="rId17"/>
    <p:sldId id="294" r:id="rId18"/>
    <p:sldId id="296" r:id="rId19"/>
    <p:sldId id="297" r:id="rId20"/>
    <p:sldId id="290" r:id="rId21"/>
    <p:sldId id="302" r:id="rId22"/>
    <p:sldId id="303" r:id="rId23"/>
    <p:sldId id="304" r:id="rId24"/>
    <p:sldId id="305" r:id="rId25"/>
    <p:sldId id="287" r:id="rId26"/>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pos="4295">
          <p15:clr>
            <a:srgbClr val="A4A3A4"/>
          </p15:clr>
        </p15:guide>
        <p15:guide id="6" pos="4551">
          <p15:clr>
            <a:srgbClr val="A4A3A4"/>
          </p15:clr>
        </p15:guide>
        <p15:guide id="9" pos="5471">
          <p15:clr>
            <a:srgbClr val="A4A3A4"/>
          </p15:clr>
        </p15:guide>
        <p15:guide id="10" pos="5711" userDrawn="1">
          <p15:clr>
            <a:srgbClr val="A4A3A4"/>
          </p15:clr>
        </p15:guide>
        <p15:guide id="13" pos="6671" userDrawn="1">
          <p15:clr>
            <a:srgbClr val="A4A3A4"/>
          </p15:clr>
        </p15:guide>
        <p15:guide id="14" pos="6887" userDrawn="1">
          <p15:clr>
            <a:srgbClr val="A4A3A4"/>
          </p15:clr>
        </p15:guide>
        <p15:guide id="16" pos="3367">
          <p15:clr>
            <a:srgbClr val="A4A3A4"/>
          </p15:clr>
        </p15:guide>
        <p15:guide id="17" pos="3127">
          <p15:clr>
            <a:srgbClr val="A4A3A4"/>
          </p15:clr>
        </p15:guide>
        <p15:guide id="20" pos="2191">
          <p15:clr>
            <a:srgbClr val="A4A3A4"/>
          </p15:clr>
        </p15:guide>
        <p15:guide id="21" pos="1951">
          <p15:clr>
            <a:srgbClr val="A4A3A4"/>
          </p15:clr>
        </p15:guide>
        <p15:guide id="24" pos="983" userDrawn="1">
          <p15:clr>
            <a:srgbClr val="A4A3A4"/>
          </p15:clr>
        </p15:guide>
        <p15:guide id="25" pos="775">
          <p15:clr>
            <a:srgbClr val="A4A3A4"/>
          </p15:clr>
        </p15:guide>
        <p15:guide id="26"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94"/>
    <p:restoredTop sz="93127" autoAdjust="0"/>
  </p:normalViewPr>
  <p:slideViewPr>
    <p:cSldViewPr snapToGrid="0" snapToObjects="1">
      <p:cViewPr varScale="1">
        <p:scale>
          <a:sx n="75" d="100"/>
          <a:sy n="75" d="100"/>
        </p:scale>
        <p:origin x="60" y="300"/>
      </p:cViewPr>
      <p:guideLst>
        <p:guide pos="4295"/>
        <p:guide pos="4551"/>
        <p:guide pos="5471"/>
        <p:guide pos="5711"/>
        <p:guide pos="6671"/>
        <p:guide pos="6887"/>
        <p:guide pos="3367"/>
        <p:guide pos="3127"/>
        <p:guide pos="2191"/>
        <p:guide pos="1951"/>
        <p:guide pos="983"/>
        <p:guide pos="775"/>
        <p:guide orient="horz" pos="2160"/>
      </p:guideLst>
    </p:cSldViewPr>
  </p:slid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D8ECA-9E7A-4D86-A4E4-24A704454E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930C773-95E2-4350-A8CC-0AADA21F9C1E}">
      <dgm:prSet phldrT="[Text]"/>
      <dgm:spPr/>
      <dgm:t>
        <a:bodyPr/>
        <a:lstStyle/>
        <a:p>
          <a:r>
            <a:rPr lang="en-US" dirty="0" err="1" smtClean="0">
              <a:solidFill>
                <a:schemeClr val="tx1"/>
              </a:solidFill>
            </a:rPr>
            <a:t>Raghunadh</a:t>
          </a:r>
          <a:r>
            <a:rPr lang="en-US" dirty="0" smtClean="0">
              <a:solidFill>
                <a:schemeClr val="tx1"/>
              </a:solidFill>
            </a:rPr>
            <a:t> </a:t>
          </a:r>
          <a:r>
            <a:rPr lang="en-US" dirty="0" err="1" smtClean="0">
              <a:solidFill>
                <a:schemeClr val="tx1"/>
              </a:solidFill>
            </a:rPr>
            <a:t>Nittala</a:t>
          </a:r>
          <a:endParaRPr lang="en-US" dirty="0">
            <a:solidFill>
              <a:schemeClr val="tx1"/>
            </a:solidFill>
          </a:endParaRPr>
        </a:p>
      </dgm:t>
    </dgm:pt>
    <dgm:pt modelId="{761761D4-1607-4521-98D3-B0299A83CFCD}" type="parTrans" cxnId="{A7F9A2BB-79A1-41A5-9E8D-E921C5026EB1}">
      <dgm:prSet/>
      <dgm:spPr/>
      <dgm:t>
        <a:bodyPr/>
        <a:lstStyle/>
        <a:p>
          <a:endParaRPr lang="en-US"/>
        </a:p>
      </dgm:t>
    </dgm:pt>
    <dgm:pt modelId="{382F2546-D3E7-4359-8A6A-4879F8BFA95A}" type="sibTrans" cxnId="{A7F9A2BB-79A1-41A5-9E8D-E921C5026EB1}">
      <dgm:prSet/>
      <dgm:spPr/>
      <dgm:t>
        <a:bodyPr/>
        <a:lstStyle/>
        <a:p>
          <a:endParaRPr lang="en-US"/>
        </a:p>
      </dgm:t>
    </dgm:pt>
    <dgm:pt modelId="{DCF3E362-B6BE-4796-ADFB-3448B0E8E13F}">
      <dgm:prSet phldrT="[Text]"/>
      <dgm:spPr/>
      <dgm:t>
        <a:bodyPr/>
        <a:lstStyle/>
        <a:p>
          <a:r>
            <a:rPr lang="en-US" dirty="0" smtClean="0">
              <a:solidFill>
                <a:schemeClr val="tx1"/>
              </a:solidFill>
            </a:rPr>
            <a:t>Sunil </a:t>
          </a:r>
          <a:r>
            <a:rPr lang="en-US" dirty="0" err="1" smtClean="0">
              <a:solidFill>
                <a:schemeClr val="tx1"/>
              </a:solidFill>
            </a:rPr>
            <a:t>Madhusoodhan</a:t>
          </a:r>
          <a:r>
            <a:rPr lang="en-US" dirty="0" smtClean="0">
              <a:solidFill>
                <a:schemeClr val="tx1"/>
              </a:solidFill>
            </a:rPr>
            <a:t> Nair</a:t>
          </a:r>
          <a:endParaRPr lang="en-US" dirty="0">
            <a:solidFill>
              <a:schemeClr val="tx1"/>
            </a:solidFill>
          </a:endParaRPr>
        </a:p>
      </dgm:t>
    </dgm:pt>
    <dgm:pt modelId="{79A34C70-0D64-46F5-80D7-C9F836B5A2F2}" type="parTrans" cxnId="{1380781E-BD83-4018-A296-4F1BB0927C55}">
      <dgm:prSet/>
      <dgm:spPr/>
      <dgm:t>
        <a:bodyPr/>
        <a:lstStyle/>
        <a:p>
          <a:endParaRPr lang="en-US"/>
        </a:p>
      </dgm:t>
    </dgm:pt>
    <dgm:pt modelId="{5FAF3BA7-1F11-46E6-AEDC-77CF43C9FF59}" type="sibTrans" cxnId="{1380781E-BD83-4018-A296-4F1BB0927C55}">
      <dgm:prSet/>
      <dgm:spPr/>
      <dgm:t>
        <a:bodyPr/>
        <a:lstStyle/>
        <a:p>
          <a:endParaRPr lang="en-US"/>
        </a:p>
      </dgm:t>
    </dgm:pt>
    <dgm:pt modelId="{27A279A3-08D3-4042-B447-64A69A85FCC3}">
      <dgm:prSet phldrT="[Text]"/>
      <dgm:spPr/>
      <dgm:t>
        <a:bodyPr/>
        <a:lstStyle/>
        <a:p>
          <a:r>
            <a:rPr lang="en-US" dirty="0" err="1" smtClean="0">
              <a:solidFill>
                <a:schemeClr val="tx1"/>
              </a:solidFill>
            </a:rPr>
            <a:t>Vikram</a:t>
          </a:r>
          <a:r>
            <a:rPr lang="en-US" dirty="0" smtClean="0">
              <a:solidFill>
                <a:schemeClr val="tx1"/>
              </a:solidFill>
            </a:rPr>
            <a:t> Hedge</a:t>
          </a:r>
          <a:endParaRPr lang="en-US" dirty="0">
            <a:solidFill>
              <a:schemeClr val="tx1"/>
            </a:solidFill>
          </a:endParaRPr>
        </a:p>
      </dgm:t>
    </dgm:pt>
    <dgm:pt modelId="{280B19CA-2D5E-4937-B347-26501CF4CC9B}" type="parTrans" cxnId="{F9A26716-3D6D-4A45-B3F5-96DC6DDA5052}">
      <dgm:prSet/>
      <dgm:spPr/>
      <dgm:t>
        <a:bodyPr/>
        <a:lstStyle/>
        <a:p>
          <a:endParaRPr lang="en-US"/>
        </a:p>
      </dgm:t>
    </dgm:pt>
    <dgm:pt modelId="{38EC95B7-B245-4265-87DF-305AEF71204F}" type="sibTrans" cxnId="{F9A26716-3D6D-4A45-B3F5-96DC6DDA5052}">
      <dgm:prSet/>
      <dgm:spPr/>
      <dgm:t>
        <a:bodyPr/>
        <a:lstStyle/>
        <a:p>
          <a:endParaRPr lang="en-US"/>
        </a:p>
      </dgm:t>
    </dgm:pt>
    <dgm:pt modelId="{54CAF073-534C-4E3C-BEA9-538819236A0B}">
      <dgm:prSet phldrT="[Text]"/>
      <dgm:spPr/>
      <dgm:t>
        <a:bodyPr/>
        <a:lstStyle/>
        <a:p>
          <a:r>
            <a:rPr lang="en-US" dirty="0" err="1" smtClean="0">
              <a:solidFill>
                <a:schemeClr val="tx1"/>
              </a:solidFill>
            </a:rPr>
            <a:t>Sreeman</a:t>
          </a:r>
          <a:r>
            <a:rPr lang="en-US" dirty="0" smtClean="0">
              <a:solidFill>
                <a:schemeClr val="tx1"/>
              </a:solidFill>
            </a:rPr>
            <a:t> Narayana</a:t>
          </a:r>
          <a:endParaRPr lang="en-US" dirty="0">
            <a:solidFill>
              <a:schemeClr val="tx1"/>
            </a:solidFill>
          </a:endParaRPr>
        </a:p>
      </dgm:t>
    </dgm:pt>
    <dgm:pt modelId="{CEDA647A-2E4E-47F2-9C4A-0371FCBEA715}" type="parTrans" cxnId="{39D27229-949B-4D18-93A4-0E8C183468BA}">
      <dgm:prSet/>
      <dgm:spPr/>
      <dgm:t>
        <a:bodyPr/>
        <a:lstStyle/>
        <a:p>
          <a:endParaRPr lang="en-US"/>
        </a:p>
      </dgm:t>
    </dgm:pt>
    <dgm:pt modelId="{E1123ED2-278E-4337-A0DE-13BD0CEDAE64}" type="sibTrans" cxnId="{39D27229-949B-4D18-93A4-0E8C183468BA}">
      <dgm:prSet/>
      <dgm:spPr/>
      <dgm:t>
        <a:bodyPr/>
        <a:lstStyle/>
        <a:p>
          <a:endParaRPr lang="en-US"/>
        </a:p>
      </dgm:t>
    </dgm:pt>
    <dgm:pt modelId="{838D337F-204A-48C4-9899-E43544C2C1E1}">
      <dgm:prSet phldrT="[Text]"/>
      <dgm:spPr/>
      <dgm:t>
        <a:bodyPr/>
        <a:lstStyle/>
        <a:p>
          <a:r>
            <a:rPr lang="en-US" dirty="0" err="1" smtClean="0">
              <a:solidFill>
                <a:schemeClr val="tx1"/>
              </a:solidFill>
            </a:rPr>
            <a:t>Arunkumar</a:t>
          </a:r>
          <a:r>
            <a:rPr lang="en-US" dirty="0" smtClean="0">
              <a:solidFill>
                <a:schemeClr val="tx1"/>
              </a:solidFill>
            </a:rPr>
            <a:t> </a:t>
          </a:r>
          <a:r>
            <a:rPr lang="en-US" dirty="0" err="1" smtClean="0">
              <a:solidFill>
                <a:schemeClr val="tx1"/>
              </a:solidFill>
            </a:rPr>
            <a:t>Ramnatha</a:t>
          </a:r>
          <a:endParaRPr lang="en-US" dirty="0">
            <a:solidFill>
              <a:schemeClr val="tx1"/>
            </a:solidFill>
          </a:endParaRPr>
        </a:p>
      </dgm:t>
    </dgm:pt>
    <dgm:pt modelId="{97684352-FEE4-4A57-A0FC-05F7941C0022}" type="parTrans" cxnId="{3AB8B80A-161C-4BF0-8F95-6D5D3915F9FD}">
      <dgm:prSet/>
      <dgm:spPr/>
      <dgm:t>
        <a:bodyPr/>
        <a:lstStyle/>
        <a:p>
          <a:endParaRPr lang="en-US"/>
        </a:p>
      </dgm:t>
    </dgm:pt>
    <dgm:pt modelId="{F6BE5B12-39CB-4DC9-A590-7A664BC75D49}" type="sibTrans" cxnId="{3AB8B80A-161C-4BF0-8F95-6D5D3915F9FD}">
      <dgm:prSet/>
      <dgm:spPr/>
      <dgm:t>
        <a:bodyPr/>
        <a:lstStyle/>
        <a:p>
          <a:endParaRPr lang="en-US"/>
        </a:p>
      </dgm:t>
    </dgm:pt>
    <dgm:pt modelId="{927BB543-A832-43FA-A03F-7B4AF3367B84}">
      <dgm:prSet phldrT="[Text]"/>
      <dgm:spPr/>
      <dgm:t>
        <a:bodyPr/>
        <a:lstStyle/>
        <a:p>
          <a:r>
            <a:rPr lang="en-US" dirty="0" smtClean="0">
              <a:solidFill>
                <a:schemeClr val="tx1"/>
              </a:solidFill>
            </a:rPr>
            <a:t>Sapient</a:t>
          </a:r>
          <a:endParaRPr lang="en-US" dirty="0">
            <a:solidFill>
              <a:schemeClr val="tx1"/>
            </a:solidFill>
          </a:endParaRPr>
        </a:p>
      </dgm:t>
    </dgm:pt>
    <dgm:pt modelId="{0C9B0C92-C5CE-4DC0-85F9-0BFEE69B0231}" type="parTrans" cxnId="{26A60165-401A-4966-A6C4-6AF532CBC5F6}">
      <dgm:prSet/>
      <dgm:spPr/>
      <dgm:t>
        <a:bodyPr/>
        <a:lstStyle/>
        <a:p>
          <a:endParaRPr lang="en-US"/>
        </a:p>
      </dgm:t>
    </dgm:pt>
    <dgm:pt modelId="{F324167F-F065-4814-ADDF-2CB67226653A}" type="sibTrans" cxnId="{26A60165-401A-4966-A6C4-6AF532CBC5F6}">
      <dgm:prSet/>
      <dgm:spPr/>
      <dgm:t>
        <a:bodyPr/>
        <a:lstStyle/>
        <a:p>
          <a:endParaRPr lang="en-US"/>
        </a:p>
      </dgm:t>
    </dgm:pt>
    <dgm:pt modelId="{C9C0C21B-F8FC-49B9-BFB3-3E6E54079893}">
      <dgm:prSet phldrT="[Text]"/>
      <dgm:spPr/>
      <dgm:t>
        <a:bodyPr/>
        <a:lstStyle/>
        <a:p>
          <a:r>
            <a:rPr lang="en-US" dirty="0" err="1" smtClean="0">
              <a:solidFill>
                <a:schemeClr val="tx1"/>
              </a:solidFill>
            </a:rPr>
            <a:t>Kinetica</a:t>
          </a:r>
          <a:endParaRPr lang="en-US" dirty="0">
            <a:solidFill>
              <a:schemeClr val="tx1"/>
            </a:solidFill>
          </a:endParaRPr>
        </a:p>
      </dgm:t>
    </dgm:pt>
    <dgm:pt modelId="{7B6FD706-5A0E-4CD8-91A8-82A42A98C5A3}" type="parTrans" cxnId="{79424A61-C681-4E58-B8EF-FC6DC8B52242}">
      <dgm:prSet/>
      <dgm:spPr/>
      <dgm:t>
        <a:bodyPr/>
        <a:lstStyle/>
        <a:p>
          <a:endParaRPr lang="en-US"/>
        </a:p>
      </dgm:t>
    </dgm:pt>
    <dgm:pt modelId="{6D88506C-4E9D-491D-8077-5393B1AA0239}" type="sibTrans" cxnId="{79424A61-C681-4E58-B8EF-FC6DC8B52242}">
      <dgm:prSet/>
      <dgm:spPr/>
      <dgm:t>
        <a:bodyPr/>
        <a:lstStyle/>
        <a:p>
          <a:endParaRPr lang="en-US"/>
        </a:p>
      </dgm:t>
    </dgm:pt>
    <dgm:pt modelId="{7248C407-BE83-4D0B-8B26-181BE95FD1B1}">
      <dgm:prSet phldrT="[Text]"/>
      <dgm:spPr/>
      <dgm:t>
        <a:bodyPr/>
        <a:lstStyle/>
        <a:p>
          <a:r>
            <a:rPr lang="en-US" dirty="0" smtClean="0">
              <a:solidFill>
                <a:schemeClr val="tx1"/>
              </a:solidFill>
            </a:rPr>
            <a:t>James </a:t>
          </a:r>
          <a:r>
            <a:rPr lang="en-US" dirty="0" err="1" smtClean="0">
              <a:solidFill>
                <a:schemeClr val="tx1"/>
              </a:solidFill>
            </a:rPr>
            <a:t>Mesney</a:t>
          </a:r>
          <a:endParaRPr lang="en-US" dirty="0">
            <a:solidFill>
              <a:schemeClr val="tx1"/>
            </a:solidFill>
          </a:endParaRPr>
        </a:p>
      </dgm:t>
    </dgm:pt>
    <dgm:pt modelId="{1B8C2C97-94B9-4981-B7B6-3F63C327F043}" type="parTrans" cxnId="{63D7C691-672B-4EB8-9061-CFA8C2FBD89E}">
      <dgm:prSet/>
      <dgm:spPr/>
      <dgm:t>
        <a:bodyPr/>
        <a:lstStyle/>
        <a:p>
          <a:endParaRPr lang="en-US"/>
        </a:p>
      </dgm:t>
    </dgm:pt>
    <dgm:pt modelId="{8D4D8C9A-FC77-46E3-9B36-FD2988B3BCD6}" type="sibTrans" cxnId="{63D7C691-672B-4EB8-9061-CFA8C2FBD89E}">
      <dgm:prSet/>
      <dgm:spPr/>
      <dgm:t>
        <a:bodyPr/>
        <a:lstStyle/>
        <a:p>
          <a:endParaRPr lang="en-US"/>
        </a:p>
      </dgm:t>
    </dgm:pt>
    <dgm:pt modelId="{8B4269E9-0F69-4FD3-9731-56608EB819FA}">
      <dgm:prSet phldrT="[Text]"/>
      <dgm:spPr/>
      <dgm:t>
        <a:bodyPr/>
        <a:lstStyle/>
        <a:p>
          <a:r>
            <a:rPr lang="en-US" dirty="0" smtClean="0">
              <a:solidFill>
                <a:schemeClr val="tx1"/>
              </a:solidFill>
            </a:rPr>
            <a:t>Charles Sutton</a:t>
          </a:r>
          <a:endParaRPr lang="en-US" dirty="0">
            <a:solidFill>
              <a:schemeClr val="tx1"/>
            </a:solidFill>
          </a:endParaRPr>
        </a:p>
      </dgm:t>
    </dgm:pt>
    <dgm:pt modelId="{A0362079-7C3F-4FA3-B618-1B17DE2D0811}" type="parTrans" cxnId="{D6BD9310-5956-4D29-A149-372E21E885BF}">
      <dgm:prSet/>
      <dgm:spPr/>
      <dgm:t>
        <a:bodyPr/>
        <a:lstStyle/>
        <a:p>
          <a:endParaRPr lang="en-US"/>
        </a:p>
      </dgm:t>
    </dgm:pt>
    <dgm:pt modelId="{F469BC2E-0D4E-4891-969E-45B9903B850E}" type="sibTrans" cxnId="{D6BD9310-5956-4D29-A149-372E21E885BF}">
      <dgm:prSet/>
      <dgm:spPr/>
      <dgm:t>
        <a:bodyPr/>
        <a:lstStyle/>
        <a:p>
          <a:endParaRPr lang="en-US"/>
        </a:p>
      </dgm:t>
    </dgm:pt>
    <dgm:pt modelId="{20606246-018C-40CF-B70E-F834B455E998}">
      <dgm:prSet phldrT="[Text]"/>
      <dgm:spPr/>
      <dgm:t>
        <a:bodyPr/>
        <a:lstStyle/>
        <a:p>
          <a:r>
            <a:rPr lang="en-US" dirty="0" smtClean="0">
              <a:solidFill>
                <a:schemeClr val="tx1"/>
              </a:solidFill>
            </a:rPr>
            <a:t>Matt Hawkins</a:t>
          </a:r>
          <a:endParaRPr lang="en-US" dirty="0">
            <a:solidFill>
              <a:schemeClr val="tx1"/>
            </a:solidFill>
          </a:endParaRPr>
        </a:p>
      </dgm:t>
    </dgm:pt>
    <dgm:pt modelId="{63B8E045-A46C-4655-89DE-1C65D5A14018}" type="parTrans" cxnId="{A2844775-21F6-4874-B3B5-4ADD98757E3E}">
      <dgm:prSet/>
      <dgm:spPr/>
      <dgm:t>
        <a:bodyPr/>
        <a:lstStyle/>
        <a:p>
          <a:endParaRPr lang="en-US"/>
        </a:p>
      </dgm:t>
    </dgm:pt>
    <dgm:pt modelId="{28B49659-C15C-4EC0-9474-2BAA75095642}" type="sibTrans" cxnId="{A2844775-21F6-4874-B3B5-4ADD98757E3E}">
      <dgm:prSet/>
      <dgm:spPr/>
      <dgm:t>
        <a:bodyPr/>
        <a:lstStyle/>
        <a:p>
          <a:endParaRPr lang="en-US"/>
        </a:p>
      </dgm:t>
    </dgm:pt>
    <dgm:pt modelId="{1F534804-637B-4DF1-8358-DD598E498383}">
      <dgm:prSet phldrT="[Text]"/>
      <dgm:spPr/>
      <dgm:t>
        <a:bodyPr/>
        <a:lstStyle/>
        <a:p>
          <a:r>
            <a:rPr lang="en-US" dirty="0" err="1" smtClean="0">
              <a:solidFill>
                <a:schemeClr val="tx1"/>
              </a:solidFill>
            </a:rPr>
            <a:t>Ritesh</a:t>
          </a:r>
          <a:r>
            <a:rPr lang="en-US" dirty="0" smtClean="0">
              <a:solidFill>
                <a:schemeClr val="tx1"/>
              </a:solidFill>
            </a:rPr>
            <a:t> </a:t>
          </a:r>
          <a:r>
            <a:rPr lang="en-US" dirty="0" err="1" smtClean="0">
              <a:solidFill>
                <a:schemeClr val="tx1"/>
              </a:solidFill>
            </a:rPr>
            <a:t>Soni</a:t>
          </a:r>
          <a:endParaRPr lang="en-US" dirty="0">
            <a:solidFill>
              <a:schemeClr val="tx1"/>
            </a:solidFill>
          </a:endParaRPr>
        </a:p>
      </dgm:t>
    </dgm:pt>
    <dgm:pt modelId="{44B7657E-714E-4A66-B5E9-87B24F8E1334}" type="parTrans" cxnId="{3C65BB38-D86B-458C-B603-3129382BB21E}">
      <dgm:prSet/>
      <dgm:spPr/>
      <dgm:t>
        <a:bodyPr/>
        <a:lstStyle/>
        <a:p>
          <a:endParaRPr lang="en-US"/>
        </a:p>
      </dgm:t>
    </dgm:pt>
    <dgm:pt modelId="{DE9CFBFD-CF4E-43B7-A49E-F44049009FD2}" type="sibTrans" cxnId="{3C65BB38-D86B-458C-B603-3129382BB21E}">
      <dgm:prSet/>
      <dgm:spPr/>
      <dgm:t>
        <a:bodyPr/>
        <a:lstStyle/>
        <a:p>
          <a:endParaRPr lang="en-US"/>
        </a:p>
      </dgm:t>
    </dgm:pt>
    <dgm:pt modelId="{9C43088B-B513-44BE-8CBC-2C64DE64A223}">
      <dgm:prSet phldrT="[Text]"/>
      <dgm:spPr/>
      <dgm:t>
        <a:bodyPr/>
        <a:lstStyle/>
        <a:p>
          <a:r>
            <a:rPr lang="en-US" dirty="0" smtClean="0">
              <a:solidFill>
                <a:schemeClr val="tx1"/>
              </a:solidFill>
            </a:rPr>
            <a:t>IDIOM team – ZZ and others</a:t>
          </a:r>
          <a:endParaRPr lang="en-US" dirty="0">
            <a:solidFill>
              <a:schemeClr val="tx1"/>
            </a:solidFill>
          </a:endParaRPr>
        </a:p>
      </dgm:t>
    </dgm:pt>
    <dgm:pt modelId="{96346538-C1A7-43CC-A5DB-93EC8FBD604E}" type="parTrans" cxnId="{DC58BD97-050B-4AF0-9415-BBCC6E5F4ECF}">
      <dgm:prSet/>
      <dgm:spPr/>
      <dgm:t>
        <a:bodyPr/>
        <a:lstStyle/>
        <a:p>
          <a:endParaRPr lang="en-US"/>
        </a:p>
      </dgm:t>
    </dgm:pt>
    <dgm:pt modelId="{FD342963-92F0-4876-97F8-05F28CB23AE5}" type="sibTrans" cxnId="{DC58BD97-050B-4AF0-9415-BBCC6E5F4ECF}">
      <dgm:prSet/>
      <dgm:spPr/>
      <dgm:t>
        <a:bodyPr/>
        <a:lstStyle/>
        <a:p>
          <a:endParaRPr lang="en-US"/>
        </a:p>
      </dgm:t>
    </dgm:pt>
    <dgm:pt modelId="{3EFA6A48-6DD0-4250-ADF7-CDE187829396}">
      <dgm:prSet phldrT="[Text]"/>
      <dgm:spPr/>
      <dgm:t>
        <a:bodyPr/>
        <a:lstStyle/>
        <a:p>
          <a:r>
            <a:rPr lang="en-US" dirty="0" smtClean="0">
              <a:solidFill>
                <a:schemeClr val="tx1"/>
              </a:solidFill>
            </a:rPr>
            <a:t>Prashant Mehta</a:t>
          </a:r>
          <a:endParaRPr lang="en-US" dirty="0">
            <a:solidFill>
              <a:schemeClr val="tx1"/>
            </a:solidFill>
          </a:endParaRPr>
        </a:p>
      </dgm:t>
    </dgm:pt>
    <dgm:pt modelId="{36B5F594-F201-4A92-BDBA-D171C56EEDF9}" type="parTrans" cxnId="{77695EB7-9246-4872-88F0-CA73D0AA31CA}">
      <dgm:prSet/>
      <dgm:spPr/>
      <dgm:t>
        <a:bodyPr/>
        <a:lstStyle/>
        <a:p>
          <a:endParaRPr lang="en-US"/>
        </a:p>
      </dgm:t>
    </dgm:pt>
    <dgm:pt modelId="{8205EB80-8895-464A-AFC8-CA8826F152D3}" type="sibTrans" cxnId="{77695EB7-9246-4872-88F0-CA73D0AA31CA}">
      <dgm:prSet/>
      <dgm:spPr/>
      <dgm:t>
        <a:bodyPr/>
        <a:lstStyle/>
        <a:p>
          <a:endParaRPr lang="en-US"/>
        </a:p>
      </dgm:t>
    </dgm:pt>
    <dgm:pt modelId="{7C7E151F-498D-402C-8DBA-932EB4CB243F}" type="pres">
      <dgm:prSet presAssocID="{DBFD8ECA-9E7A-4D86-A4E4-24A704454E39}" presName="diagram" presStyleCnt="0">
        <dgm:presLayoutVars>
          <dgm:dir/>
          <dgm:resizeHandles val="exact"/>
        </dgm:presLayoutVars>
      </dgm:prSet>
      <dgm:spPr/>
      <dgm:t>
        <a:bodyPr/>
        <a:lstStyle/>
        <a:p>
          <a:endParaRPr lang="en-US"/>
        </a:p>
      </dgm:t>
    </dgm:pt>
    <dgm:pt modelId="{7A283160-3FEF-4DC6-A1FA-4DE12935EAF9}" type="pres">
      <dgm:prSet presAssocID="{927BB543-A832-43FA-A03F-7B4AF3367B84}" presName="node" presStyleLbl="node1" presStyleIdx="0" presStyleCnt="2" custScaleY="150323">
        <dgm:presLayoutVars>
          <dgm:bulletEnabled val="1"/>
        </dgm:presLayoutVars>
      </dgm:prSet>
      <dgm:spPr/>
      <dgm:t>
        <a:bodyPr/>
        <a:lstStyle/>
        <a:p>
          <a:endParaRPr lang="en-US"/>
        </a:p>
      </dgm:t>
    </dgm:pt>
    <dgm:pt modelId="{E5AF62E7-8591-4323-A5D1-DD37FC4F7AC1}" type="pres">
      <dgm:prSet presAssocID="{F324167F-F065-4814-ADDF-2CB67226653A}" presName="sibTrans" presStyleCnt="0"/>
      <dgm:spPr/>
    </dgm:pt>
    <dgm:pt modelId="{41560F40-A942-41D8-B3E3-ADFEC2C94750}" type="pres">
      <dgm:prSet presAssocID="{C9C0C21B-F8FC-49B9-BFB3-3E6E54079893}" presName="node" presStyleLbl="node1" presStyleIdx="1" presStyleCnt="2">
        <dgm:presLayoutVars>
          <dgm:bulletEnabled val="1"/>
        </dgm:presLayoutVars>
      </dgm:prSet>
      <dgm:spPr/>
      <dgm:t>
        <a:bodyPr/>
        <a:lstStyle/>
        <a:p>
          <a:endParaRPr lang="en-US"/>
        </a:p>
      </dgm:t>
    </dgm:pt>
  </dgm:ptLst>
  <dgm:cxnLst>
    <dgm:cxn modelId="{3AB8B80A-161C-4BF0-8F95-6D5D3915F9FD}" srcId="{927BB543-A832-43FA-A03F-7B4AF3367B84}" destId="{838D337F-204A-48C4-9899-E43544C2C1E1}" srcOrd="1" destOrd="0" parTransId="{97684352-FEE4-4A57-A0FC-05F7941C0022}" sibTransId="{F6BE5B12-39CB-4DC9-A590-7A664BC75D49}"/>
    <dgm:cxn modelId="{4024BB8C-E0DF-44D6-9FF2-4A9B59268628}" type="presOf" srcId="{27A279A3-08D3-4042-B447-64A69A85FCC3}" destId="{7A283160-3FEF-4DC6-A1FA-4DE12935EAF9}" srcOrd="0" destOrd="4" presId="urn:microsoft.com/office/officeart/2005/8/layout/default"/>
    <dgm:cxn modelId="{04DB74A3-40DC-470D-B8A7-EEA1982AC9BE}" type="presOf" srcId="{7248C407-BE83-4D0B-8B26-181BE95FD1B1}" destId="{41560F40-A942-41D8-B3E3-ADFEC2C94750}" srcOrd="0" destOrd="1" presId="urn:microsoft.com/office/officeart/2005/8/layout/default"/>
    <dgm:cxn modelId="{D002B2D2-235C-4B7A-9556-A72168EF13EC}" type="presOf" srcId="{8B4269E9-0F69-4FD3-9731-56608EB819FA}" destId="{41560F40-A942-41D8-B3E3-ADFEC2C94750}" srcOrd="0" destOrd="2" presId="urn:microsoft.com/office/officeart/2005/8/layout/default"/>
    <dgm:cxn modelId="{91944DA9-2CC7-46AD-90DD-3B3113C5441D}" type="presOf" srcId="{DBFD8ECA-9E7A-4D86-A4E4-24A704454E39}" destId="{7C7E151F-498D-402C-8DBA-932EB4CB243F}" srcOrd="0" destOrd="0" presId="urn:microsoft.com/office/officeart/2005/8/layout/default"/>
    <dgm:cxn modelId="{83277F7B-ECB3-49E6-94BF-01463AD18BAE}" type="presOf" srcId="{DCF3E362-B6BE-4796-ADFB-3448B0E8E13F}" destId="{7A283160-3FEF-4DC6-A1FA-4DE12935EAF9}" srcOrd="0" destOrd="3" presId="urn:microsoft.com/office/officeart/2005/8/layout/default"/>
    <dgm:cxn modelId="{03B63713-4682-40B7-8B4C-9305FECB6BDA}" type="presOf" srcId="{9C43088B-B513-44BE-8CBC-2C64DE64A223}" destId="{7A283160-3FEF-4DC6-A1FA-4DE12935EAF9}" srcOrd="0" destOrd="7" presId="urn:microsoft.com/office/officeart/2005/8/layout/default"/>
    <dgm:cxn modelId="{D6BD9310-5956-4D29-A149-372E21E885BF}" srcId="{C9C0C21B-F8FC-49B9-BFB3-3E6E54079893}" destId="{8B4269E9-0F69-4FD3-9731-56608EB819FA}" srcOrd="1" destOrd="0" parTransId="{A0362079-7C3F-4FA3-B618-1B17DE2D0811}" sibTransId="{F469BC2E-0D4E-4891-969E-45B9903B850E}"/>
    <dgm:cxn modelId="{3253F6BB-F30E-4A2D-A229-DEEE673FD240}" type="presOf" srcId="{838D337F-204A-48C4-9899-E43544C2C1E1}" destId="{7A283160-3FEF-4DC6-A1FA-4DE12935EAF9}" srcOrd="0" destOrd="2" presId="urn:microsoft.com/office/officeart/2005/8/layout/default"/>
    <dgm:cxn modelId="{07CA5D89-060F-471B-B646-DE8B86EADB99}" type="presOf" srcId="{4930C773-95E2-4350-A8CC-0AADA21F9C1E}" destId="{7A283160-3FEF-4DC6-A1FA-4DE12935EAF9}" srcOrd="0" destOrd="1" presId="urn:microsoft.com/office/officeart/2005/8/layout/default"/>
    <dgm:cxn modelId="{79424A61-C681-4E58-B8EF-FC6DC8B52242}" srcId="{DBFD8ECA-9E7A-4D86-A4E4-24A704454E39}" destId="{C9C0C21B-F8FC-49B9-BFB3-3E6E54079893}" srcOrd="1" destOrd="0" parTransId="{7B6FD706-5A0E-4CD8-91A8-82A42A98C5A3}" sibTransId="{6D88506C-4E9D-491D-8077-5393B1AA0239}"/>
    <dgm:cxn modelId="{F9A26716-3D6D-4A45-B3F5-96DC6DDA5052}" srcId="{927BB543-A832-43FA-A03F-7B4AF3367B84}" destId="{27A279A3-08D3-4042-B447-64A69A85FCC3}" srcOrd="3" destOrd="0" parTransId="{280B19CA-2D5E-4937-B347-26501CF4CC9B}" sibTransId="{38EC95B7-B245-4265-87DF-305AEF71204F}"/>
    <dgm:cxn modelId="{B8FD3F85-7C03-45C3-BD72-213BFE56BD48}" type="presOf" srcId="{C9C0C21B-F8FC-49B9-BFB3-3E6E54079893}" destId="{41560F40-A942-41D8-B3E3-ADFEC2C94750}" srcOrd="0" destOrd="0" presId="urn:microsoft.com/office/officeart/2005/8/layout/default"/>
    <dgm:cxn modelId="{1380781E-BD83-4018-A296-4F1BB0927C55}" srcId="{927BB543-A832-43FA-A03F-7B4AF3367B84}" destId="{DCF3E362-B6BE-4796-ADFB-3448B0E8E13F}" srcOrd="2" destOrd="0" parTransId="{79A34C70-0D64-46F5-80D7-C9F836B5A2F2}" sibTransId="{5FAF3BA7-1F11-46E6-AEDC-77CF43C9FF59}"/>
    <dgm:cxn modelId="{77695EB7-9246-4872-88F0-CA73D0AA31CA}" srcId="{927BB543-A832-43FA-A03F-7B4AF3367B84}" destId="{3EFA6A48-6DD0-4250-ADF7-CDE187829396}" srcOrd="7" destOrd="0" parTransId="{36B5F594-F201-4A92-BDBA-D171C56EEDF9}" sibTransId="{8205EB80-8895-464A-AFC8-CA8826F152D3}"/>
    <dgm:cxn modelId="{A2844775-21F6-4874-B3B5-4ADD98757E3E}" srcId="{C9C0C21B-F8FC-49B9-BFB3-3E6E54079893}" destId="{20606246-018C-40CF-B70E-F834B455E998}" srcOrd="2" destOrd="0" parTransId="{63B8E045-A46C-4655-89DE-1C65D5A14018}" sibTransId="{28B49659-C15C-4EC0-9474-2BAA75095642}"/>
    <dgm:cxn modelId="{39D27229-949B-4D18-93A4-0E8C183468BA}" srcId="{927BB543-A832-43FA-A03F-7B4AF3367B84}" destId="{54CAF073-534C-4E3C-BEA9-538819236A0B}" srcOrd="4" destOrd="0" parTransId="{CEDA647A-2E4E-47F2-9C4A-0371FCBEA715}" sibTransId="{E1123ED2-278E-4337-A0DE-13BD0CEDAE64}"/>
    <dgm:cxn modelId="{7499EB25-33EA-4230-BD7C-6B69C02524B4}" type="presOf" srcId="{1F534804-637B-4DF1-8358-DD598E498383}" destId="{7A283160-3FEF-4DC6-A1FA-4DE12935EAF9}" srcOrd="0" destOrd="6" presId="urn:microsoft.com/office/officeart/2005/8/layout/default"/>
    <dgm:cxn modelId="{26A60165-401A-4966-A6C4-6AF532CBC5F6}" srcId="{DBFD8ECA-9E7A-4D86-A4E4-24A704454E39}" destId="{927BB543-A832-43FA-A03F-7B4AF3367B84}" srcOrd="0" destOrd="0" parTransId="{0C9B0C92-C5CE-4DC0-85F9-0BFEE69B0231}" sibTransId="{F324167F-F065-4814-ADDF-2CB67226653A}"/>
    <dgm:cxn modelId="{63D7C691-672B-4EB8-9061-CFA8C2FBD89E}" srcId="{C9C0C21B-F8FC-49B9-BFB3-3E6E54079893}" destId="{7248C407-BE83-4D0B-8B26-181BE95FD1B1}" srcOrd="0" destOrd="0" parTransId="{1B8C2C97-94B9-4981-B7B6-3F63C327F043}" sibTransId="{8D4D8C9A-FC77-46E3-9B36-FD2988B3BCD6}"/>
    <dgm:cxn modelId="{3C65BB38-D86B-458C-B603-3129382BB21E}" srcId="{927BB543-A832-43FA-A03F-7B4AF3367B84}" destId="{1F534804-637B-4DF1-8358-DD598E498383}" srcOrd="5" destOrd="0" parTransId="{44B7657E-714E-4A66-B5E9-87B24F8E1334}" sibTransId="{DE9CFBFD-CF4E-43B7-A49E-F44049009FD2}"/>
    <dgm:cxn modelId="{C78895B2-DAB2-4AA3-AF5A-842AA138824C}" type="presOf" srcId="{927BB543-A832-43FA-A03F-7B4AF3367B84}" destId="{7A283160-3FEF-4DC6-A1FA-4DE12935EAF9}" srcOrd="0" destOrd="0" presId="urn:microsoft.com/office/officeart/2005/8/layout/default"/>
    <dgm:cxn modelId="{A7F9A2BB-79A1-41A5-9E8D-E921C5026EB1}" srcId="{927BB543-A832-43FA-A03F-7B4AF3367B84}" destId="{4930C773-95E2-4350-A8CC-0AADA21F9C1E}" srcOrd="0" destOrd="0" parTransId="{761761D4-1607-4521-98D3-B0299A83CFCD}" sibTransId="{382F2546-D3E7-4359-8A6A-4879F8BFA95A}"/>
    <dgm:cxn modelId="{7653211D-E218-4295-9BFC-A68CA4AA8CEC}" type="presOf" srcId="{20606246-018C-40CF-B70E-F834B455E998}" destId="{41560F40-A942-41D8-B3E3-ADFEC2C94750}" srcOrd="0" destOrd="3" presId="urn:microsoft.com/office/officeart/2005/8/layout/default"/>
    <dgm:cxn modelId="{6263D881-0992-4653-BDE6-238D43FF15D7}" type="presOf" srcId="{3EFA6A48-6DD0-4250-ADF7-CDE187829396}" destId="{7A283160-3FEF-4DC6-A1FA-4DE12935EAF9}" srcOrd="0" destOrd="8" presId="urn:microsoft.com/office/officeart/2005/8/layout/default"/>
    <dgm:cxn modelId="{DC58BD97-050B-4AF0-9415-BBCC6E5F4ECF}" srcId="{927BB543-A832-43FA-A03F-7B4AF3367B84}" destId="{9C43088B-B513-44BE-8CBC-2C64DE64A223}" srcOrd="6" destOrd="0" parTransId="{96346538-C1A7-43CC-A5DB-93EC8FBD604E}" sibTransId="{FD342963-92F0-4876-97F8-05F28CB23AE5}"/>
    <dgm:cxn modelId="{AD4CC58C-5C74-4725-8E28-DCA053B2CB9B}" type="presOf" srcId="{54CAF073-534C-4E3C-BEA9-538819236A0B}" destId="{7A283160-3FEF-4DC6-A1FA-4DE12935EAF9}" srcOrd="0" destOrd="5" presId="urn:microsoft.com/office/officeart/2005/8/layout/default"/>
    <dgm:cxn modelId="{5262592A-D1CE-4146-B9DD-F06D87C22647}" type="presParOf" srcId="{7C7E151F-498D-402C-8DBA-932EB4CB243F}" destId="{7A283160-3FEF-4DC6-A1FA-4DE12935EAF9}" srcOrd="0" destOrd="0" presId="urn:microsoft.com/office/officeart/2005/8/layout/default"/>
    <dgm:cxn modelId="{51998D40-902D-430F-B544-1C627493861E}" type="presParOf" srcId="{7C7E151F-498D-402C-8DBA-932EB4CB243F}" destId="{E5AF62E7-8591-4323-A5D1-DD37FC4F7AC1}" srcOrd="1" destOrd="0" presId="urn:microsoft.com/office/officeart/2005/8/layout/default"/>
    <dgm:cxn modelId="{8D8E05A3-157C-4553-A413-FFE7C4AE1BEF}" type="presParOf" srcId="{7C7E151F-498D-402C-8DBA-932EB4CB243F}" destId="{41560F40-A942-41D8-B3E3-ADFEC2C9475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83160-3FEF-4DC6-A1FA-4DE12935EAF9}">
      <dsp:nvSpPr>
        <dsp:cNvPr id="0" name=""/>
        <dsp:cNvSpPr/>
      </dsp:nvSpPr>
      <dsp:spPr>
        <a:xfrm>
          <a:off x="991" y="964043"/>
          <a:ext cx="3868523" cy="34891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solidFill>
                <a:schemeClr val="tx1"/>
              </a:solidFill>
            </a:rPr>
            <a:t>Sapient</a:t>
          </a:r>
          <a:endParaRPr lang="en-US" sz="26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err="1" smtClean="0">
              <a:solidFill>
                <a:schemeClr val="tx1"/>
              </a:solidFill>
            </a:rPr>
            <a:t>Raghunadh</a:t>
          </a:r>
          <a:r>
            <a:rPr lang="en-US" sz="2000" kern="1200" dirty="0" smtClean="0">
              <a:solidFill>
                <a:schemeClr val="tx1"/>
              </a:solidFill>
            </a:rPr>
            <a:t> </a:t>
          </a:r>
          <a:r>
            <a:rPr lang="en-US" sz="2000" kern="1200" dirty="0" err="1" smtClean="0">
              <a:solidFill>
                <a:schemeClr val="tx1"/>
              </a:solidFill>
            </a:rPr>
            <a:t>Nittala</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err="1" smtClean="0">
              <a:solidFill>
                <a:schemeClr val="tx1"/>
              </a:solidFill>
            </a:rPr>
            <a:t>Arunkumar</a:t>
          </a:r>
          <a:r>
            <a:rPr lang="en-US" sz="2000" kern="1200" dirty="0" smtClean="0">
              <a:solidFill>
                <a:schemeClr val="tx1"/>
              </a:solidFill>
            </a:rPr>
            <a:t> </a:t>
          </a:r>
          <a:r>
            <a:rPr lang="en-US" sz="2000" kern="1200" dirty="0" err="1" smtClean="0">
              <a:solidFill>
                <a:schemeClr val="tx1"/>
              </a:solidFill>
            </a:rPr>
            <a:t>Ramnatha</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Sunil </a:t>
          </a:r>
          <a:r>
            <a:rPr lang="en-US" sz="2000" kern="1200" dirty="0" err="1" smtClean="0">
              <a:solidFill>
                <a:schemeClr val="tx1"/>
              </a:solidFill>
            </a:rPr>
            <a:t>Madhusoodhan</a:t>
          </a:r>
          <a:r>
            <a:rPr lang="en-US" sz="2000" kern="1200" dirty="0" smtClean="0">
              <a:solidFill>
                <a:schemeClr val="tx1"/>
              </a:solidFill>
            </a:rPr>
            <a:t> Nair</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err="1" smtClean="0">
              <a:solidFill>
                <a:schemeClr val="tx1"/>
              </a:solidFill>
            </a:rPr>
            <a:t>Vikram</a:t>
          </a:r>
          <a:r>
            <a:rPr lang="en-US" sz="2000" kern="1200" dirty="0" smtClean="0">
              <a:solidFill>
                <a:schemeClr val="tx1"/>
              </a:solidFill>
            </a:rPr>
            <a:t> Hedge</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err="1" smtClean="0">
              <a:solidFill>
                <a:schemeClr val="tx1"/>
              </a:solidFill>
            </a:rPr>
            <a:t>Sreeman</a:t>
          </a:r>
          <a:r>
            <a:rPr lang="en-US" sz="2000" kern="1200" dirty="0" smtClean="0">
              <a:solidFill>
                <a:schemeClr val="tx1"/>
              </a:solidFill>
            </a:rPr>
            <a:t> Narayana</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err="1" smtClean="0">
              <a:solidFill>
                <a:schemeClr val="tx1"/>
              </a:solidFill>
            </a:rPr>
            <a:t>Ritesh</a:t>
          </a:r>
          <a:r>
            <a:rPr lang="en-US" sz="2000" kern="1200" dirty="0" smtClean="0">
              <a:solidFill>
                <a:schemeClr val="tx1"/>
              </a:solidFill>
            </a:rPr>
            <a:t> </a:t>
          </a:r>
          <a:r>
            <a:rPr lang="en-US" sz="2000" kern="1200" dirty="0" err="1" smtClean="0">
              <a:solidFill>
                <a:schemeClr val="tx1"/>
              </a:solidFill>
            </a:rPr>
            <a:t>Soni</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IDIOM team – ZZ and others</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Prashant Mehta</a:t>
          </a:r>
          <a:endParaRPr lang="en-US" sz="2000" kern="1200" dirty="0">
            <a:solidFill>
              <a:schemeClr val="tx1"/>
            </a:solidFill>
          </a:endParaRPr>
        </a:p>
      </dsp:txBody>
      <dsp:txXfrm>
        <a:off x="991" y="964043"/>
        <a:ext cx="3868523" cy="3489168"/>
      </dsp:txXfrm>
    </dsp:sp>
    <dsp:sp modelId="{41560F40-A942-41D8-B3E3-ADFEC2C94750}">
      <dsp:nvSpPr>
        <dsp:cNvPr id="0" name=""/>
        <dsp:cNvSpPr/>
      </dsp:nvSpPr>
      <dsp:spPr>
        <a:xfrm>
          <a:off x="4256367" y="1548070"/>
          <a:ext cx="3868523" cy="2321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err="1" smtClean="0">
              <a:solidFill>
                <a:schemeClr val="tx1"/>
              </a:solidFill>
            </a:rPr>
            <a:t>Kinetica</a:t>
          </a:r>
          <a:endParaRPr lang="en-US" sz="26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James </a:t>
          </a:r>
          <a:r>
            <a:rPr lang="en-US" sz="2000" kern="1200" dirty="0" err="1" smtClean="0">
              <a:solidFill>
                <a:schemeClr val="tx1"/>
              </a:solidFill>
            </a:rPr>
            <a:t>Mesney</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Charles Sutton</a:t>
          </a:r>
          <a:endParaRPr lang="en-US" sz="2000" kern="1200" dirty="0">
            <a:solidFill>
              <a:schemeClr val="tx1"/>
            </a:solidFill>
          </a:endParaRPr>
        </a:p>
        <a:p>
          <a:pPr marL="228600" lvl="1" indent="-228600" algn="l" defTabSz="889000">
            <a:lnSpc>
              <a:spcPct val="90000"/>
            </a:lnSpc>
            <a:spcBef>
              <a:spcPct val="0"/>
            </a:spcBef>
            <a:spcAft>
              <a:spcPct val="15000"/>
            </a:spcAft>
            <a:buChar char="••"/>
          </a:pPr>
          <a:r>
            <a:rPr lang="en-US" sz="2000" kern="1200" dirty="0" smtClean="0">
              <a:solidFill>
                <a:schemeClr val="tx1"/>
              </a:solidFill>
            </a:rPr>
            <a:t>Matt Hawkins</a:t>
          </a:r>
          <a:endParaRPr lang="en-US" sz="2000" kern="1200" dirty="0">
            <a:solidFill>
              <a:schemeClr val="tx1"/>
            </a:solidFill>
          </a:endParaRPr>
        </a:p>
      </dsp:txBody>
      <dsp:txXfrm>
        <a:off x="4256367" y="1548070"/>
        <a:ext cx="3868523" cy="232111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92483-48DE-3D4A-938D-137522BDF6ED}" type="datetimeFigureOut">
              <a:rPr lang="en-US" smtClean="0"/>
              <a:t>5/24/2017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C681-543F-864C-8374-3FD38457F6AE}" type="slidenum">
              <a:rPr lang="en-US" smtClean="0"/>
              <a:t>‹#›</a:t>
            </a:fld>
            <a:endParaRPr lang="en-US"/>
          </a:p>
        </p:txBody>
      </p:sp>
    </p:spTree>
    <p:extLst>
      <p:ext uri="{BB962C8B-B14F-4D97-AF65-F5344CB8AC3E}">
        <p14:creationId xmlns:p14="http://schemas.microsoft.com/office/powerpoint/2010/main" val="155139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Category</a:t>
            </a:r>
            <a:r>
              <a:rPr lang="en-US" baseline="0" dirty="0" smtClean="0"/>
              <a:t> – social, entertainment: Sub-category – blog/chat, radio/news</a:t>
            </a:r>
          </a:p>
          <a:p>
            <a:r>
              <a:rPr lang="en-US" baseline="0" dirty="0" smtClean="0"/>
              <a:t>Single node Java multi-threaded implementation – 45 minutes for reachability metric computation. </a:t>
            </a:r>
          </a:p>
          <a:p>
            <a:endParaRPr lang="en-US" dirty="0"/>
          </a:p>
        </p:txBody>
      </p:sp>
      <p:sp>
        <p:nvSpPr>
          <p:cNvPr id="4" name="Slide Number Placeholder 3"/>
          <p:cNvSpPr>
            <a:spLocks noGrp="1"/>
          </p:cNvSpPr>
          <p:nvPr>
            <p:ph type="sldNum" sz="quarter" idx="10"/>
          </p:nvPr>
        </p:nvSpPr>
        <p:spPr/>
        <p:txBody>
          <a:bodyPr/>
          <a:lstStyle/>
          <a:p>
            <a:fld id="{9F13C681-543F-864C-8374-3FD38457F6AE}" type="slidenum">
              <a:rPr lang="en-US" smtClean="0"/>
              <a:t>2</a:t>
            </a:fld>
            <a:endParaRPr lang="en-US"/>
          </a:p>
        </p:txBody>
      </p:sp>
    </p:spTree>
    <p:extLst>
      <p:ext uri="{BB962C8B-B14F-4D97-AF65-F5344CB8AC3E}">
        <p14:creationId xmlns:p14="http://schemas.microsoft.com/office/powerpoint/2010/main" val="203306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of OLAP systems such as IBM/Oracle,</a:t>
            </a:r>
            <a:r>
              <a:rPr lang="en-US" baseline="0" dirty="0" smtClean="0"/>
              <a:t> main memory DB systems such as SAP Hana, interactive query systems such as </a:t>
            </a:r>
            <a:r>
              <a:rPr lang="en-US" baseline="0" dirty="0" err="1" smtClean="0"/>
              <a:t>Dremel</a:t>
            </a:r>
            <a:r>
              <a:rPr lang="en-US" baseline="0" dirty="0" smtClean="0"/>
              <a:t>, distributed </a:t>
            </a:r>
            <a:r>
              <a:rPr lang="en-US" baseline="0" dirty="0" err="1" smtClean="0"/>
              <a:t>NoSQL</a:t>
            </a:r>
            <a:r>
              <a:rPr lang="en-US" baseline="0" dirty="0" smtClean="0"/>
              <a:t> stores such as Cassandra/</a:t>
            </a:r>
            <a:r>
              <a:rPr lang="en-US" baseline="0" dirty="0" err="1" smtClean="0"/>
              <a:t>DynamoDB</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F13C681-543F-864C-8374-3FD38457F6AE}" type="slidenum">
              <a:rPr lang="en-US" smtClean="0"/>
              <a:t>3</a:t>
            </a:fld>
            <a:endParaRPr lang="en-US"/>
          </a:p>
        </p:txBody>
      </p:sp>
    </p:spTree>
    <p:extLst>
      <p:ext uri="{BB962C8B-B14F-4D97-AF65-F5344CB8AC3E}">
        <p14:creationId xmlns:p14="http://schemas.microsoft.com/office/powerpoint/2010/main" val="108494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Columnar, distributed, GPU Compression, data skipping, distributed file stores, elastic compute, </a:t>
            </a:r>
            <a:r>
              <a:rPr lang="en-US" dirty="0" err="1" smtClean="0"/>
              <a:t>vectorization</a:t>
            </a:r>
            <a:r>
              <a:rPr lang="en-US" baseline="0" dirty="0" smtClean="0"/>
              <a:t> allows GPUs to efficiently implement code, LLVM compiler infrastructure. Rendering, </a:t>
            </a:r>
            <a:r>
              <a:rPr lang="en-US" baseline="0" dirty="0" err="1" smtClean="0"/>
              <a:t>rasterization</a:t>
            </a:r>
            <a:r>
              <a:rPr lang="en-US" baseline="0" dirty="0" smtClean="0"/>
              <a:t> of large data sets.</a:t>
            </a:r>
            <a:endParaRPr lang="en-US" dirty="0"/>
          </a:p>
        </p:txBody>
      </p:sp>
      <p:sp>
        <p:nvSpPr>
          <p:cNvPr id="4" name="Slide Number Placeholder 3"/>
          <p:cNvSpPr>
            <a:spLocks noGrp="1"/>
          </p:cNvSpPr>
          <p:nvPr>
            <p:ph type="sldNum" sz="quarter" idx="10"/>
          </p:nvPr>
        </p:nvSpPr>
        <p:spPr/>
        <p:txBody>
          <a:bodyPr/>
          <a:lstStyle/>
          <a:p>
            <a:fld id="{9F13C681-543F-864C-8374-3FD38457F6AE}" type="slidenum">
              <a:rPr lang="en-US" smtClean="0"/>
              <a:t>6</a:t>
            </a:fld>
            <a:endParaRPr lang="en-US"/>
          </a:p>
        </p:txBody>
      </p:sp>
    </p:spTree>
    <p:extLst>
      <p:ext uri="{BB962C8B-B14F-4D97-AF65-F5344CB8AC3E}">
        <p14:creationId xmlns:p14="http://schemas.microsoft.com/office/powerpoint/2010/main" val="4228484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3C681-543F-864C-8374-3FD38457F6AE}" type="slidenum">
              <a:rPr lang="en-US" smtClean="0"/>
              <a:t>11</a:t>
            </a:fld>
            <a:endParaRPr lang="en-US"/>
          </a:p>
        </p:txBody>
      </p:sp>
    </p:spTree>
    <p:extLst>
      <p:ext uri="{BB962C8B-B14F-4D97-AF65-F5344CB8AC3E}">
        <p14:creationId xmlns:p14="http://schemas.microsoft.com/office/powerpoint/2010/main" val="1257371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25700"/>
            <a:ext cx="10360025" cy="1231106"/>
          </a:xfrm>
        </p:spPr>
        <p:txBody>
          <a:bodyPr anchor="t" anchorCtr="0">
            <a:noAutofit/>
          </a:bodyPr>
          <a:lstStyle>
            <a:lvl1pPr>
              <a:lnSpc>
                <a:spcPct val="97000"/>
              </a:lnSpc>
              <a:defRPr/>
            </a:lvl1pPr>
          </a:lstStyle>
          <a:p>
            <a:r>
              <a:rPr lang="en-US"/>
              <a:t>Title of the presentation</a:t>
            </a:r>
            <a:br>
              <a:rPr lang="en-US"/>
            </a:br>
            <a:r>
              <a:rPr lang="en-US"/>
              <a:t>two lines max and no subtitle</a:t>
            </a:r>
          </a:p>
        </p:txBody>
      </p:sp>
      <p:sp>
        <p:nvSpPr>
          <p:cNvPr id="3" name="Subtitle 2"/>
          <p:cNvSpPr>
            <a:spLocks noGrp="1"/>
          </p:cNvSpPr>
          <p:nvPr>
            <p:ph type="subTitle" idx="1" hasCustomPrompt="1"/>
          </p:nvPr>
        </p:nvSpPr>
        <p:spPr>
          <a:xfrm>
            <a:off x="685800" y="3873500"/>
            <a:ext cx="8531225" cy="183384"/>
          </a:xfrm>
        </p:spPr>
        <p:txBody>
          <a:bodyPr anchor="t" anchorCtr="0">
            <a:noAutofit/>
          </a:bodyPr>
          <a:lstStyle>
            <a:lvl1pPr marL="0" indent="0" algn="l">
              <a:buNone/>
              <a:defRPr kern="0" cap="all" spc="27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fld id="{A57153E2-50DE-0648-BF70-AF38A0E23BAE}" type="datetime4">
              <a:rPr lang="en-US" smtClean="0"/>
              <a:t>May 17, 2017</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3" y="5820895"/>
            <a:ext cx="1527111" cy="353498"/>
          </a:xfrm>
          <a:prstGeom prst="rect">
            <a:avLst/>
          </a:prstGeom>
        </p:spPr>
      </p:pic>
    </p:spTree>
    <p:extLst>
      <p:ext uri="{BB962C8B-B14F-4D97-AF65-F5344CB8AC3E}">
        <p14:creationId xmlns:p14="http://schemas.microsoft.com/office/powerpoint/2010/main" val="42517525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vider — Cosmic Blu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2712293"/>
            <a:ext cx="10817352" cy="138499"/>
          </a:xfrm>
        </p:spPr>
        <p:txBody>
          <a:bodyPr anchor="t">
            <a:noAutofit/>
          </a:bodyPr>
          <a:lstStyle>
            <a:lvl1pPr>
              <a:spcBef>
                <a:spcPts val="0"/>
              </a:spcBef>
              <a:defRPr sz="900">
                <a:solidFill>
                  <a:srgbClr val="FFFFFF"/>
                </a:solidFill>
                <a:latin typeface="+mj-lt"/>
              </a:defRPr>
            </a:lvl1pPr>
          </a:lstStyle>
          <a:p>
            <a:r>
              <a:rPr lang="en-US" dirty="0"/>
              <a:t>Section Name</a:t>
            </a:r>
          </a:p>
        </p:txBody>
      </p:sp>
      <p:sp>
        <p:nvSpPr>
          <p:cNvPr id="3" name="Subtitle 2"/>
          <p:cNvSpPr>
            <a:spLocks noGrp="1"/>
          </p:cNvSpPr>
          <p:nvPr>
            <p:ph type="subTitle" idx="1" hasCustomPrompt="1"/>
          </p:nvPr>
        </p:nvSpPr>
        <p:spPr>
          <a:xfrm>
            <a:off x="685799" y="2959100"/>
            <a:ext cx="10817352" cy="892552"/>
          </a:xfrm>
        </p:spPr>
        <p:txBody>
          <a:bodyPr anchor="t">
            <a:noAutofit/>
          </a:bodyPr>
          <a:lstStyle>
            <a:lvl1pPr marL="0" indent="0" algn="l">
              <a:lnSpc>
                <a:spcPct val="110000"/>
              </a:lnSpc>
              <a:spcBef>
                <a:spcPts val="0"/>
              </a:spcBef>
              <a:spcAft>
                <a:spcPts val="0"/>
              </a:spcAft>
              <a:buNone/>
              <a:defRPr sz="29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Agenda item title two lines </a:t>
            </a:r>
            <a:br>
              <a:rPr lang="en-US" dirty="0"/>
            </a:br>
            <a:r>
              <a:rPr lang="en-US" dirty="0"/>
              <a:t>max and no subtitle</a:t>
            </a:r>
          </a:p>
        </p:txBody>
      </p:sp>
      <p:sp>
        <p:nvSpPr>
          <p:cNvPr id="4" name="Rectangle 3"/>
          <p:cNvSpPr/>
          <p:nvPr userDrawn="1"/>
        </p:nvSpPr>
        <p:spPr>
          <a:xfrm>
            <a:off x="685800" y="6345936"/>
            <a:ext cx="274320" cy="548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bg1"/>
              </a:solidFill>
            </a:endParaRPr>
          </a:p>
        </p:txBody>
      </p:sp>
      <p:sp>
        <p:nvSpPr>
          <p:cNvPr id="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bg1"/>
                </a:solidFill>
                <a:latin typeface="+mn-lt"/>
                <a:cs typeface="Calibri"/>
              </a:rPr>
              <a:t>Copyright SapientRazorfish | Confidential</a:t>
            </a:r>
            <a:endParaRPr lang="en-US" sz="600" b="0" i="0" kern="0" cap="all" spc="100" dirty="0">
              <a:solidFill>
                <a:schemeClr val="bg1"/>
              </a:solidFill>
              <a:latin typeface="+mn-lt"/>
              <a:cs typeface="Calibri"/>
            </a:endParaRPr>
          </a:p>
        </p:txBody>
      </p:sp>
      <p:sp>
        <p:nvSpPr>
          <p:cNvPr id="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94268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Image">
    <p:bg>
      <p:bgPr>
        <a:solidFill>
          <a:schemeClr val="tx1"/>
        </a:solidFill>
        <a:effectLst/>
      </p:bgPr>
    </p:bg>
    <p:spTree>
      <p:nvGrpSpPr>
        <p:cNvPr id="1" name=""/>
        <p:cNvGrpSpPr/>
        <p:nvPr/>
      </p:nvGrpSpPr>
      <p:grpSpPr>
        <a:xfrm>
          <a:off x="0" y="0"/>
          <a:ext cx="0" cy="0"/>
          <a:chOff x="0" y="0"/>
          <a:chExt cx="0" cy="0"/>
        </a:xfrm>
      </p:grpSpPr>
      <p:sp>
        <p:nvSpPr>
          <p:cNvPr id="10" name="Picture Placeholder 14"/>
          <p:cNvSpPr>
            <a:spLocks noGrp="1"/>
          </p:cNvSpPr>
          <p:nvPr>
            <p:ph type="pic" sz="quarter" idx="11" hasCustomPrompt="1"/>
          </p:nvPr>
        </p:nvSpPr>
        <p:spPr>
          <a:xfrm>
            <a:off x="-1" y="0"/>
            <a:ext cx="12188825" cy="6858000"/>
          </a:xfrm>
          <a:solidFill>
            <a:schemeClr val="tx1"/>
          </a:solidFill>
        </p:spPr>
        <p:txBody>
          <a:bodyPr vert="horz" tIns="1143000" bIns="0" anchor="ctr" anchorCtr="0"/>
          <a:lstStyle>
            <a:lvl1pPr marL="0" indent="0" algn="ctr">
              <a:spcBef>
                <a:spcPts val="0"/>
              </a:spcBef>
              <a:spcAft>
                <a:spcPts val="0"/>
              </a:spcAft>
              <a:buFontTx/>
              <a:buNone/>
              <a:defRPr sz="1000" b="0" i="0">
                <a:solidFill>
                  <a:schemeClr val="tx1"/>
                </a:solidFill>
                <a:latin typeface="Gotham Book"/>
                <a:cs typeface="Gotham Book"/>
              </a:defRPr>
            </a:lvl1pPr>
          </a:lstStyle>
          <a:p>
            <a:r>
              <a:rPr lang="en-US" dirty="0" smtClean="0"/>
              <a:t>Drag and drop image or click icon to add</a:t>
            </a:r>
            <a:endParaRPr lang="en-US" dirty="0"/>
          </a:p>
        </p:txBody>
      </p:sp>
      <p:sp>
        <p:nvSpPr>
          <p:cNvPr id="14" name="Title 1"/>
          <p:cNvSpPr>
            <a:spLocks noGrp="1"/>
          </p:cNvSpPr>
          <p:nvPr>
            <p:ph type="ctrTitle" hasCustomPrompt="1"/>
          </p:nvPr>
        </p:nvSpPr>
        <p:spPr>
          <a:xfrm>
            <a:off x="685799" y="2712293"/>
            <a:ext cx="10817352" cy="138499"/>
          </a:xfrm>
        </p:spPr>
        <p:txBody>
          <a:bodyPr anchor="t">
            <a:noAutofit/>
          </a:bodyPr>
          <a:lstStyle>
            <a:lvl1pPr>
              <a:spcBef>
                <a:spcPts val="0"/>
              </a:spcBef>
              <a:defRPr sz="900">
                <a:solidFill>
                  <a:srgbClr val="FFFFFF"/>
                </a:solidFill>
                <a:latin typeface="+mj-lt"/>
              </a:defRPr>
            </a:lvl1pPr>
          </a:lstStyle>
          <a:p>
            <a:r>
              <a:rPr lang="en-US"/>
              <a:t>Section Name</a:t>
            </a:r>
          </a:p>
        </p:txBody>
      </p:sp>
      <p:sp>
        <p:nvSpPr>
          <p:cNvPr id="15" name="Subtitle 2"/>
          <p:cNvSpPr>
            <a:spLocks noGrp="1"/>
          </p:cNvSpPr>
          <p:nvPr>
            <p:ph type="subTitle" idx="1" hasCustomPrompt="1"/>
          </p:nvPr>
        </p:nvSpPr>
        <p:spPr>
          <a:xfrm>
            <a:off x="685799" y="2959100"/>
            <a:ext cx="10817352" cy="892552"/>
          </a:xfrm>
        </p:spPr>
        <p:txBody>
          <a:bodyPr anchor="t">
            <a:noAutofit/>
          </a:bodyPr>
          <a:lstStyle>
            <a:lvl1pPr marL="0" indent="0" algn="l">
              <a:lnSpc>
                <a:spcPct val="110000"/>
              </a:lnSpc>
              <a:spcBef>
                <a:spcPts val="0"/>
              </a:spcBef>
              <a:spcAft>
                <a:spcPts val="0"/>
              </a:spcAft>
              <a:buNone/>
              <a:defRPr sz="29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Agenda item title two lines </a:t>
            </a:r>
            <a:br>
              <a:rPr lang="en-US"/>
            </a:br>
            <a:r>
              <a:rPr lang="en-US"/>
              <a:t>max and no subtitle</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14936190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Quote — Cosmic Blu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61388"/>
            <a:ext cx="8019288" cy="2025170"/>
          </a:xfrm>
        </p:spPr>
        <p:txBody>
          <a:bodyPr>
            <a:spAutoFit/>
          </a:bodyPr>
          <a:lstStyle>
            <a:lvl1pPr>
              <a:lnSpc>
                <a:spcPct val="110000"/>
              </a:lnSpc>
              <a:defRPr kern="0" spc="30">
                <a:solidFill>
                  <a:schemeClr val="bg1"/>
                </a:solidFill>
              </a:defRPr>
            </a:lvl1pPr>
          </a:lstStyle>
          <a:p>
            <a:r>
              <a:rPr lang="en-US"/>
              <a:t>Lorem Ipsum is simply dummy text of the printing and typesetting industry. Lorem Ipsum has been the industry’s standard dummy text ever since the 1500s, when an unknown printer took a galley of type and scrambled it </a:t>
            </a:r>
            <a:br>
              <a:rPr lang="en-US"/>
            </a:br>
            <a:r>
              <a:rPr lang="en-US"/>
              <a:t>to make a type specimen book.” </a:t>
            </a:r>
          </a:p>
        </p:txBody>
      </p:sp>
      <p:sp>
        <p:nvSpPr>
          <p:cNvPr id="3" name="Subtitle 2"/>
          <p:cNvSpPr>
            <a:spLocks noGrp="1"/>
          </p:cNvSpPr>
          <p:nvPr>
            <p:ph type="subTitle" idx="1" hasCustomPrompt="1"/>
          </p:nvPr>
        </p:nvSpPr>
        <p:spPr>
          <a:xfrm>
            <a:off x="685800" y="4229100"/>
            <a:ext cx="8019288" cy="161583"/>
          </a:xfrm>
        </p:spPr>
        <p:txBody>
          <a:bodyPr>
            <a:noAutofit/>
          </a:bodyPr>
          <a:lstStyle>
            <a:lvl1pPr marL="0" indent="0" algn="l">
              <a:buNone/>
              <a:defRPr sz="900" b="0" i="0" kern="0" cap="all" spc="250">
                <a:solidFill>
                  <a:schemeClr val="bg1"/>
                </a:solidFill>
                <a:latin typeface="+mj-lt"/>
                <a:cs typeface="Gotham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Name Name</a:t>
            </a:r>
          </a:p>
        </p:txBody>
      </p:sp>
      <p:sp>
        <p:nvSpPr>
          <p:cNvPr id="4" name="Rectangle 3"/>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2468669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p:bg>
      <p:bgPr>
        <a:solidFill>
          <a:schemeClr val="tx1"/>
        </a:solidFill>
        <a:effectLst/>
      </p:bgPr>
    </p:bg>
    <p:spTree>
      <p:nvGrpSpPr>
        <p:cNvPr id="1" name=""/>
        <p:cNvGrpSpPr/>
        <p:nvPr/>
      </p:nvGrpSpPr>
      <p:grpSpPr>
        <a:xfrm>
          <a:off x="0" y="0"/>
          <a:ext cx="0" cy="0"/>
          <a:chOff x="0" y="0"/>
          <a:chExt cx="0" cy="0"/>
        </a:xfrm>
      </p:grpSpPr>
      <p:sp>
        <p:nvSpPr>
          <p:cNvPr id="9" name="Picture Placeholder 14"/>
          <p:cNvSpPr>
            <a:spLocks noGrp="1"/>
          </p:cNvSpPr>
          <p:nvPr>
            <p:ph type="pic" sz="quarter" idx="11" hasCustomPrompt="1"/>
          </p:nvPr>
        </p:nvSpPr>
        <p:spPr>
          <a:xfrm>
            <a:off x="-1" y="0"/>
            <a:ext cx="12188825" cy="6858000"/>
          </a:xfrm>
          <a:noFill/>
        </p:spPr>
        <p:txBody>
          <a:bodyPr vert="horz" tIns="914400" bIns="0" anchor="ctr" anchorCtr="0"/>
          <a:lstStyle>
            <a:lvl1pPr marL="0" indent="0" algn="ctr">
              <a:spcBef>
                <a:spcPts val="0"/>
              </a:spcBef>
              <a:spcAft>
                <a:spcPts val="0"/>
              </a:spcAft>
              <a:buFontTx/>
              <a:buNone/>
              <a:defRPr sz="1000" b="0" i="0">
                <a:solidFill>
                  <a:schemeClr val="tx2"/>
                </a:solidFill>
                <a:latin typeface="Gotham Book"/>
                <a:cs typeface="Gotham Book"/>
              </a:defRPr>
            </a:lvl1pPr>
          </a:lstStyle>
          <a:p>
            <a:r>
              <a:rPr lang="en-US" dirty="0" smtClean="0"/>
              <a:t>Drag and drop image or </a:t>
            </a:r>
            <a:br>
              <a:rPr lang="en-US" dirty="0" smtClean="0"/>
            </a:br>
            <a:r>
              <a:rPr lang="en-US" dirty="0" smtClean="0"/>
              <a:t>click icon to add</a:t>
            </a:r>
            <a:endParaRPr lang="en-US" dirty="0"/>
          </a:p>
        </p:txBody>
      </p:sp>
      <p:sp>
        <p:nvSpPr>
          <p:cNvPr id="3" name="Title 1"/>
          <p:cNvSpPr>
            <a:spLocks noGrp="1"/>
          </p:cNvSpPr>
          <p:nvPr>
            <p:ph type="ctrTitle" hasCustomPrompt="1"/>
          </p:nvPr>
        </p:nvSpPr>
        <p:spPr>
          <a:xfrm>
            <a:off x="685800" y="1491488"/>
            <a:ext cx="5605272" cy="2837700"/>
          </a:xfrm>
        </p:spPr>
        <p:txBody>
          <a:bodyPr>
            <a:noAutofit/>
          </a:bodyPr>
          <a:lstStyle>
            <a:lvl1pPr>
              <a:lnSpc>
                <a:spcPct val="110000"/>
              </a:lnSpc>
              <a:defRPr kern="0" spc="30">
                <a:solidFill>
                  <a:schemeClr val="bg1"/>
                </a:solidFill>
              </a:defRPr>
            </a:lvl1pPr>
          </a:lstStyle>
          <a:p>
            <a:r>
              <a:rPr lang="en-US"/>
              <a:t>Lorem Ipsum is simply dummy text </a:t>
            </a:r>
            <a:br>
              <a:rPr lang="en-US"/>
            </a:br>
            <a:r>
              <a:rPr lang="en-US"/>
              <a:t>of the printing and typesetting industry. Lorem Ipsum has been the industry’s standard dummy text ever since the 1500s, when an unknown printer took a galley of type and scrambled it </a:t>
            </a:r>
            <a:br>
              <a:rPr lang="en-US"/>
            </a:br>
            <a:r>
              <a:rPr lang="en-US"/>
              <a:t>to make a type specimen book.” </a:t>
            </a:r>
          </a:p>
        </p:txBody>
      </p:sp>
      <p:sp>
        <p:nvSpPr>
          <p:cNvPr id="4" name="Subtitle 2"/>
          <p:cNvSpPr>
            <a:spLocks noGrp="1"/>
          </p:cNvSpPr>
          <p:nvPr>
            <p:ph type="subTitle" idx="1" hasCustomPrompt="1"/>
          </p:nvPr>
        </p:nvSpPr>
        <p:spPr>
          <a:xfrm>
            <a:off x="685800" y="4584430"/>
            <a:ext cx="5605272" cy="161583"/>
          </a:xfrm>
        </p:spPr>
        <p:txBody>
          <a:bodyPr>
            <a:noAutofit/>
          </a:bodyPr>
          <a:lstStyle>
            <a:lvl1pPr marL="0" indent="0" algn="l">
              <a:buNone/>
              <a:defRPr sz="900" b="0" i="0" kern="0" cap="all" spc="250">
                <a:solidFill>
                  <a:schemeClr val="bg1"/>
                </a:solidFill>
                <a:latin typeface="+mj-lt"/>
                <a:cs typeface="Gotham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Name Name</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10"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4077074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lumns: Image Right Option 1">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4663440"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4" name="Picture Placeholder 14"/>
          <p:cNvSpPr>
            <a:spLocks noGrp="1"/>
          </p:cNvSpPr>
          <p:nvPr>
            <p:ph type="pic" sz="quarter" idx="11" hasCustomPrompt="1"/>
          </p:nvPr>
        </p:nvSpPr>
        <p:spPr>
          <a:xfrm>
            <a:off x="5906897" y="0"/>
            <a:ext cx="6281928"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4" name="Text Placeholder 3"/>
          <p:cNvSpPr>
            <a:spLocks noGrp="1"/>
          </p:cNvSpPr>
          <p:nvPr>
            <p:ph type="body" sz="quarter" idx="23" hasCustomPrompt="1"/>
          </p:nvPr>
        </p:nvSpPr>
        <p:spPr>
          <a:xfrm>
            <a:off x="699834" y="1732026"/>
            <a:ext cx="4652454" cy="424967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0950503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Columns: Image Right Option 2">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4037013" y="0"/>
            <a:ext cx="8151812"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3" name="Title 1"/>
          <p:cNvSpPr>
            <a:spLocks noGrp="1"/>
          </p:cNvSpPr>
          <p:nvPr>
            <p:ph type="title" hasCustomPrompt="1"/>
          </p:nvPr>
        </p:nvSpPr>
        <p:spPr>
          <a:xfrm>
            <a:off x="685800" y="585216"/>
            <a:ext cx="2793556" cy="705578"/>
          </a:xfrm>
        </p:spPr>
        <p:txBody>
          <a:bodyPr anchor="t" anchorCtr="0">
            <a:noAutofit/>
          </a:bodyPr>
          <a:lstStyle>
            <a:lvl1pPr>
              <a:lnSpc>
                <a:spcPct val="110000"/>
              </a:lnSpc>
              <a:defRPr spc="30" baseline="0"/>
            </a:lvl1pPr>
          </a:lstStyle>
          <a:p>
            <a:r>
              <a:rPr lang="en-US" dirty="0"/>
              <a:t>Long title sentence case lorem ipsum.</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8" name="Text Placeholder 3"/>
          <p:cNvSpPr>
            <a:spLocks noGrp="1"/>
          </p:cNvSpPr>
          <p:nvPr>
            <p:ph type="body" sz="quarter" idx="24" hasCustomPrompt="1"/>
          </p:nvPr>
        </p:nvSpPr>
        <p:spPr>
          <a:xfrm>
            <a:off x="699834" y="1732026"/>
            <a:ext cx="2774886" cy="424967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38761631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s — Image on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3035808"/>
            <a:ext cx="3355848" cy="2935224"/>
          </a:xfrm>
        </p:spPr>
        <p:txBody>
          <a:bodyPr anchor="t" anchorCtr="0">
            <a:noAutofit/>
          </a:bodyPr>
          <a:lstStyle>
            <a:lvl1pPr>
              <a:lnSpc>
                <a:spcPct val="110000"/>
              </a:lnSpc>
              <a:defRPr spc="30" baseline="0"/>
            </a:lvl1pPr>
          </a:lstStyle>
          <a:p>
            <a:r>
              <a:rPr lang="en-US" dirty="0"/>
              <a:t>Long title sentence case, lorem ipsum is simply dummy text of the printing and typesetting industry.</a:t>
            </a:r>
          </a:p>
        </p:txBody>
      </p:sp>
      <p:sp>
        <p:nvSpPr>
          <p:cNvPr id="7" name="Picture Placeholder 14"/>
          <p:cNvSpPr>
            <a:spLocks noGrp="1"/>
          </p:cNvSpPr>
          <p:nvPr>
            <p:ph type="pic" sz="quarter" idx="11" hasCustomPrompt="1"/>
          </p:nvPr>
        </p:nvSpPr>
        <p:spPr>
          <a:xfrm>
            <a:off x="685800" y="685800"/>
            <a:ext cx="10817352" cy="1892808"/>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5" name="Text Placeholder 3"/>
          <p:cNvSpPr>
            <a:spLocks noGrp="1"/>
          </p:cNvSpPr>
          <p:nvPr>
            <p:ph type="body" sz="quarter" idx="25" hasCustomPrompt="1"/>
          </p:nvPr>
        </p:nvSpPr>
        <p:spPr>
          <a:xfrm>
            <a:off x="4418012" y="3035808"/>
            <a:ext cx="7085138" cy="2945892"/>
          </a:xfrm>
          <a:prstGeom prst="rect">
            <a:avLst/>
          </a:prstGeom>
        </p:spPr>
        <p:txBody>
          <a:bodyPr lIns="0" tIns="0" rIns="0" bIns="0" numCol="2"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33167598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a:t>Long title sentence case, lorem ipsum has been the industry’s standard dummy text since the 1500s, when an unknown printer took a galley of type to make a type specimen book.</a:t>
            </a:r>
          </a:p>
        </p:txBody>
      </p:sp>
      <p:sp>
        <p:nvSpPr>
          <p:cNvPr id="4" name="Rectangle 3"/>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6" name="Text Placeholder 3"/>
          <p:cNvSpPr>
            <a:spLocks noGrp="1"/>
          </p:cNvSpPr>
          <p:nvPr>
            <p:ph type="body" sz="quarter" idx="25" hasCustomPrompt="1"/>
          </p:nvPr>
        </p:nvSpPr>
        <p:spPr>
          <a:xfrm>
            <a:off x="699834" y="1732026"/>
            <a:ext cx="10803316" cy="4249674"/>
          </a:xfrm>
          <a:prstGeom prst="rect">
            <a:avLst/>
          </a:prstGeom>
        </p:spPr>
        <p:txBody>
          <a:bodyPr lIns="0" tIns="0" rIns="0" bIns="0" numCol="2"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284179451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Layout with Subhead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a:t>Long title sentence case, lorem ipsum has been the industry’s standard dummy text since the 1500s, when an unknown printer took a galley of type to make a type specimen book.</a:t>
            </a:r>
          </a:p>
        </p:txBody>
      </p:sp>
      <p:sp>
        <p:nvSpPr>
          <p:cNvPr id="8" name="Subtitle 2"/>
          <p:cNvSpPr>
            <a:spLocks noGrp="1"/>
          </p:cNvSpPr>
          <p:nvPr>
            <p:ph type="subTitle" idx="10" hasCustomPrompt="1"/>
          </p:nvPr>
        </p:nvSpPr>
        <p:spPr>
          <a:xfrm>
            <a:off x="685800" y="1730756"/>
            <a:ext cx="10817352" cy="196208"/>
          </a:xfrm>
        </p:spPr>
        <p:txBody>
          <a:bodyPr anchor="t" anchorCtr="0">
            <a:noAutofit/>
          </a:bodyPr>
          <a:lstStyle>
            <a:lvl1pPr marL="0" indent="0" algn="l">
              <a:lnSpc>
                <a:spcPct val="120000"/>
              </a:lnSpc>
              <a:spcAft>
                <a:spcPts val="0"/>
              </a:spcAft>
              <a:buNone/>
              <a:defRPr sz="1000" kern="0" cap="all" spc="250" baseline="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Subheads set in all caps</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1"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6" name="Text Placeholder 3"/>
          <p:cNvSpPr>
            <a:spLocks noGrp="1"/>
          </p:cNvSpPr>
          <p:nvPr>
            <p:ph type="body" sz="quarter" idx="25" hasCustomPrompt="1"/>
          </p:nvPr>
        </p:nvSpPr>
        <p:spPr>
          <a:xfrm>
            <a:off x="699834" y="2060448"/>
            <a:ext cx="10803316" cy="3921252"/>
          </a:xfrm>
          <a:prstGeom prst="rect">
            <a:avLst/>
          </a:prstGeom>
        </p:spPr>
        <p:txBody>
          <a:bodyPr lIns="0" tIns="0" rIns="0" bIns="0" numCol="2"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9437451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Column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85800" y="585216"/>
            <a:ext cx="3355848" cy="1713484"/>
          </a:xfrm>
        </p:spPr>
        <p:txBody>
          <a:bodyPr anchor="t" anchorCtr="0">
            <a:noAutofit/>
          </a:bodyPr>
          <a:lstStyle>
            <a:lvl1pPr>
              <a:lnSpc>
                <a:spcPct val="110000"/>
              </a:lnSpc>
              <a:defRPr spc="30" baseline="0"/>
            </a:lvl1pPr>
          </a:lstStyle>
          <a:p>
            <a:r>
              <a:rPr lang="en-US"/>
              <a:t>Long title sentence case, lorem ipsum has been </a:t>
            </a:r>
            <a:br>
              <a:rPr lang="en-US"/>
            </a:br>
            <a:r>
              <a:rPr lang="en-US"/>
              <a:t>the industry’s standard dummy text.</a:t>
            </a:r>
          </a:p>
        </p:txBody>
      </p:sp>
      <p:sp>
        <p:nvSpPr>
          <p:cNvPr id="13" name="Subtitle 2"/>
          <p:cNvSpPr>
            <a:spLocks noGrp="1"/>
          </p:cNvSpPr>
          <p:nvPr>
            <p:ph type="subTitle" idx="10" hasCustomPrompt="1"/>
          </p:nvPr>
        </p:nvSpPr>
        <p:spPr>
          <a:xfrm>
            <a:off x="4416552" y="585216"/>
            <a:ext cx="7086600" cy="196208"/>
          </a:xfrm>
        </p:spPr>
        <p:txBody>
          <a:bodyPr anchor="t" anchorCtr="0">
            <a:noAutofit/>
          </a:bodyPr>
          <a:lstStyle>
            <a:lvl1pPr marL="0" indent="0" algn="l">
              <a:lnSpc>
                <a:spcPct val="120000"/>
              </a:lnSpc>
              <a:spcAft>
                <a:spcPts val="0"/>
              </a:spcAft>
              <a:buNone/>
              <a:defRPr sz="1000" kern="0" cap="all" spc="250" baseline="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Subheads set in all caps</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8"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7" name="Text Placeholder 3"/>
          <p:cNvSpPr>
            <a:spLocks noGrp="1"/>
          </p:cNvSpPr>
          <p:nvPr>
            <p:ph type="body" sz="quarter" idx="23" hasCustomPrompt="1"/>
          </p:nvPr>
        </p:nvSpPr>
        <p:spPr>
          <a:xfrm>
            <a:off x="4416552" y="914400"/>
            <a:ext cx="7086600" cy="5067300"/>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44269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Black">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685800" y="2425700"/>
            <a:ext cx="10360025" cy="1231106"/>
          </a:xfrm>
        </p:spPr>
        <p:txBody>
          <a:bodyPr anchor="t" anchorCtr="0">
            <a:noAutofit/>
          </a:bodyPr>
          <a:lstStyle>
            <a:lvl1pPr>
              <a:lnSpc>
                <a:spcPct val="97000"/>
              </a:lnSpc>
              <a:defRPr>
                <a:solidFill>
                  <a:schemeClr val="bg1"/>
                </a:solidFill>
              </a:defRPr>
            </a:lvl1pPr>
          </a:lstStyle>
          <a:p>
            <a:r>
              <a:rPr lang="en-US"/>
              <a:t>Title of the presentation</a:t>
            </a:r>
            <a:br>
              <a:rPr lang="en-US"/>
            </a:br>
            <a:r>
              <a:rPr lang="en-US"/>
              <a:t>two lines max and no subtitle</a:t>
            </a:r>
          </a:p>
        </p:txBody>
      </p:sp>
      <p:sp>
        <p:nvSpPr>
          <p:cNvPr id="10" name="Subtitle 2"/>
          <p:cNvSpPr>
            <a:spLocks noGrp="1"/>
          </p:cNvSpPr>
          <p:nvPr>
            <p:ph type="subTitle" idx="1" hasCustomPrompt="1"/>
          </p:nvPr>
        </p:nvSpPr>
        <p:spPr>
          <a:xfrm>
            <a:off x="685800" y="3873500"/>
            <a:ext cx="8531225" cy="183384"/>
          </a:xfrm>
        </p:spPr>
        <p:txBody>
          <a:bodyPr anchor="t" anchorCtr="0">
            <a:noAutofit/>
          </a:bodyPr>
          <a:lstStyle>
            <a:lvl1pPr marL="0" indent="0" algn="l">
              <a:buNone/>
              <a:defRPr kern="0" cap="all" spc="27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fld id="{95410045-A97E-5D43-9CC5-DB202E554DE7}" type="datetime4">
              <a:rPr lang="en-US" smtClean="0"/>
              <a:t>May 17, 2017</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1" y="5820895"/>
            <a:ext cx="1527115" cy="353498"/>
          </a:xfrm>
          <a:prstGeom prst="rect">
            <a:avLst/>
          </a:prstGeom>
        </p:spPr>
      </p:pic>
    </p:spTree>
    <p:extLst>
      <p:ext uri="{BB962C8B-B14F-4D97-AF65-F5344CB8AC3E}">
        <p14:creationId xmlns:p14="http://schemas.microsoft.com/office/powerpoint/2010/main" val="74029949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with short para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3076211"/>
            <a:ext cx="5221224" cy="705578"/>
          </a:xfrm>
        </p:spPr>
        <p:txBody>
          <a:bodyPr anchor="t" anchorCtr="0">
            <a:noAutofit/>
          </a:bodyPr>
          <a:lstStyle>
            <a:lvl1pPr>
              <a:lnSpc>
                <a:spcPct val="110000"/>
              </a:lnSpc>
              <a:defRPr spc="30" baseline="0"/>
            </a:lvl1pPr>
          </a:lstStyle>
          <a:p>
            <a:r>
              <a:rPr lang="en-US" dirty="0"/>
              <a:t>Long title sentence case, lorem ipsum has been the industry’s standard dummy text.</a:t>
            </a:r>
          </a:p>
        </p:txBody>
      </p:sp>
      <p:sp>
        <p:nvSpPr>
          <p:cNvPr id="4" name="Subtitle 2"/>
          <p:cNvSpPr>
            <a:spLocks noGrp="1"/>
          </p:cNvSpPr>
          <p:nvPr>
            <p:ph type="subTitle" idx="10" hasCustomPrompt="1"/>
          </p:nvPr>
        </p:nvSpPr>
        <p:spPr>
          <a:xfrm>
            <a:off x="6281928" y="1459009"/>
            <a:ext cx="5221224" cy="196208"/>
          </a:xfrm>
        </p:spPr>
        <p:txBody>
          <a:bodyPr anchor="t" anchorCtr="0">
            <a:noAutofit/>
          </a:bodyPr>
          <a:lstStyle>
            <a:lvl1pPr marL="0" indent="0" algn="l">
              <a:lnSpc>
                <a:spcPct val="120000"/>
              </a:lnSpc>
              <a:spcAft>
                <a:spcPts val="0"/>
              </a:spcAft>
              <a:buNone/>
              <a:defRPr sz="1000" kern="0" cap="all" spc="250" baseline="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Subheads set in all caps</a:t>
            </a:r>
          </a:p>
        </p:txBody>
      </p:sp>
      <p:sp>
        <p:nvSpPr>
          <p:cNvPr id="6" name="Rectangle 5"/>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7"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8"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4" name="Text Placeholder 3"/>
          <p:cNvSpPr>
            <a:spLocks noGrp="1"/>
          </p:cNvSpPr>
          <p:nvPr>
            <p:ph type="body" sz="quarter" idx="23" hasCustomPrompt="1"/>
          </p:nvPr>
        </p:nvSpPr>
        <p:spPr>
          <a:xfrm>
            <a:off x="6281928" y="1799844"/>
            <a:ext cx="5221224" cy="4181856"/>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303344029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85800" y="582168"/>
            <a:ext cx="10817352" cy="705578"/>
          </a:xfrm>
        </p:spPr>
        <p:txBody>
          <a:bodyPr anchor="t" anchorCtr="0">
            <a:noAutofit/>
          </a:bodyPr>
          <a:lstStyle>
            <a:lvl1pPr>
              <a:lnSpc>
                <a:spcPct val="110000"/>
              </a:lnSpc>
              <a:defRPr spc="30" baseline="0"/>
            </a:lvl1pPr>
          </a:lstStyle>
          <a:p>
            <a:r>
              <a:rPr lang="en-US"/>
              <a:t>Long title sentence case, lorem ipsum has been the industry’s standard dummy text since the 1500s, when an unknown printer took a galley of type to make a type specimen book.</a:t>
            </a:r>
          </a:p>
        </p:txBody>
      </p:sp>
      <p:sp>
        <p:nvSpPr>
          <p:cNvPr id="13" name="Chart Placeholder 12"/>
          <p:cNvSpPr>
            <a:spLocks noGrp="1"/>
          </p:cNvSpPr>
          <p:nvPr>
            <p:ph type="chart" sz="quarter" idx="10" hasCustomPrompt="1"/>
          </p:nvPr>
        </p:nvSpPr>
        <p:spPr>
          <a:xfrm>
            <a:off x="685800" y="2057400"/>
            <a:ext cx="10817352" cy="3337560"/>
          </a:xfrm>
        </p:spPr>
        <p:txBody>
          <a:bodyPr tIns="914400" anchor="ctr" anchorCtr="0"/>
          <a:lstStyle>
            <a:lvl1pPr algn="ctr">
              <a:defRPr/>
            </a:lvl1pPr>
          </a:lstStyle>
          <a:p>
            <a:r>
              <a:rPr lang="en-US"/>
              <a:t>Insert or create a chart</a:t>
            </a:r>
          </a:p>
        </p:txBody>
      </p:sp>
      <p:sp>
        <p:nvSpPr>
          <p:cNvPr id="4" name="Rectangle 3"/>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8"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312416002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2168"/>
            <a:ext cx="10817352" cy="705578"/>
          </a:xfrm>
        </p:spPr>
        <p:txBody>
          <a:bodyPr anchor="t" anchorCtr="0">
            <a:noAutofit/>
          </a:bodyPr>
          <a:lstStyle>
            <a:lvl1pPr>
              <a:lnSpc>
                <a:spcPct val="110000"/>
              </a:lnSpc>
              <a:defRPr spc="30" baseline="0"/>
            </a:lvl1pPr>
          </a:lstStyle>
          <a:p>
            <a:r>
              <a:rPr lang="en-US"/>
              <a:t>Long title sentence case, lorem ipsum has been the industry’s standard dummy text since the 1500s, when an unknown printer took a galley of type to make a type specimen book.</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98164534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ogo with Copy">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4041521" y="0"/>
            <a:ext cx="8147304" cy="6858000"/>
          </a:xfrm>
          <a:solidFill>
            <a:schemeClr val="tx1"/>
          </a:solidFill>
        </p:spPr>
        <p:txBody>
          <a:bodyPr tIns="731520" bIns="0" anchor="ctr" anchorCtr="0"/>
          <a:lstStyle>
            <a:lvl1pPr marL="0" indent="0" algn="ctr">
              <a:lnSpc>
                <a:spcPct val="110000"/>
              </a:lnSpc>
              <a:buFontTx/>
              <a:buNone/>
              <a:defRPr sz="1000" b="0" i="0" baseline="0">
                <a:solidFill>
                  <a:schemeClr val="bg1"/>
                </a:solidFill>
                <a:latin typeface="Gotham Book"/>
                <a:cs typeface="Gotham Book"/>
              </a:defRPr>
            </a:lvl1pPr>
          </a:lstStyle>
          <a:p>
            <a:r>
              <a:rPr lang="en-US" dirty="0" smtClean="0"/>
              <a:t>Insert your logos here</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
        <p:nvSpPr>
          <p:cNvPr id="16" name="Title 1"/>
          <p:cNvSpPr>
            <a:spLocks noGrp="1"/>
          </p:cNvSpPr>
          <p:nvPr>
            <p:ph type="title" hasCustomPrompt="1"/>
          </p:nvPr>
        </p:nvSpPr>
        <p:spPr>
          <a:xfrm>
            <a:off x="685800" y="585216"/>
            <a:ext cx="2793556" cy="705578"/>
          </a:xfrm>
        </p:spPr>
        <p:txBody>
          <a:bodyPr anchor="t" anchorCtr="0">
            <a:noAutofit/>
          </a:bodyPr>
          <a:lstStyle>
            <a:lvl1pPr>
              <a:lnSpc>
                <a:spcPct val="110000"/>
              </a:lnSpc>
              <a:defRPr spc="30" baseline="0"/>
            </a:lvl1pPr>
          </a:lstStyle>
          <a:p>
            <a:r>
              <a:rPr lang="en-US" dirty="0"/>
              <a:t>Long title sentence case lorem ipsum.</a:t>
            </a:r>
          </a:p>
        </p:txBody>
      </p:sp>
      <p:sp>
        <p:nvSpPr>
          <p:cNvPr id="17" name="Text Placeholder 3"/>
          <p:cNvSpPr>
            <a:spLocks noGrp="1"/>
          </p:cNvSpPr>
          <p:nvPr>
            <p:ph type="body" sz="quarter" idx="24" hasCustomPrompt="1"/>
          </p:nvPr>
        </p:nvSpPr>
        <p:spPr>
          <a:xfrm>
            <a:off x="699834" y="1732026"/>
            <a:ext cx="2774886" cy="424967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1603870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go Full Page">
    <p:bg>
      <p:bgPr>
        <a:solidFill>
          <a:schemeClr val="tx1"/>
        </a:solidFill>
        <a:effectLst/>
      </p:bgPr>
    </p:bg>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0" y="0"/>
            <a:ext cx="12188952" cy="6858000"/>
          </a:xfrm>
          <a:solidFill>
            <a:schemeClr val="tx1"/>
          </a:solidFill>
        </p:spPr>
        <p:txBody>
          <a:bodyPr tIns="731520" bIns="0" anchor="ctr" anchorCtr="0"/>
          <a:lstStyle>
            <a:lvl1pPr marL="0" indent="0" algn="ctr">
              <a:lnSpc>
                <a:spcPct val="110000"/>
              </a:lnSpc>
              <a:buFontTx/>
              <a:buNone/>
              <a:defRPr sz="1000" b="0" i="0" baseline="0">
                <a:solidFill>
                  <a:schemeClr val="bg1"/>
                </a:solidFill>
                <a:latin typeface="Gotham Book"/>
                <a:cs typeface="Gotham Book"/>
              </a:defRPr>
            </a:lvl1pPr>
          </a:lstStyle>
          <a:p>
            <a:r>
              <a:rPr lang="en-US" dirty="0" smtClean="0"/>
              <a:t>Insert your logos here</a:t>
            </a:r>
            <a:endParaRPr lang="en-US" dirty="0"/>
          </a:p>
        </p:txBody>
      </p:sp>
      <p:sp>
        <p:nvSpPr>
          <p:cNvPr id="3" name="Title 1"/>
          <p:cNvSpPr>
            <a:spLocks noGrp="1"/>
          </p:cNvSpPr>
          <p:nvPr>
            <p:ph type="title" hasCustomPrompt="1"/>
          </p:nvPr>
        </p:nvSpPr>
        <p:spPr>
          <a:xfrm>
            <a:off x="685800" y="585216"/>
            <a:ext cx="10817352" cy="350096"/>
          </a:xfrm>
        </p:spPr>
        <p:txBody>
          <a:bodyPr anchor="t" anchorCtr="0">
            <a:noAutofit/>
          </a:bodyPr>
          <a:lstStyle>
            <a:lvl1pPr>
              <a:lnSpc>
                <a:spcPct val="110000"/>
              </a:lnSpc>
              <a:defRPr spc="30" baseline="0">
                <a:solidFill>
                  <a:srgbClr val="FFFFFF"/>
                </a:solidFill>
              </a:defRPr>
            </a:lvl1pPr>
          </a:lstStyle>
          <a:p>
            <a:r>
              <a:rPr lang="en-US" dirty="0"/>
              <a:t>Title sentence case</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8"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23169693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4"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5"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194833582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Logo Full Page">
    <p:bg>
      <p:bgPr>
        <a:solidFill>
          <a:schemeClr val="bg2"/>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85800" y="582168"/>
            <a:ext cx="10817352" cy="705578"/>
          </a:xfrm>
        </p:spPr>
        <p:txBody>
          <a:bodyPr anchor="t" anchorCtr="0">
            <a:noAutofit/>
          </a:bodyPr>
          <a:lstStyle>
            <a:lvl1pPr>
              <a:lnSpc>
                <a:spcPct val="110000"/>
              </a:lnSpc>
              <a:defRPr spc="30" baseline="0">
                <a:solidFill>
                  <a:schemeClr val="bg1"/>
                </a:solidFill>
              </a:defRPr>
            </a:lvl1pPr>
          </a:lstStyle>
          <a:p>
            <a:r>
              <a:rPr lang="en-US"/>
              <a:t>Long title sentence case, lorem ipsum has been the industry’s standard dummy text since the 1500s, when an unknown printer took a galley of type to make a type specimen book.</a:t>
            </a:r>
          </a:p>
        </p:txBody>
      </p:sp>
      <p:sp>
        <p:nvSpPr>
          <p:cNvPr id="9" name="Rectangle 8"/>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10"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11"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
        <p:nvSpPr>
          <p:cNvPr id="12" name="Text Placeholder 3"/>
          <p:cNvSpPr>
            <a:spLocks noGrp="1"/>
          </p:cNvSpPr>
          <p:nvPr>
            <p:ph type="body" sz="quarter" idx="23" hasCustomPrompt="1"/>
          </p:nvPr>
        </p:nvSpPr>
        <p:spPr>
          <a:xfrm>
            <a:off x="699834" y="1732026"/>
            <a:ext cx="4652454" cy="424967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bg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1"/>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chemeClr val="bg1"/>
                </a:solidFill>
                <a:latin typeface="+mn-lt"/>
                <a:ea typeface="+mn-ea"/>
                <a:cs typeface="Gotham Book"/>
              </a:defRPr>
            </a:lvl3pPr>
            <a:lvl4pPr marL="109728" indent="-109728">
              <a:lnSpc>
                <a:spcPts val="1600"/>
              </a:lnSpc>
              <a:spcBef>
                <a:spcPts val="0"/>
              </a:spcBef>
              <a:spcAft>
                <a:spcPts val="600"/>
              </a:spcAft>
              <a:buClrTx/>
              <a:buSzPct val="85000"/>
              <a:buFont typeface="Wingdings" charset="2"/>
              <a:buChar char="§"/>
              <a:defRPr sz="1000">
                <a:solidFill>
                  <a:schemeClr val="bg1"/>
                </a:solidFill>
                <a:latin typeface="+mn-lt"/>
                <a:ea typeface="SapientSansLight" charset="0"/>
                <a:cs typeface="SapientSansLight" charset="0"/>
              </a:defRPr>
            </a:lvl4pPr>
            <a:lvl5pPr marL="109728" indent="-109728">
              <a:lnSpc>
                <a:spcPts val="1600"/>
              </a:lnSpc>
              <a:spcBef>
                <a:spcPts val="0"/>
              </a:spcBef>
              <a:spcAft>
                <a:spcPts val="600"/>
              </a:spcAft>
              <a:buClrTx/>
              <a:buSzPct val="85000"/>
              <a:buFont typeface="Wingdings" charset="2"/>
              <a:buChar char="§"/>
              <a:defRPr sz="1000">
                <a:solidFill>
                  <a:schemeClr val="bg1"/>
                </a:solidFill>
                <a:latin typeface="+mn-lt"/>
                <a:ea typeface="SapientSansLight" charset="0"/>
                <a:cs typeface="SapientSansLight" charset="0"/>
              </a:defRPr>
            </a:lvl5pPr>
            <a:lvl6pPr marL="329184" indent="-109728">
              <a:lnSpc>
                <a:spcPts val="1600"/>
              </a:lnSpc>
              <a:spcBef>
                <a:spcPts val="0"/>
              </a:spcBef>
              <a:spcAft>
                <a:spcPts val="600"/>
              </a:spcAft>
              <a:buClrTx/>
              <a:buSzPct val="85000"/>
              <a:buFont typeface="Wingdings" charset="2"/>
              <a:buChar char="§"/>
              <a:defRPr sz="1000">
                <a:solidFill>
                  <a:schemeClr val="bg1"/>
                </a:solidFill>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bg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80238580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Rectangle 5"/>
          <p:cNvSpPr/>
          <p:nvPr userDrawn="1"/>
        </p:nvSpPr>
        <p:spPr>
          <a:xfrm>
            <a:off x="0" y="0"/>
            <a:ext cx="12188825" cy="6858000"/>
          </a:xfrm>
          <a:prstGeom prst="rect">
            <a:avLst/>
          </a:prstGeom>
          <a:gradFill flip="none" rotWithShape="1">
            <a:gsLst>
              <a:gs pos="0">
                <a:schemeClr val="bg2"/>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7" name="Rectangle 6"/>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69342693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Rectangle 5"/>
          <p:cNvSpPr/>
          <p:nvPr userDrawn="1"/>
        </p:nvSpPr>
        <p:spPr>
          <a:xfrm>
            <a:off x="0" y="0"/>
            <a:ext cx="12188825" cy="6858000"/>
          </a:xfrm>
          <a:prstGeom prst="rect">
            <a:avLst/>
          </a:prstGeom>
          <a:gradFill flip="none" rotWithShape="1">
            <a:gsLst>
              <a:gs pos="0">
                <a:schemeClr val="bg2"/>
              </a:gs>
              <a:gs pos="100000">
                <a:schemeClr val="accent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7" name="Rectangle 6"/>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8772910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6" name="Rectangle 5"/>
          <p:cNvSpPr/>
          <p:nvPr userDrawn="1"/>
        </p:nvSpPr>
        <p:spPr>
          <a:xfrm>
            <a:off x="0" y="0"/>
            <a:ext cx="12188825" cy="6858000"/>
          </a:xfrm>
          <a:prstGeom prst="rect">
            <a:avLst/>
          </a:prstGeom>
          <a:gradFill flip="none" rotWithShape="1">
            <a:gsLst>
              <a:gs pos="0">
                <a:schemeClr val="bg2"/>
              </a:gs>
              <a:gs pos="100000">
                <a:schemeClr val="accent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7" name="Rectangle 6"/>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8061898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 Gradient">
    <p:spTree>
      <p:nvGrpSpPr>
        <p:cNvPr id="1" name=""/>
        <p:cNvGrpSpPr/>
        <p:nvPr/>
      </p:nvGrpSpPr>
      <p:grpSpPr>
        <a:xfrm>
          <a:off x="0" y="0"/>
          <a:ext cx="0" cy="0"/>
          <a:chOff x="0" y="0"/>
          <a:chExt cx="0" cy="0"/>
        </a:xfrm>
      </p:grpSpPr>
      <p:sp>
        <p:nvSpPr>
          <p:cNvPr id="7" name="Rectangle 6"/>
          <p:cNvSpPr/>
          <p:nvPr userDrawn="1"/>
        </p:nvSpPr>
        <p:spPr>
          <a:xfrm>
            <a:off x="0" y="0"/>
            <a:ext cx="12188825" cy="155448"/>
          </a:xfrm>
          <a:prstGeom prst="rect">
            <a:avLst/>
          </a:prstGeom>
          <a:gradFill flip="none" rotWithShape="1">
            <a:gsLst>
              <a:gs pos="0">
                <a:schemeClr val="bg2"/>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10" name="Title 1"/>
          <p:cNvSpPr>
            <a:spLocks noGrp="1"/>
          </p:cNvSpPr>
          <p:nvPr>
            <p:ph type="ctrTitle" hasCustomPrompt="1"/>
          </p:nvPr>
        </p:nvSpPr>
        <p:spPr>
          <a:xfrm>
            <a:off x="685800" y="2425700"/>
            <a:ext cx="10360025" cy="1231106"/>
          </a:xfrm>
        </p:spPr>
        <p:txBody>
          <a:bodyPr anchor="t" anchorCtr="0">
            <a:noAutofit/>
          </a:bodyPr>
          <a:lstStyle>
            <a:lvl1pPr>
              <a:lnSpc>
                <a:spcPct val="97000"/>
              </a:lnSpc>
              <a:defRPr/>
            </a:lvl1pPr>
          </a:lstStyle>
          <a:p>
            <a:r>
              <a:rPr lang="en-US"/>
              <a:t>Title of the presentation</a:t>
            </a:r>
            <a:br>
              <a:rPr lang="en-US"/>
            </a:br>
            <a:r>
              <a:rPr lang="en-US"/>
              <a:t>two lines max and no subtitle</a:t>
            </a:r>
          </a:p>
        </p:txBody>
      </p:sp>
      <p:sp>
        <p:nvSpPr>
          <p:cNvPr id="11" name="Subtitle 2"/>
          <p:cNvSpPr>
            <a:spLocks noGrp="1"/>
          </p:cNvSpPr>
          <p:nvPr>
            <p:ph type="subTitle" idx="1" hasCustomPrompt="1"/>
          </p:nvPr>
        </p:nvSpPr>
        <p:spPr>
          <a:xfrm>
            <a:off x="685800" y="3873500"/>
            <a:ext cx="8531225" cy="183384"/>
          </a:xfrm>
        </p:spPr>
        <p:txBody>
          <a:bodyPr anchor="t" anchorCtr="0">
            <a:noAutofit/>
          </a:bodyPr>
          <a:lstStyle>
            <a:lvl1pPr marL="0" indent="0" algn="l">
              <a:buNone/>
              <a:defRPr kern="0" cap="all" spc="27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fld id="{55667395-1094-AE41-AD85-D744C2118A0D}" type="datetime4">
              <a:rPr lang="en-US" smtClean="0"/>
              <a:t>May 17, 2017</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3" y="5820895"/>
            <a:ext cx="1527111" cy="353498"/>
          </a:xfrm>
          <a:prstGeom prst="rect">
            <a:avLst/>
          </a:prstGeom>
        </p:spPr>
      </p:pic>
    </p:spTree>
    <p:extLst>
      <p:ext uri="{BB962C8B-B14F-4D97-AF65-F5344CB8AC3E}">
        <p14:creationId xmlns:p14="http://schemas.microsoft.com/office/powerpoint/2010/main" val="168895590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Rectangle 5"/>
          <p:cNvSpPr/>
          <p:nvPr userDrawn="1"/>
        </p:nvSpPr>
        <p:spPr>
          <a:xfrm>
            <a:off x="0" y="0"/>
            <a:ext cx="12188825" cy="6858000"/>
          </a:xfrm>
          <a:prstGeom prst="rect">
            <a:avLst/>
          </a:prstGeom>
          <a:gradFill flip="none" rotWithShape="1">
            <a:gsLst>
              <a:gs pos="0">
                <a:schemeClr val="bg2"/>
              </a:gs>
              <a:gs pos="100000">
                <a:schemeClr val="accent5"/>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7" name="Rectangle 6"/>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73667869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6" name="Rectangle 5"/>
          <p:cNvSpPr/>
          <p:nvPr userDrawn="1"/>
        </p:nvSpPr>
        <p:spPr>
          <a:xfrm>
            <a:off x="0" y="0"/>
            <a:ext cx="12188825" cy="6858000"/>
          </a:xfrm>
          <a:prstGeom prst="rect">
            <a:avLst/>
          </a:prstGeom>
          <a:gradFill flip="none" rotWithShape="1">
            <a:gsLst>
              <a:gs pos="0">
                <a:schemeClr val="bg2"/>
              </a:gs>
              <a:gs pos="100000">
                <a:schemeClr val="accent6"/>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
        <p:nvSpPr>
          <p:cNvPr id="7" name="Rectangle 6"/>
          <p:cNvSpPr/>
          <p:nvPr userDrawn="1"/>
        </p:nvSpPr>
        <p:spPr>
          <a:xfrm>
            <a:off x="685800" y="6345936"/>
            <a:ext cx="274320" cy="5486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FFFFFF"/>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184908447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o Sing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4" name="Picture Placeholder 14"/>
          <p:cNvSpPr>
            <a:spLocks noGrp="1"/>
          </p:cNvSpPr>
          <p:nvPr>
            <p:ph type="pic" sz="quarter" idx="11" hasCustomPrompt="1"/>
          </p:nvPr>
        </p:nvSpPr>
        <p:spPr>
          <a:xfrm>
            <a:off x="684213" y="1714500"/>
            <a:ext cx="3352800" cy="33573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7" name="Text Placeholder 3"/>
          <p:cNvSpPr>
            <a:spLocks noGrp="1"/>
          </p:cNvSpPr>
          <p:nvPr>
            <p:ph type="body" sz="quarter" idx="27" hasCustomPrompt="1"/>
          </p:nvPr>
        </p:nvSpPr>
        <p:spPr>
          <a:xfrm>
            <a:off x="4418012" y="1732026"/>
            <a:ext cx="7085138" cy="4249674"/>
          </a:xfrm>
          <a:prstGeom prst="rect">
            <a:avLst/>
          </a:prstGeom>
        </p:spPr>
        <p:txBody>
          <a:bodyPr lIns="0" tIns="0" rIns="0" bIns="0" numCol="2"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9" name="Text Placeholder 3"/>
          <p:cNvSpPr>
            <a:spLocks noGrp="1"/>
          </p:cNvSpPr>
          <p:nvPr>
            <p:ph type="body" sz="quarter" idx="24" hasCustomPrompt="1"/>
          </p:nvPr>
        </p:nvSpPr>
        <p:spPr>
          <a:xfrm>
            <a:off x="699834" y="5303520"/>
            <a:ext cx="3337178" cy="678180"/>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Tree>
    <p:extLst>
      <p:ext uri="{BB962C8B-B14F-4D97-AF65-F5344CB8AC3E}">
        <p14:creationId xmlns:p14="http://schemas.microsoft.com/office/powerpoint/2010/main" val="115067004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ios Two">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4" name="Picture Placeholder 14"/>
          <p:cNvSpPr>
            <a:spLocks noGrp="1"/>
          </p:cNvSpPr>
          <p:nvPr>
            <p:ph type="pic" sz="quarter" idx="11" hasCustomPrompt="1"/>
          </p:nvPr>
        </p:nvSpPr>
        <p:spPr>
          <a:xfrm>
            <a:off x="68421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3" name="Picture Placeholder 14"/>
          <p:cNvSpPr>
            <a:spLocks noGrp="1"/>
          </p:cNvSpPr>
          <p:nvPr>
            <p:ph type="pic" sz="quarter" idx="25" hasCustomPrompt="1"/>
          </p:nvPr>
        </p:nvSpPr>
        <p:spPr>
          <a:xfrm>
            <a:off x="6283453"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4" name="Text Placeholder 3"/>
          <p:cNvSpPr>
            <a:spLocks noGrp="1"/>
          </p:cNvSpPr>
          <p:nvPr>
            <p:ph type="body" sz="quarter" idx="27" hasCustomPrompt="1"/>
          </p:nvPr>
        </p:nvSpPr>
        <p:spPr>
          <a:xfrm>
            <a:off x="699834" y="3441192"/>
            <a:ext cx="5191886"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26" name="Text Placeholder 3"/>
          <p:cNvSpPr>
            <a:spLocks noGrp="1"/>
          </p:cNvSpPr>
          <p:nvPr>
            <p:ph type="body" sz="quarter" idx="24" hasCustomPrompt="1"/>
          </p:nvPr>
        </p:nvSpPr>
        <p:spPr>
          <a:xfrm>
            <a:off x="699834" y="2843784"/>
            <a:ext cx="5191886"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7" name="Text Placeholder 3"/>
          <p:cNvSpPr>
            <a:spLocks noGrp="1"/>
          </p:cNvSpPr>
          <p:nvPr>
            <p:ph type="body" sz="quarter" idx="28" hasCustomPrompt="1"/>
          </p:nvPr>
        </p:nvSpPr>
        <p:spPr>
          <a:xfrm>
            <a:off x="6283453" y="3441192"/>
            <a:ext cx="5191886"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28" name="Text Placeholder 3"/>
          <p:cNvSpPr>
            <a:spLocks noGrp="1"/>
          </p:cNvSpPr>
          <p:nvPr>
            <p:ph type="body" sz="quarter" idx="29" hasCustomPrompt="1"/>
          </p:nvPr>
        </p:nvSpPr>
        <p:spPr>
          <a:xfrm>
            <a:off x="6283453" y="2843784"/>
            <a:ext cx="5191886"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Tree>
    <p:extLst>
      <p:ext uri="{BB962C8B-B14F-4D97-AF65-F5344CB8AC3E}">
        <p14:creationId xmlns:p14="http://schemas.microsoft.com/office/powerpoint/2010/main" val="202767258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ios Thre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4" name="Picture Placeholder 14"/>
          <p:cNvSpPr>
            <a:spLocks noGrp="1"/>
          </p:cNvSpPr>
          <p:nvPr>
            <p:ph type="pic" sz="quarter" idx="11" hasCustomPrompt="1"/>
          </p:nvPr>
        </p:nvSpPr>
        <p:spPr>
          <a:xfrm>
            <a:off x="68421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3" name="Picture Placeholder 14"/>
          <p:cNvSpPr>
            <a:spLocks noGrp="1"/>
          </p:cNvSpPr>
          <p:nvPr>
            <p:ph type="pic" sz="quarter" idx="25" hasCustomPrompt="1"/>
          </p:nvPr>
        </p:nvSpPr>
        <p:spPr>
          <a:xfrm>
            <a:off x="441801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19" name="Picture Placeholder 14"/>
          <p:cNvSpPr>
            <a:spLocks noGrp="1"/>
          </p:cNvSpPr>
          <p:nvPr>
            <p:ph type="pic" sz="quarter" idx="28" hasCustomPrompt="1"/>
          </p:nvPr>
        </p:nvSpPr>
        <p:spPr>
          <a:xfrm>
            <a:off x="815181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30" name="Text Placeholder 3"/>
          <p:cNvSpPr>
            <a:spLocks noGrp="1"/>
          </p:cNvSpPr>
          <p:nvPr>
            <p:ph type="body" sz="quarter" idx="27" hasCustomPrompt="1"/>
          </p:nvPr>
        </p:nvSpPr>
        <p:spPr>
          <a:xfrm>
            <a:off x="699834" y="3441192"/>
            <a:ext cx="3337180"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1" name="Text Placeholder 3"/>
          <p:cNvSpPr>
            <a:spLocks noGrp="1"/>
          </p:cNvSpPr>
          <p:nvPr>
            <p:ph type="body" sz="quarter" idx="24" hasCustomPrompt="1"/>
          </p:nvPr>
        </p:nvSpPr>
        <p:spPr>
          <a:xfrm>
            <a:off x="699834" y="2843784"/>
            <a:ext cx="3337180"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32" name="Text Placeholder 3"/>
          <p:cNvSpPr>
            <a:spLocks noGrp="1"/>
          </p:cNvSpPr>
          <p:nvPr>
            <p:ph type="body" sz="quarter" idx="29" hasCustomPrompt="1"/>
          </p:nvPr>
        </p:nvSpPr>
        <p:spPr>
          <a:xfrm>
            <a:off x="4418013" y="3441192"/>
            <a:ext cx="3337180"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3" name="Text Placeholder 3"/>
          <p:cNvSpPr>
            <a:spLocks noGrp="1"/>
          </p:cNvSpPr>
          <p:nvPr>
            <p:ph type="body" sz="quarter" idx="30" hasCustomPrompt="1"/>
          </p:nvPr>
        </p:nvSpPr>
        <p:spPr>
          <a:xfrm>
            <a:off x="4418013" y="2843784"/>
            <a:ext cx="3337180"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34" name="Text Placeholder 3"/>
          <p:cNvSpPr>
            <a:spLocks noGrp="1"/>
          </p:cNvSpPr>
          <p:nvPr>
            <p:ph type="body" sz="quarter" idx="31" hasCustomPrompt="1"/>
          </p:nvPr>
        </p:nvSpPr>
        <p:spPr>
          <a:xfrm>
            <a:off x="8167433" y="3441192"/>
            <a:ext cx="3337180"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5" name="Text Placeholder 3"/>
          <p:cNvSpPr>
            <a:spLocks noGrp="1"/>
          </p:cNvSpPr>
          <p:nvPr>
            <p:ph type="body" sz="quarter" idx="32" hasCustomPrompt="1"/>
          </p:nvPr>
        </p:nvSpPr>
        <p:spPr>
          <a:xfrm>
            <a:off x="8167433" y="2843784"/>
            <a:ext cx="3337180"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Tree>
    <p:extLst>
      <p:ext uri="{BB962C8B-B14F-4D97-AF65-F5344CB8AC3E}">
        <p14:creationId xmlns:p14="http://schemas.microsoft.com/office/powerpoint/2010/main" val="138804896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ios Four">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4" name="Picture Placeholder 14"/>
          <p:cNvSpPr>
            <a:spLocks noGrp="1"/>
          </p:cNvSpPr>
          <p:nvPr>
            <p:ph type="pic" sz="quarter" idx="11" hasCustomPrompt="1"/>
          </p:nvPr>
        </p:nvSpPr>
        <p:spPr>
          <a:xfrm>
            <a:off x="68421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3" name="Picture Placeholder 14"/>
          <p:cNvSpPr>
            <a:spLocks noGrp="1"/>
          </p:cNvSpPr>
          <p:nvPr>
            <p:ph type="pic" sz="quarter" idx="25" hasCustomPrompt="1"/>
          </p:nvPr>
        </p:nvSpPr>
        <p:spPr>
          <a:xfrm>
            <a:off x="3481739"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19" name="Picture Placeholder 14"/>
          <p:cNvSpPr>
            <a:spLocks noGrp="1"/>
          </p:cNvSpPr>
          <p:nvPr>
            <p:ph type="pic" sz="quarter" idx="28" hasCustomPrompt="1"/>
          </p:nvPr>
        </p:nvSpPr>
        <p:spPr>
          <a:xfrm>
            <a:off x="6279264"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6" name="Picture Placeholder 14"/>
          <p:cNvSpPr>
            <a:spLocks noGrp="1"/>
          </p:cNvSpPr>
          <p:nvPr>
            <p:ph type="pic" sz="quarter" idx="31" hasCustomPrompt="1"/>
          </p:nvPr>
        </p:nvSpPr>
        <p:spPr>
          <a:xfrm>
            <a:off x="9076788" y="1714500"/>
            <a:ext cx="917720" cy="918972"/>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41" name="Text Placeholder 3"/>
          <p:cNvSpPr>
            <a:spLocks noGrp="1"/>
          </p:cNvSpPr>
          <p:nvPr>
            <p:ph type="body" sz="quarter" idx="27" hasCustomPrompt="1"/>
          </p:nvPr>
        </p:nvSpPr>
        <p:spPr>
          <a:xfrm>
            <a:off x="699834" y="3441192"/>
            <a:ext cx="2403484"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42" name="Text Placeholder 3"/>
          <p:cNvSpPr>
            <a:spLocks noGrp="1"/>
          </p:cNvSpPr>
          <p:nvPr>
            <p:ph type="body" sz="quarter" idx="24" hasCustomPrompt="1"/>
          </p:nvPr>
        </p:nvSpPr>
        <p:spPr>
          <a:xfrm>
            <a:off x="699834" y="28437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43" name="Text Placeholder 3"/>
          <p:cNvSpPr>
            <a:spLocks noGrp="1"/>
          </p:cNvSpPr>
          <p:nvPr>
            <p:ph type="body" sz="quarter" idx="32" hasCustomPrompt="1"/>
          </p:nvPr>
        </p:nvSpPr>
        <p:spPr>
          <a:xfrm>
            <a:off x="3500429" y="3441192"/>
            <a:ext cx="2403484"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44" name="Text Placeholder 3"/>
          <p:cNvSpPr>
            <a:spLocks noGrp="1"/>
          </p:cNvSpPr>
          <p:nvPr>
            <p:ph type="body" sz="quarter" idx="33" hasCustomPrompt="1"/>
          </p:nvPr>
        </p:nvSpPr>
        <p:spPr>
          <a:xfrm>
            <a:off x="3500429" y="28437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45" name="Text Placeholder 3"/>
          <p:cNvSpPr>
            <a:spLocks noGrp="1"/>
          </p:cNvSpPr>
          <p:nvPr>
            <p:ph type="body" sz="quarter" idx="34" hasCustomPrompt="1"/>
          </p:nvPr>
        </p:nvSpPr>
        <p:spPr>
          <a:xfrm>
            <a:off x="6279264" y="3441192"/>
            <a:ext cx="2403484"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46" name="Text Placeholder 3"/>
          <p:cNvSpPr>
            <a:spLocks noGrp="1"/>
          </p:cNvSpPr>
          <p:nvPr>
            <p:ph type="body" sz="quarter" idx="35" hasCustomPrompt="1"/>
          </p:nvPr>
        </p:nvSpPr>
        <p:spPr>
          <a:xfrm>
            <a:off x="6279264" y="28437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47" name="Text Placeholder 3"/>
          <p:cNvSpPr>
            <a:spLocks noGrp="1"/>
          </p:cNvSpPr>
          <p:nvPr>
            <p:ph type="body" sz="quarter" idx="36" hasCustomPrompt="1"/>
          </p:nvPr>
        </p:nvSpPr>
        <p:spPr>
          <a:xfrm>
            <a:off x="9076788" y="3441192"/>
            <a:ext cx="2403484" cy="2540508"/>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48" name="Text Placeholder 3"/>
          <p:cNvSpPr>
            <a:spLocks noGrp="1"/>
          </p:cNvSpPr>
          <p:nvPr>
            <p:ph type="body" sz="quarter" idx="37" hasCustomPrompt="1"/>
          </p:nvPr>
        </p:nvSpPr>
        <p:spPr>
          <a:xfrm>
            <a:off x="9076788" y="28437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Tree>
    <p:extLst>
      <p:ext uri="{BB962C8B-B14F-4D97-AF65-F5344CB8AC3E}">
        <p14:creationId xmlns:p14="http://schemas.microsoft.com/office/powerpoint/2010/main" val="148286145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585216"/>
            <a:ext cx="10817352"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24" name="Picture Placeholder 14"/>
          <p:cNvSpPr>
            <a:spLocks noGrp="1"/>
          </p:cNvSpPr>
          <p:nvPr>
            <p:ph type="pic" sz="quarter" idx="11" hasCustomPrompt="1"/>
          </p:nvPr>
        </p:nvSpPr>
        <p:spPr>
          <a:xfrm>
            <a:off x="684214" y="1714499"/>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7" name="Picture Placeholder 14"/>
          <p:cNvSpPr>
            <a:spLocks noGrp="1"/>
          </p:cNvSpPr>
          <p:nvPr>
            <p:ph type="pic" sz="quarter" idx="49" hasCustomPrompt="1"/>
          </p:nvPr>
        </p:nvSpPr>
        <p:spPr>
          <a:xfrm>
            <a:off x="684214" y="3916184"/>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9" name="Picture Placeholder 14"/>
          <p:cNvSpPr>
            <a:spLocks noGrp="1"/>
          </p:cNvSpPr>
          <p:nvPr>
            <p:ph type="pic" sz="quarter" idx="51" hasCustomPrompt="1"/>
          </p:nvPr>
        </p:nvSpPr>
        <p:spPr>
          <a:xfrm>
            <a:off x="3481381" y="1714499"/>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39" name="Picture Placeholder 14"/>
          <p:cNvSpPr>
            <a:spLocks noGrp="1"/>
          </p:cNvSpPr>
          <p:nvPr>
            <p:ph type="pic" sz="quarter" idx="53" hasCustomPrompt="1"/>
          </p:nvPr>
        </p:nvSpPr>
        <p:spPr>
          <a:xfrm>
            <a:off x="3481381" y="3916184"/>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41" name="Picture Placeholder 14"/>
          <p:cNvSpPr>
            <a:spLocks noGrp="1"/>
          </p:cNvSpPr>
          <p:nvPr>
            <p:ph type="pic" sz="quarter" idx="55" hasCustomPrompt="1"/>
          </p:nvPr>
        </p:nvSpPr>
        <p:spPr>
          <a:xfrm>
            <a:off x="6284851" y="1714499"/>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43" name="Picture Placeholder 14"/>
          <p:cNvSpPr>
            <a:spLocks noGrp="1"/>
          </p:cNvSpPr>
          <p:nvPr>
            <p:ph type="pic" sz="quarter" idx="57" hasCustomPrompt="1"/>
          </p:nvPr>
        </p:nvSpPr>
        <p:spPr>
          <a:xfrm>
            <a:off x="6284851" y="3916184"/>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45" name="Picture Placeholder 14"/>
          <p:cNvSpPr>
            <a:spLocks noGrp="1"/>
          </p:cNvSpPr>
          <p:nvPr>
            <p:ph type="pic" sz="quarter" idx="59" hasCustomPrompt="1"/>
          </p:nvPr>
        </p:nvSpPr>
        <p:spPr>
          <a:xfrm>
            <a:off x="9080620" y="1714499"/>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47" name="Picture Placeholder 14"/>
          <p:cNvSpPr>
            <a:spLocks noGrp="1"/>
          </p:cNvSpPr>
          <p:nvPr>
            <p:ph type="pic" sz="quarter" idx="61" hasCustomPrompt="1"/>
          </p:nvPr>
        </p:nvSpPr>
        <p:spPr>
          <a:xfrm>
            <a:off x="9080620" y="3916184"/>
            <a:ext cx="1485962" cy="1487989"/>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4" name="Text Placeholder 3"/>
          <p:cNvSpPr>
            <a:spLocks noGrp="1"/>
          </p:cNvSpPr>
          <p:nvPr>
            <p:ph type="body" sz="quarter" idx="24" hasCustomPrompt="1"/>
          </p:nvPr>
        </p:nvSpPr>
        <p:spPr>
          <a:xfrm>
            <a:off x="699834" y="33065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55" name="Text Placeholder 3"/>
          <p:cNvSpPr>
            <a:spLocks noGrp="1"/>
          </p:cNvSpPr>
          <p:nvPr>
            <p:ph type="body" sz="quarter" idx="63" hasCustomPrompt="1"/>
          </p:nvPr>
        </p:nvSpPr>
        <p:spPr>
          <a:xfrm>
            <a:off x="699834" y="5511620"/>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1" name="Text Placeholder 3"/>
          <p:cNvSpPr>
            <a:spLocks noGrp="1"/>
          </p:cNvSpPr>
          <p:nvPr>
            <p:ph type="body" sz="quarter" idx="64" hasCustomPrompt="1"/>
          </p:nvPr>
        </p:nvSpPr>
        <p:spPr>
          <a:xfrm>
            <a:off x="3481381" y="33065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2" name="Text Placeholder 3"/>
          <p:cNvSpPr>
            <a:spLocks noGrp="1"/>
          </p:cNvSpPr>
          <p:nvPr>
            <p:ph type="body" sz="quarter" idx="65" hasCustomPrompt="1"/>
          </p:nvPr>
        </p:nvSpPr>
        <p:spPr>
          <a:xfrm>
            <a:off x="3481381" y="5511620"/>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3" name="Text Placeholder 3"/>
          <p:cNvSpPr>
            <a:spLocks noGrp="1"/>
          </p:cNvSpPr>
          <p:nvPr>
            <p:ph type="body" sz="quarter" idx="66" hasCustomPrompt="1"/>
          </p:nvPr>
        </p:nvSpPr>
        <p:spPr>
          <a:xfrm>
            <a:off x="6284851" y="33065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5" name="Text Placeholder 3"/>
          <p:cNvSpPr>
            <a:spLocks noGrp="1"/>
          </p:cNvSpPr>
          <p:nvPr>
            <p:ph type="body" sz="quarter" idx="67" hasCustomPrompt="1"/>
          </p:nvPr>
        </p:nvSpPr>
        <p:spPr>
          <a:xfrm>
            <a:off x="6284851" y="5511620"/>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6" name="Text Placeholder 3"/>
          <p:cNvSpPr>
            <a:spLocks noGrp="1"/>
          </p:cNvSpPr>
          <p:nvPr>
            <p:ph type="body" sz="quarter" idx="68" hasCustomPrompt="1"/>
          </p:nvPr>
        </p:nvSpPr>
        <p:spPr>
          <a:xfrm>
            <a:off x="9066398" y="3306584"/>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
        <p:nvSpPr>
          <p:cNvPr id="28" name="Text Placeholder 3"/>
          <p:cNvSpPr>
            <a:spLocks noGrp="1"/>
          </p:cNvSpPr>
          <p:nvPr>
            <p:ph type="body" sz="quarter" idx="69" hasCustomPrompt="1"/>
          </p:nvPr>
        </p:nvSpPr>
        <p:spPr>
          <a:xfrm>
            <a:off x="9066398" y="5511620"/>
            <a:ext cx="2403484" cy="597408"/>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10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10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6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10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10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10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lvl="6"/>
            <a:r>
              <a:rPr lang="en-US" dirty="0" smtClean="0"/>
              <a:t>Bold Text</a:t>
            </a:r>
          </a:p>
        </p:txBody>
      </p:sp>
    </p:spTree>
    <p:extLst>
      <p:ext uri="{BB962C8B-B14F-4D97-AF65-F5344CB8AC3E}">
        <p14:creationId xmlns:p14="http://schemas.microsoft.com/office/powerpoint/2010/main" val="196163449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S Cover Black">
    <p:bg>
      <p:bgPr>
        <a:solidFill>
          <a:schemeClr val="tx1"/>
        </a:solidFill>
        <a:effectLst/>
      </p:bgPr>
    </p:bg>
    <p:spTree>
      <p:nvGrpSpPr>
        <p:cNvPr id="1" name=""/>
        <p:cNvGrpSpPr/>
        <p:nvPr/>
      </p:nvGrpSpPr>
      <p:grpSpPr>
        <a:xfrm>
          <a:off x="0" y="0"/>
          <a:ext cx="0" cy="0"/>
          <a:chOff x="0" y="0"/>
          <a:chExt cx="0" cy="0"/>
        </a:xfrm>
      </p:grpSpPr>
      <p:sp>
        <p:nvSpPr>
          <p:cNvPr id="9" name="Picture Placeholder 14"/>
          <p:cNvSpPr>
            <a:spLocks noGrp="1"/>
          </p:cNvSpPr>
          <p:nvPr>
            <p:ph type="pic" sz="quarter" idx="11" hasCustomPrompt="1"/>
          </p:nvPr>
        </p:nvSpPr>
        <p:spPr>
          <a:xfrm>
            <a:off x="5906897" y="0"/>
            <a:ext cx="6281928"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 name="Title 1"/>
          <p:cNvSpPr>
            <a:spLocks noGrp="1"/>
          </p:cNvSpPr>
          <p:nvPr>
            <p:ph type="ctrTitle" hasCustomPrompt="1"/>
          </p:nvPr>
        </p:nvSpPr>
        <p:spPr>
          <a:xfrm>
            <a:off x="685799" y="2712293"/>
            <a:ext cx="4532377" cy="138499"/>
          </a:xfrm>
        </p:spPr>
        <p:txBody>
          <a:bodyPr anchor="t">
            <a:noAutofit/>
          </a:bodyPr>
          <a:lstStyle>
            <a:lvl1pPr marL="0" indent="0" algn="l" defTabSz="457200" rtl="0" eaLnBrk="1" latinLnBrk="0" hangingPunct="1">
              <a:lnSpc>
                <a:spcPct val="100000"/>
              </a:lnSpc>
              <a:spcBef>
                <a:spcPts val="0"/>
              </a:spcBef>
              <a:spcAft>
                <a:spcPts val="0"/>
              </a:spcAft>
              <a:buFontTx/>
              <a:buNone/>
              <a:defRPr lang="en-US" sz="900" kern="0" cap="all" spc="260" dirty="0">
                <a:solidFill>
                  <a:srgbClr val="FFFFFF"/>
                </a:solidFill>
                <a:latin typeface="+mj-lt"/>
                <a:ea typeface="+mj-ea"/>
                <a:cs typeface="+mj-cs"/>
              </a:defRPr>
            </a:lvl1pPr>
          </a:lstStyle>
          <a:p>
            <a:r>
              <a:rPr lang="en-US" dirty="0" smtClean="0"/>
              <a:t>Case study</a:t>
            </a:r>
            <a:endParaRPr lang="en-US" dirty="0"/>
          </a:p>
        </p:txBody>
      </p:sp>
      <p:sp>
        <p:nvSpPr>
          <p:cNvPr id="3" name="Subtitle 2"/>
          <p:cNvSpPr>
            <a:spLocks noGrp="1"/>
          </p:cNvSpPr>
          <p:nvPr>
            <p:ph type="subTitle" idx="1" hasCustomPrompt="1"/>
          </p:nvPr>
        </p:nvSpPr>
        <p:spPr>
          <a:xfrm>
            <a:off x="685799" y="2959100"/>
            <a:ext cx="4532377" cy="892552"/>
          </a:xfrm>
        </p:spPr>
        <p:txBody>
          <a:bodyPr anchor="t">
            <a:noAutofit/>
          </a:bodyPr>
          <a:lstStyle>
            <a:lvl1pPr marL="0" indent="0" algn="l" defTabSz="457200" rtl="0" eaLnBrk="1" latinLnBrk="0" hangingPunct="1">
              <a:lnSpc>
                <a:spcPct val="110000"/>
              </a:lnSpc>
              <a:spcBef>
                <a:spcPct val="0"/>
              </a:spcBef>
              <a:spcAft>
                <a:spcPts val="0"/>
              </a:spcAft>
              <a:buNone/>
              <a:defRPr lang="en-US" sz="2900" kern="0" spc="0">
                <a:solidFill>
                  <a:schemeClr val="bg1"/>
                </a:solidFill>
                <a:latin typeface="MillerDisplay"/>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Client’s Name</a:t>
            </a:r>
            <a:endParaRPr lang="en-US" dirty="0"/>
          </a:p>
        </p:txBody>
      </p:sp>
      <p:sp>
        <p:nvSpPr>
          <p:cNvPr id="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
        <p:nvSpPr>
          <p:cNvPr id="8" name="Rectangle 7"/>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10"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Tree>
    <p:extLst>
      <p:ext uri="{BB962C8B-B14F-4D97-AF65-F5344CB8AC3E}">
        <p14:creationId xmlns:p14="http://schemas.microsoft.com/office/powerpoint/2010/main" val="134021912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S Cover White">
    <p:bg>
      <p:bgPr>
        <a:solidFill>
          <a:schemeClr val="bg1"/>
        </a:solidFill>
        <a:effectLst/>
      </p:bgPr>
    </p:bg>
    <p:spTree>
      <p:nvGrpSpPr>
        <p:cNvPr id="1" name=""/>
        <p:cNvGrpSpPr/>
        <p:nvPr/>
      </p:nvGrpSpPr>
      <p:grpSpPr>
        <a:xfrm>
          <a:off x="0" y="0"/>
          <a:ext cx="0" cy="0"/>
          <a:chOff x="0" y="0"/>
          <a:chExt cx="0" cy="0"/>
        </a:xfrm>
      </p:grpSpPr>
      <p:sp>
        <p:nvSpPr>
          <p:cNvPr id="9" name="Picture Placeholder 14"/>
          <p:cNvSpPr>
            <a:spLocks noGrp="1"/>
          </p:cNvSpPr>
          <p:nvPr>
            <p:ph type="pic" sz="quarter" idx="11" hasCustomPrompt="1"/>
          </p:nvPr>
        </p:nvSpPr>
        <p:spPr>
          <a:xfrm>
            <a:off x="5906897" y="0"/>
            <a:ext cx="6281928"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2" name="Title 1"/>
          <p:cNvSpPr>
            <a:spLocks noGrp="1"/>
          </p:cNvSpPr>
          <p:nvPr>
            <p:ph type="ctrTitle" hasCustomPrompt="1"/>
          </p:nvPr>
        </p:nvSpPr>
        <p:spPr>
          <a:xfrm>
            <a:off x="685799" y="2712293"/>
            <a:ext cx="4532377" cy="138499"/>
          </a:xfrm>
        </p:spPr>
        <p:txBody>
          <a:bodyPr anchor="t">
            <a:noAutofit/>
          </a:bodyPr>
          <a:lstStyle>
            <a:lvl1pPr marL="0" indent="0" algn="l" defTabSz="457200" rtl="0" eaLnBrk="1" latinLnBrk="0" hangingPunct="1">
              <a:lnSpc>
                <a:spcPct val="100000"/>
              </a:lnSpc>
              <a:spcBef>
                <a:spcPts val="0"/>
              </a:spcBef>
              <a:spcAft>
                <a:spcPts val="0"/>
              </a:spcAft>
              <a:buFontTx/>
              <a:buNone/>
              <a:defRPr lang="en-US" sz="900" kern="0" cap="all" spc="260" dirty="0">
                <a:solidFill>
                  <a:schemeClr val="tx1"/>
                </a:solidFill>
                <a:latin typeface="+mj-lt"/>
                <a:ea typeface="+mj-ea"/>
                <a:cs typeface="+mj-cs"/>
              </a:defRPr>
            </a:lvl1pPr>
          </a:lstStyle>
          <a:p>
            <a:r>
              <a:rPr lang="en-US" dirty="0" smtClean="0"/>
              <a:t>Case study</a:t>
            </a:r>
            <a:endParaRPr lang="en-US" dirty="0"/>
          </a:p>
        </p:txBody>
      </p:sp>
      <p:sp>
        <p:nvSpPr>
          <p:cNvPr id="3" name="Subtitle 2"/>
          <p:cNvSpPr>
            <a:spLocks noGrp="1"/>
          </p:cNvSpPr>
          <p:nvPr>
            <p:ph type="subTitle" idx="1" hasCustomPrompt="1"/>
          </p:nvPr>
        </p:nvSpPr>
        <p:spPr>
          <a:xfrm>
            <a:off x="685799" y="2959100"/>
            <a:ext cx="4532377" cy="892552"/>
          </a:xfrm>
        </p:spPr>
        <p:txBody>
          <a:bodyPr anchor="t">
            <a:noAutofit/>
          </a:bodyPr>
          <a:lstStyle>
            <a:lvl1pPr marL="0" indent="0" algn="l" defTabSz="457200" rtl="0" eaLnBrk="1" latinLnBrk="0" hangingPunct="1">
              <a:lnSpc>
                <a:spcPct val="110000"/>
              </a:lnSpc>
              <a:spcBef>
                <a:spcPct val="0"/>
              </a:spcBef>
              <a:spcAft>
                <a:spcPts val="0"/>
              </a:spcAft>
              <a:buNone/>
              <a:defRPr lang="en-US" sz="2900" kern="0" spc="0">
                <a:solidFill>
                  <a:schemeClr val="tx1"/>
                </a:solidFill>
                <a:latin typeface="MillerDisplay"/>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Client’s Name</a:t>
            </a:r>
            <a:endParaRPr lang="en-US" dirty="0"/>
          </a:p>
        </p:txBody>
      </p:sp>
      <p:sp>
        <p:nvSpPr>
          <p:cNvPr id="8" name="Rectangle 7"/>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10"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1"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172554280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S Two Columns — Image on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3035808"/>
            <a:ext cx="3355848" cy="2935224"/>
          </a:xfrm>
        </p:spPr>
        <p:txBody>
          <a:bodyPr anchor="t" anchorCtr="0">
            <a:noAutofit/>
          </a:bodyPr>
          <a:lstStyle>
            <a:lvl1pPr>
              <a:lnSpc>
                <a:spcPct val="110000"/>
              </a:lnSpc>
              <a:defRPr spc="30" baseline="0"/>
            </a:lvl1pPr>
          </a:lstStyle>
          <a:p>
            <a:r>
              <a:rPr lang="en-US" dirty="0"/>
              <a:t>Long title sentence case, lorem ipsum is simply dummy text of the printing and typesetting industry.</a:t>
            </a:r>
          </a:p>
        </p:txBody>
      </p:sp>
      <p:sp>
        <p:nvSpPr>
          <p:cNvPr id="7" name="Picture Placeholder 14"/>
          <p:cNvSpPr>
            <a:spLocks noGrp="1"/>
          </p:cNvSpPr>
          <p:nvPr>
            <p:ph type="pic" sz="quarter" idx="11" hasCustomPrompt="1"/>
          </p:nvPr>
        </p:nvSpPr>
        <p:spPr>
          <a:xfrm>
            <a:off x="685800" y="685800"/>
            <a:ext cx="10817352" cy="1892808"/>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5" name="Text Placeholder 3"/>
          <p:cNvSpPr>
            <a:spLocks noGrp="1"/>
          </p:cNvSpPr>
          <p:nvPr>
            <p:ph type="body" sz="quarter" idx="25" hasCustomPrompt="1"/>
          </p:nvPr>
        </p:nvSpPr>
        <p:spPr>
          <a:xfrm>
            <a:off x="4418012" y="3035808"/>
            <a:ext cx="7085138" cy="2945892"/>
          </a:xfrm>
          <a:prstGeom prst="rect">
            <a:avLst/>
          </a:prstGeom>
        </p:spPr>
        <p:txBody>
          <a:bodyPr lIns="0" tIns="0" rIns="0" bIns="0" numCol="2"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Subtitle 2"/>
          <p:cNvSpPr>
            <a:spLocks noGrp="1"/>
          </p:cNvSpPr>
          <p:nvPr>
            <p:ph type="subTitle" idx="10" hasCustomPrompt="1"/>
          </p:nvPr>
        </p:nvSpPr>
        <p:spPr>
          <a:xfrm>
            <a:off x="685800" y="2666611"/>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a:t>
            </a:r>
            <a:endParaRPr lang="en-US" dirty="0"/>
          </a:p>
        </p:txBody>
      </p:sp>
    </p:spTree>
    <p:extLst>
      <p:ext uri="{BB962C8B-B14F-4D97-AF65-F5344CB8AC3E}">
        <p14:creationId xmlns:p14="http://schemas.microsoft.com/office/powerpoint/2010/main" val="14022622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Cover —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72352"/>
            <a:ext cx="10360025" cy="1231106"/>
          </a:xfrm>
        </p:spPr>
        <p:txBody>
          <a:bodyPr anchor="t" anchorCtr="0">
            <a:noAutofit/>
          </a:bodyPr>
          <a:lstStyle>
            <a:lvl1pPr>
              <a:lnSpc>
                <a:spcPct val="97000"/>
              </a:lnSpc>
              <a:defRPr/>
            </a:lvl1pPr>
          </a:lstStyle>
          <a:p>
            <a:r>
              <a:rPr lang="en-US" dirty="0"/>
              <a:t>Title of the presentation</a:t>
            </a:r>
            <a:br>
              <a:rPr lang="en-US" dirty="0"/>
            </a:br>
            <a:r>
              <a:rPr lang="en-US" dirty="0"/>
              <a:t>two lines max and no subtitle</a:t>
            </a:r>
          </a:p>
        </p:txBody>
      </p:sp>
      <p:sp>
        <p:nvSpPr>
          <p:cNvPr id="3" name="Subtitle 2"/>
          <p:cNvSpPr>
            <a:spLocks noGrp="1"/>
          </p:cNvSpPr>
          <p:nvPr>
            <p:ph type="subTitle" idx="1" hasCustomPrompt="1"/>
          </p:nvPr>
        </p:nvSpPr>
        <p:spPr>
          <a:xfrm>
            <a:off x="685800" y="4420152"/>
            <a:ext cx="8531225" cy="183384"/>
          </a:xfrm>
        </p:spPr>
        <p:txBody>
          <a:bodyPr anchor="t" anchorCtr="0">
            <a:noAutofit/>
          </a:bodyPr>
          <a:lstStyle>
            <a:lvl1pPr marL="0" indent="0" algn="l">
              <a:buNone/>
              <a:defRPr kern="0" cap="all" spc="27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Month-Day-Year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803" y="661967"/>
            <a:ext cx="1527111" cy="353498"/>
          </a:xfrm>
          <a:prstGeom prst="rect">
            <a:avLst/>
          </a:prstGeom>
        </p:spPr>
      </p:pic>
      <p:sp>
        <p:nvSpPr>
          <p:cNvPr id="7" name="Rectangle 6"/>
          <p:cNvSpPr/>
          <p:nvPr userDrawn="1"/>
        </p:nvSpPr>
        <p:spPr>
          <a:xfrm>
            <a:off x="0" y="0"/>
            <a:ext cx="12188825" cy="155448"/>
          </a:xfrm>
          <a:prstGeom prst="rect">
            <a:avLst/>
          </a:prstGeom>
          <a:gradFill flip="none" rotWithShape="1">
            <a:gsLst>
              <a:gs pos="0">
                <a:schemeClr val="bg2"/>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t">
            <a:noAutofit/>
          </a:bodyPr>
          <a:lstStyle/>
          <a:p>
            <a:pPr algn="ctr"/>
            <a:endParaRPr lang="en-US"/>
          </a:p>
        </p:txBody>
      </p:sp>
    </p:spTree>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S One Column with Title: Image Right Option 1">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4037013" y="0"/>
            <a:ext cx="8151812"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3" name="Title 1"/>
          <p:cNvSpPr>
            <a:spLocks noGrp="1"/>
          </p:cNvSpPr>
          <p:nvPr>
            <p:ph type="title" hasCustomPrompt="1"/>
          </p:nvPr>
        </p:nvSpPr>
        <p:spPr>
          <a:xfrm>
            <a:off x="685800" y="1217676"/>
            <a:ext cx="2793556" cy="705578"/>
          </a:xfrm>
        </p:spPr>
        <p:txBody>
          <a:bodyPr anchor="t" anchorCtr="0">
            <a:noAutofit/>
          </a:bodyPr>
          <a:lstStyle>
            <a:lvl1pPr>
              <a:lnSpc>
                <a:spcPct val="110000"/>
              </a:lnSpc>
              <a:defRPr spc="30" baseline="0"/>
            </a:lvl1pPr>
          </a:lstStyle>
          <a:p>
            <a:r>
              <a:rPr lang="en-US" dirty="0"/>
              <a:t>Long title sentence case lorem ipsum.</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8" name="Text Placeholder 3"/>
          <p:cNvSpPr>
            <a:spLocks noGrp="1"/>
          </p:cNvSpPr>
          <p:nvPr>
            <p:ph type="body" sz="quarter" idx="24" hasCustomPrompt="1"/>
          </p:nvPr>
        </p:nvSpPr>
        <p:spPr>
          <a:xfrm>
            <a:off x="699834" y="2364486"/>
            <a:ext cx="2774886" cy="361721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50575057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S One Column with Title: Image Right Option 2">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5903913" y="0"/>
            <a:ext cx="6284911"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3" name="Title 1"/>
          <p:cNvSpPr>
            <a:spLocks noGrp="1"/>
          </p:cNvSpPr>
          <p:nvPr>
            <p:ph type="title" hasCustomPrompt="1"/>
          </p:nvPr>
        </p:nvSpPr>
        <p:spPr>
          <a:xfrm>
            <a:off x="685799" y="1217676"/>
            <a:ext cx="4831045" cy="705578"/>
          </a:xfrm>
        </p:spPr>
        <p:txBody>
          <a:bodyPr anchor="t" anchorCtr="0">
            <a:noAutofit/>
          </a:bodyPr>
          <a:lstStyle>
            <a:lvl1pPr>
              <a:lnSpc>
                <a:spcPct val="110000"/>
              </a:lnSpc>
              <a:defRPr spc="30" baseline="0"/>
            </a:lvl1pPr>
          </a:lstStyle>
          <a:p>
            <a:r>
              <a:rPr lang="en-US" dirty="0"/>
              <a:t>Long title sentence case lorem ipsum.</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8" name="Text Placeholder 3"/>
          <p:cNvSpPr>
            <a:spLocks noGrp="1"/>
          </p:cNvSpPr>
          <p:nvPr>
            <p:ph type="body" sz="quarter" idx="24" hasCustomPrompt="1"/>
          </p:nvPr>
        </p:nvSpPr>
        <p:spPr>
          <a:xfrm>
            <a:off x="699834" y="2364486"/>
            <a:ext cx="4798758" cy="361721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25592056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S Three Columns with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1219200"/>
            <a:ext cx="7085013"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30" name="Text Placeholder 3"/>
          <p:cNvSpPr>
            <a:spLocks noGrp="1"/>
          </p:cNvSpPr>
          <p:nvPr>
            <p:ph type="body" sz="quarter" idx="27" hasCustomPrompt="1"/>
          </p:nvPr>
        </p:nvSpPr>
        <p:spPr>
          <a:xfrm>
            <a:off x="699834" y="2363690"/>
            <a:ext cx="3337180"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2" name="Text Placeholder 3"/>
          <p:cNvSpPr>
            <a:spLocks noGrp="1"/>
          </p:cNvSpPr>
          <p:nvPr>
            <p:ph type="body" sz="quarter" idx="29" hasCustomPrompt="1"/>
          </p:nvPr>
        </p:nvSpPr>
        <p:spPr>
          <a:xfrm>
            <a:off x="4418013" y="2363690"/>
            <a:ext cx="3337180"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4" name="Text Placeholder 3"/>
          <p:cNvSpPr>
            <a:spLocks noGrp="1"/>
          </p:cNvSpPr>
          <p:nvPr>
            <p:ph type="body" sz="quarter" idx="31" hasCustomPrompt="1"/>
          </p:nvPr>
        </p:nvSpPr>
        <p:spPr>
          <a:xfrm>
            <a:off x="8167433" y="2363690"/>
            <a:ext cx="3337180"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5"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86492151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S Four Columns with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1219200"/>
            <a:ext cx="7085013"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5"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
        <p:nvSpPr>
          <p:cNvPr id="10" name="Text Placeholder 3"/>
          <p:cNvSpPr>
            <a:spLocks noGrp="1"/>
          </p:cNvSpPr>
          <p:nvPr>
            <p:ph type="body" sz="quarter" idx="27" hasCustomPrompt="1"/>
          </p:nvPr>
        </p:nvSpPr>
        <p:spPr>
          <a:xfrm>
            <a:off x="699834" y="2363690"/>
            <a:ext cx="2403484"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Text Placeholder 3"/>
          <p:cNvSpPr>
            <a:spLocks noGrp="1"/>
          </p:cNvSpPr>
          <p:nvPr>
            <p:ph type="body" sz="quarter" idx="32" hasCustomPrompt="1"/>
          </p:nvPr>
        </p:nvSpPr>
        <p:spPr>
          <a:xfrm>
            <a:off x="3500429" y="2363690"/>
            <a:ext cx="2403484"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2" name="Text Placeholder 3"/>
          <p:cNvSpPr>
            <a:spLocks noGrp="1"/>
          </p:cNvSpPr>
          <p:nvPr>
            <p:ph type="body" sz="quarter" idx="34" hasCustomPrompt="1"/>
          </p:nvPr>
        </p:nvSpPr>
        <p:spPr>
          <a:xfrm>
            <a:off x="6279264" y="2363690"/>
            <a:ext cx="2403484"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3" name="Text Placeholder 3"/>
          <p:cNvSpPr>
            <a:spLocks noGrp="1"/>
          </p:cNvSpPr>
          <p:nvPr>
            <p:ph type="body" sz="quarter" idx="36" hasCustomPrompt="1"/>
          </p:nvPr>
        </p:nvSpPr>
        <p:spPr>
          <a:xfrm>
            <a:off x="9076788" y="2363690"/>
            <a:ext cx="2403484" cy="361801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Tree>
    <p:extLst>
      <p:ext uri="{BB962C8B-B14F-4D97-AF65-F5344CB8AC3E}">
        <p14:creationId xmlns:p14="http://schemas.microsoft.com/office/powerpoint/2010/main" val="130120977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S One Column: Image Right Option 1">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4037013" y="0"/>
            <a:ext cx="8151812"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8" name="Text Placeholder 3"/>
          <p:cNvSpPr>
            <a:spLocks noGrp="1"/>
          </p:cNvSpPr>
          <p:nvPr>
            <p:ph type="body" sz="quarter" idx="24" hasCustomPrompt="1"/>
          </p:nvPr>
        </p:nvSpPr>
        <p:spPr>
          <a:xfrm>
            <a:off x="699834" y="1217676"/>
            <a:ext cx="2774886" cy="476402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125032774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S One Column: Image Right Option 2">
    <p:spTree>
      <p:nvGrpSpPr>
        <p:cNvPr id="1" name=""/>
        <p:cNvGrpSpPr/>
        <p:nvPr/>
      </p:nvGrpSpPr>
      <p:grpSpPr>
        <a:xfrm>
          <a:off x="0" y="0"/>
          <a:ext cx="0" cy="0"/>
          <a:chOff x="0" y="0"/>
          <a:chExt cx="0" cy="0"/>
        </a:xfrm>
      </p:grpSpPr>
      <p:sp>
        <p:nvSpPr>
          <p:cNvPr id="4" name="Picture Placeholder 14"/>
          <p:cNvSpPr>
            <a:spLocks noGrp="1"/>
          </p:cNvSpPr>
          <p:nvPr>
            <p:ph type="pic" sz="quarter" idx="11" hasCustomPrompt="1"/>
          </p:nvPr>
        </p:nvSpPr>
        <p:spPr>
          <a:xfrm>
            <a:off x="5903913" y="0"/>
            <a:ext cx="6284912" cy="6858000"/>
          </a:xfrm>
          <a:solidFill>
            <a:srgbClr val="BBBBBB"/>
          </a:solidFill>
        </p:spPr>
        <p:txBody>
          <a:bodyPr tIns="731520" bIns="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8" name="Text Placeholder 3"/>
          <p:cNvSpPr>
            <a:spLocks noGrp="1"/>
          </p:cNvSpPr>
          <p:nvPr>
            <p:ph type="body" sz="quarter" idx="24" hasCustomPrompt="1"/>
          </p:nvPr>
        </p:nvSpPr>
        <p:spPr>
          <a:xfrm>
            <a:off x="699834" y="1217676"/>
            <a:ext cx="4835334" cy="4764024"/>
          </a:xfrm>
          <a:prstGeom prst="rect">
            <a:avLst/>
          </a:prstGeom>
        </p:spPr>
        <p:txBody>
          <a:bodyPr lIns="0" tIns="0" rIns="0" bIns="0" numCol="1" spcCol="237744">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1"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108486929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S Three Columns">
    <p:spTree>
      <p:nvGrpSpPr>
        <p:cNvPr id="1" name=""/>
        <p:cNvGrpSpPr/>
        <p:nvPr/>
      </p:nvGrpSpPr>
      <p:grpSpPr>
        <a:xfrm>
          <a:off x="0" y="0"/>
          <a:ext cx="0" cy="0"/>
          <a:chOff x="0" y="0"/>
          <a:chExt cx="0" cy="0"/>
        </a:xfrm>
      </p:grpSpPr>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30" name="Text Placeholder 3"/>
          <p:cNvSpPr>
            <a:spLocks noGrp="1"/>
          </p:cNvSpPr>
          <p:nvPr>
            <p:ph type="body" sz="quarter" idx="27" hasCustomPrompt="1"/>
          </p:nvPr>
        </p:nvSpPr>
        <p:spPr>
          <a:xfrm>
            <a:off x="699834" y="1219200"/>
            <a:ext cx="3337180" cy="476250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2" name="Text Placeholder 3"/>
          <p:cNvSpPr>
            <a:spLocks noGrp="1"/>
          </p:cNvSpPr>
          <p:nvPr>
            <p:ph type="body" sz="quarter" idx="29" hasCustomPrompt="1"/>
          </p:nvPr>
        </p:nvSpPr>
        <p:spPr>
          <a:xfrm>
            <a:off x="4418013" y="1219200"/>
            <a:ext cx="3337180" cy="476250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34" name="Text Placeholder 3"/>
          <p:cNvSpPr>
            <a:spLocks noGrp="1"/>
          </p:cNvSpPr>
          <p:nvPr>
            <p:ph type="body" sz="quarter" idx="31" hasCustomPrompt="1"/>
          </p:nvPr>
        </p:nvSpPr>
        <p:spPr>
          <a:xfrm>
            <a:off x="8167433" y="1219200"/>
            <a:ext cx="3337180" cy="4762500"/>
          </a:xfrm>
          <a:prstGeom prst="rect">
            <a:avLst/>
          </a:prstGeom>
        </p:spPr>
        <p:txBody>
          <a:bodyPr lIns="0" tIns="0" rIns="0" bIns="0" numCol="1" spcCol="384048">
            <a:noAutofit/>
          </a:bodyPr>
          <a:lstStyle>
            <a:lvl1pPr marL="0" indent="0">
              <a:lnSpc>
                <a:spcPts val="1600"/>
              </a:lnSpc>
              <a:spcBef>
                <a:spcPts val="400"/>
              </a:spcBef>
              <a:spcAft>
                <a:spcPts val="600"/>
              </a:spcAft>
              <a:buNone/>
              <a:defRPr lang="en-US" sz="900" b="0" i="0" kern="1200" dirty="0" smtClean="0">
                <a:solidFill>
                  <a:schemeClr val="tx1"/>
                </a:solidFill>
                <a:latin typeface="+mn-lt"/>
                <a:ea typeface="+mn-ea"/>
                <a:cs typeface="Gotham Book"/>
              </a:defRPr>
            </a:lvl1pPr>
            <a:lvl2pPr marL="0" marR="0" indent="0" algn="l" defTabSz="457200" rtl="0" eaLnBrk="1" fontAlgn="auto" latinLnBrk="0" hangingPunct="1">
              <a:lnSpc>
                <a:spcPct val="120000"/>
              </a:lnSpc>
              <a:spcBef>
                <a:spcPts val="1200"/>
              </a:spcBef>
              <a:spcAft>
                <a:spcPts val="600"/>
              </a:spcAft>
              <a:buClr>
                <a:schemeClr val="accent1">
                  <a:lumMod val="50000"/>
                </a:schemeClr>
              </a:buClr>
              <a:buSzTx/>
              <a:buFontTx/>
              <a:buNone/>
              <a:tabLst/>
              <a:defRPr lang="en-US" sz="900" b="0" i="0" kern="0" cap="all" spc="250" baseline="0" dirty="0" smtClean="0">
                <a:solidFill>
                  <a:schemeClr val="bg2"/>
                </a:solidFill>
                <a:latin typeface="+mj-lt"/>
                <a:ea typeface="+mn-ea"/>
                <a:cs typeface="Gotham Book"/>
              </a:defRPr>
            </a:lvl2pPr>
            <a:lvl3pPr marL="0" indent="0">
              <a:lnSpc>
                <a:spcPct val="120000"/>
              </a:lnSpc>
              <a:spcBef>
                <a:spcPts val="0"/>
              </a:spcBef>
              <a:spcAft>
                <a:spcPts val="600"/>
              </a:spcAft>
              <a:buNone/>
              <a:defRPr lang="en-US" sz="1400" b="0" i="0" kern="1200" baseline="0" dirty="0" smtClean="0">
                <a:solidFill>
                  <a:srgbClr val="333333"/>
                </a:solidFill>
                <a:latin typeface="+mn-lt"/>
                <a:ea typeface="+mn-ea"/>
                <a:cs typeface="Gotham Book"/>
              </a:defRPr>
            </a:lvl3pPr>
            <a:lvl4pPr marL="109728"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4pPr>
            <a:lvl5pPr marL="109728" indent="-109728">
              <a:lnSpc>
                <a:spcPts val="1600"/>
              </a:lnSpc>
              <a:spcBef>
                <a:spcPts val="0"/>
              </a:spcBef>
              <a:spcAft>
                <a:spcPts val="600"/>
              </a:spcAft>
              <a:buClr>
                <a:schemeClr val="bg2"/>
              </a:buClr>
              <a:buSzPct val="85000"/>
              <a:buFont typeface="Wingdings" charset="2"/>
              <a:buChar char="§"/>
              <a:defRPr sz="900">
                <a:latin typeface="+mn-lt"/>
                <a:ea typeface="SapientSansLight" charset="0"/>
                <a:cs typeface="SapientSansLight" charset="0"/>
              </a:defRPr>
            </a:lvl5pPr>
            <a:lvl6pPr marL="329184" indent="-109728">
              <a:lnSpc>
                <a:spcPts val="1600"/>
              </a:lnSpc>
              <a:spcBef>
                <a:spcPts val="0"/>
              </a:spcBef>
              <a:spcAft>
                <a:spcPts val="600"/>
              </a:spcAft>
              <a:buSzPct val="85000"/>
              <a:buFont typeface="Wingdings" charset="2"/>
              <a:buChar char="§"/>
              <a:defRPr sz="900">
                <a:latin typeface="+mn-lt"/>
                <a:ea typeface="SapientSansLight" charset="0"/>
                <a:cs typeface="SapientSansLight" charset="0"/>
              </a:defRPr>
            </a:lvl6pPr>
            <a:lvl7pPr marL="0" indent="0">
              <a:lnSpc>
                <a:spcPts val="1600"/>
              </a:lnSpc>
              <a:spcBef>
                <a:spcPts val="400"/>
              </a:spcBef>
              <a:spcAft>
                <a:spcPts val="600"/>
              </a:spcAft>
              <a:buClr>
                <a:schemeClr val="accent1">
                  <a:lumMod val="50000"/>
                </a:schemeClr>
              </a:buClr>
              <a:buSzPct val="85000"/>
              <a:buFont typeface="Wingdings" charset="2"/>
              <a:buNone/>
              <a:defRPr lang="en-US" sz="900" b="0" i="0" kern="1200" dirty="0" smtClean="0">
                <a:solidFill>
                  <a:schemeClr val="tx1"/>
                </a:solidFill>
                <a:latin typeface="+mj-lt"/>
                <a:ea typeface="+mn-ea"/>
                <a:cs typeface="Gotham Book"/>
              </a:defRPr>
            </a:lvl7pPr>
            <a:lvl8pPr marL="0" indent="0">
              <a:lnSpc>
                <a:spcPct val="120000"/>
              </a:lnSpc>
              <a:spcBef>
                <a:spcPts val="0"/>
              </a:spcBef>
              <a:spcAft>
                <a:spcPts val="1200"/>
              </a:spcAft>
              <a:buNone/>
              <a:defRPr sz="1200" u="none" baseline="0">
                <a:solidFill>
                  <a:srgbClr val="1D1D1D"/>
                </a:solidFill>
                <a:effectLst/>
                <a:latin typeface="SapientSansLight" charset="0"/>
                <a:ea typeface="SapientSansBold" charset="0"/>
                <a:cs typeface="SapientSansBold" charset="0"/>
              </a:defRPr>
            </a:lvl8pPr>
            <a:lvl9pPr marL="0" indent="0">
              <a:lnSpc>
                <a:spcPct val="120000"/>
              </a:lnSpc>
              <a:spcBef>
                <a:spcPts val="0"/>
              </a:spcBef>
              <a:spcAft>
                <a:spcPts val="1200"/>
              </a:spcAft>
              <a:buNone/>
              <a:defRPr sz="1100" b="0" u="none" baseline="0">
                <a:solidFill>
                  <a:srgbClr val="21ADDD"/>
                </a:solidFill>
                <a:effectLst/>
                <a:latin typeface="SapientSansLight" charset="0"/>
                <a:ea typeface="Georgia" charset="0"/>
                <a:cs typeface="Georgia" charset="0"/>
              </a:defRPr>
            </a:lvl9pPr>
          </a:lstStyle>
          <a:p>
            <a:pPr marL="0" lvl="0" indent="0" algn="l" defTabSz="457200" rtl="0" eaLnBrk="1" latinLnBrk="0" hangingPunct="1">
              <a:lnSpc>
                <a:spcPts val="1800"/>
              </a:lnSpc>
              <a:spcBef>
                <a:spcPts val="0"/>
              </a:spcBef>
              <a:spcAft>
                <a:spcPts val="600"/>
              </a:spcAft>
              <a:buFontTx/>
              <a:buNone/>
            </a:pPr>
            <a:r>
              <a:rPr lang="en-US" dirty="0" smtClean="0"/>
              <a:t>Click to edit Paragraph</a:t>
            </a:r>
          </a:p>
          <a:p>
            <a:pPr marL="0" marR="0" lvl="1" indent="0" algn="l" defTabSz="457200" rtl="0" eaLnBrk="1" fontAlgn="auto" latinLnBrk="0" hangingPunct="1">
              <a:lnSpc>
                <a:spcPts val="1800"/>
              </a:lnSpc>
              <a:spcBef>
                <a:spcPts val="800"/>
              </a:spcBef>
              <a:spcAft>
                <a:spcPts val="400"/>
              </a:spcAft>
              <a:buClr>
                <a:schemeClr val="accent1">
                  <a:lumMod val="50000"/>
                </a:schemeClr>
              </a:buClr>
              <a:buSzTx/>
              <a:buFont typeface="Wingdings" charset="2"/>
              <a:buNone/>
              <a:tabLst/>
              <a:defRPr/>
            </a:pPr>
            <a:r>
              <a:rPr lang="en-US" dirty="0" smtClean="0"/>
              <a:t>Subheads set in all caps</a:t>
            </a:r>
          </a:p>
          <a:p>
            <a:pPr marL="0" lvl="2" indent="0" algn="l" defTabSz="457200" rtl="0" eaLnBrk="1" latinLnBrk="0" hangingPunct="1">
              <a:lnSpc>
                <a:spcPts val="2400"/>
              </a:lnSpc>
              <a:spcBef>
                <a:spcPts val="0"/>
              </a:spcBef>
              <a:spcAft>
                <a:spcPts val="600"/>
              </a:spcAft>
              <a:buClr>
                <a:schemeClr val="accent1">
                  <a:lumMod val="50000"/>
                </a:schemeClr>
              </a:buClr>
              <a:buFont typeface="Wingdings" charset="2"/>
              <a:buNone/>
            </a:pPr>
            <a:r>
              <a:rPr lang="en-US" dirty="0" smtClean="0"/>
              <a:t>Callout</a:t>
            </a:r>
          </a:p>
          <a:p>
            <a:pPr lvl="3"/>
            <a:r>
              <a:rPr lang="en-US" dirty="0" smtClean="0"/>
              <a:t>Black Bullets</a:t>
            </a:r>
          </a:p>
          <a:p>
            <a:pPr lvl="4"/>
            <a:r>
              <a:rPr lang="en-US" dirty="0" smtClean="0"/>
              <a:t>Blue Bullets</a:t>
            </a:r>
          </a:p>
          <a:p>
            <a:pPr lvl="5"/>
            <a:r>
              <a:rPr lang="en-US" dirty="0" smtClean="0"/>
              <a:t>Second Level Bullets</a:t>
            </a:r>
          </a:p>
          <a:p>
            <a:pPr lvl="6"/>
            <a:r>
              <a:rPr lang="en-US" dirty="0" smtClean="0"/>
              <a:t>Bold Text</a:t>
            </a:r>
          </a:p>
        </p:txBody>
      </p:sp>
      <p:sp>
        <p:nvSpPr>
          <p:cNvPr id="15"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76707757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S Only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1219200"/>
            <a:ext cx="7085013" cy="705578"/>
          </a:xfrm>
        </p:spPr>
        <p:txBody>
          <a:bodyPr anchor="t" anchorCtr="0">
            <a:noAutofit/>
          </a:bodyPr>
          <a:lstStyle>
            <a:lvl1pPr>
              <a:lnSpc>
                <a:spcPct val="110000"/>
              </a:lnSpc>
              <a:defRPr spc="30" baseline="0"/>
            </a:lvl1pPr>
          </a:lstStyle>
          <a:p>
            <a:r>
              <a:rPr lang="en-US" dirty="0"/>
              <a:t>Long title sentence case, lorem ipsum is simply dummy text of the printing.</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5"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174547318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S Blank">
    <p:spTree>
      <p:nvGrpSpPr>
        <p:cNvPr id="1" name=""/>
        <p:cNvGrpSpPr/>
        <p:nvPr/>
      </p:nvGrpSpPr>
      <p:grpSpPr>
        <a:xfrm>
          <a:off x="0" y="0"/>
          <a:ext cx="0" cy="0"/>
          <a:chOff x="0" y="0"/>
          <a:chExt cx="0" cy="0"/>
        </a:xfrm>
      </p:grpSpPr>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6"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9"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
        <p:nvSpPr>
          <p:cNvPr id="15" name="Subtitle 2"/>
          <p:cNvSpPr>
            <a:spLocks noGrp="1"/>
          </p:cNvSpPr>
          <p:nvPr>
            <p:ph type="subTitle" idx="10" hasCustomPrompt="1"/>
          </p:nvPr>
        </p:nvSpPr>
        <p:spPr>
          <a:xfrm>
            <a:off x="685800" y="585216"/>
            <a:ext cx="7069393" cy="195072"/>
          </a:xfrm>
        </p:spPr>
        <p:txBody>
          <a:bodyPr anchor="t" anchorCtr="0">
            <a:noAutofit/>
          </a:bodyPr>
          <a:lstStyle>
            <a:lvl1pPr marL="0" indent="0" algn="l">
              <a:spcAft>
                <a:spcPts val="0"/>
              </a:spcAft>
              <a:buNone/>
              <a:defRPr sz="900" kern="0" cap="all" spc="25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Case study | client’s name</a:t>
            </a:r>
            <a:endParaRPr lang="en-US" dirty="0"/>
          </a:p>
        </p:txBody>
      </p:sp>
    </p:spTree>
    <p:extLst>
      <p:ext uri="{BB962C8B-B14F-4D97-AF65-F5344CB8AC3E}">
        <p14:creationId xmlns:p14="http://schemas.microsoft.com/office/powerpoint/2010/main" val="190389420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Back Cover — Cosmic Blue">
    <p:bg>
      <p:bgPr>
        <a:solidFill>
          <a:schemeClr val="bg1"/>
        </a:solidFill>
        <a:effectLst/>
      </p:bgPr>
    </p:bg>
    <p:spTree>
      <p:nvGrpSpPr>
        <p:cNvPr id="1" name=""/>
        <p:cNvGrpSpPr/>
        <p:nvPr/>
      </p:nvGrpSpPr>
      <p:grpSpPr>
        <a:xfrm>
          <a:off x="0" y="0"/>
          <a:ext cx="0" cy="0"/>
          <a:chOff x="0" y="0"/>
          <a:chExt cx="0" cy="0"/>
        </a:xfrm>
      </p:grpSpPr>
      <p:sp>
        <p:nvSpPr>
          <p:cNvPr id="4" name="Subtitle 2"/>
          <p:cNvSpPr>
            <a:spLocks noGrp="1"/>
          </p:cNvSpPr>
          <p:nvPr>
            <p:ph type="subTitle" idx="10"/>
          </p:nvPr>
        </p:nvSpPr>
        <p:spPr>
          <a:xfrm>
            <a:off x="4272276" y="3068510"/>
            <a:ext cx="3657600" cy="731520"/>
          </a:xfrm>
          <a:solidFill>
            <a:schemeClr val="bg2"/>
          </a:solidFill>
        </p:spPr>
        <p:txBody>
          <a:bodyPr anchor="ctr" anchorCtr="0">
            <a:noAutofit/>
          </a:bodyPr>
          <a:lstStyle>
            <a:lvl1pPr marL="0" indent="0" algn="ctr">
              <a:spcAft>
                <a:spcPts val="0"/>
              </a:spcAft>
              <a:buNone/>
              <a:defRPr sz="900" kern="0" cap="all" spc="250" baseline="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142670284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White">
    <p:spTree>
      <p:nvGrpSpPr>
        <p:cNvPr id="1" name=""/>
        <p:cNvGrpSpPr/>
        <p:nvPr/>
      </p:nvGrpSpPr>
      <p:grpSpPr>
        <a:xfrm>
          <a:off x="0" y="0"/>
          <a:ext cx="0" cy="0"/>
          <a:chOff x="0" y="0"/>
          <a:chExt cx="0" cy="0"/>
        </a:xfrm>
      </p:grpSpPr>
      <p:sp>
        <p:nvSpPr>
          <p:cNvPr id="2" name="Title 1"/>
          <p:cNvSpPr>
            <a:spLocks noGrp="1"/>
          </p:cNvSpPr>
          <p:nvPr>
            <p:ph type="title"/>
          </p:nvPr>
        </p:nvSpPr>
        <p:spPr>
          <a:xfrm>
            <a:off x="685800" y="654050"/>
            <a:ext cx="10817352" cy="184666"/>
          </a:xfrm>
        </p:spPr>
        <p:txBody>
          <a:bodyPr anchor="t">
            <a:noAutofit/>
          </a:bodyPr>
          <a:lstStyle>
            <a:lvl1pPr>
              <a:defRPr sz="1200">
                <a:solidFill>
                  <a:srgbClr val="0000FF"/>
                </a:solidFill>
              </a:defRPr>
            </a:lvl1pPr>
          </a:lstStyle>
          <a:p>
            <a:r>
              <a:rPr lang="en-US" dirty="0"/>
              <a:t>Click to edit Master title style</a:t>
            </a:r>
          </a:p>
        </p:txBody>
      </p:sp>
      <p:sp>
        <p:nvSpPr>
          <p:cNvPr id="3" name="Vertical Text Placeholder 2"/>
          <p:cNvSpPr>
            <a:spLocks noGrp="1"/>
          </p:cNvSpPr>
          <p:nvPr>
            <p:ph type="body" orient="vert" idx="1"/>
          </p:nvPr>
        </p:nvSpPr>
        <p:spPr>
          <a:xfrm>
            <a:off x="685800" y="1828799"/>
            <a:ext cx="10817352" cy="3657600"/>
          </a:xfrm>
        </p:spPr>
        <p:txBody>
          <a:bodyPr vert="horz"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0"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253390967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Back Cover —  Dark Grey with White Cursor">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4272276" y="3068510"/>
            <a:ext cx="3657600" cy="731520"/>
          </a:xfrm>
          <a:solidFill>
            <a:schemeClr val="bg1"/>
          </a:solidFill>
        </p:spPr>
        <p:txBody>
          <a:bodyPr anchor="ctr" anchorCtr="0">
            <a:noAutofit/>
          </a:bodyPr>
          <a:lstStyle>
            <a:lvl1pPr marL="0" indent="0" algn="ctr">
              <a:spcAft>
                <a:spcPts val="0"/>
              </a:spcAft>
              <a:buNone/>
              <a:defRPr sz="900" kern="0" cap="all" spc="25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1221623013"/>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Back Cover —  Dark Grey">
    <p:bg>
      <p:bgPr>
        <a:solidFill>
          <a:schemeClr val="tx1"/>
        </a:solidFill>
        <a:effectLst/>
      </p:bgPr>
    </p:bg>
    <p:spTree>
      <p:nvGrpSpPr>
        <p:cNvPr id="1" name=""/>
        <p:cNvGrpSpPr/>
        <p:nvPr/>
      </p:nvGrpSpPr>
      <p:grpSpPr>
        <a:xfrm>
          <a:off x="0" y="0"/>
          <a:ext cx="0" cy="0"/>
          <a:chOff x="0" y="0"/>
          <a:chExt cx="0" cy="0"/>
        </a:xfrm>
      </p:grpSpPr>
      <p:sp>
        <p:nvSpPr>
          <p:cNvPr id="4" name="Subtitle 2"/>
          <p:cNvSpPr>
            <a:spLocks noGrp="1"/>
          </p:cNvSpPr>
          <p:nvPr>
            <p:ph type="subTitle" idx="10"/>
          </p:nvPr>
        </p:nvSpPr>
        <p:spPr>
          <a:xfrm>
            <a:off x="4272276" y="3068510"/>
            <a:ext cx="3657600" cy="731520"/>
          </a:xfrm>
          <a:solidFill>
            <a:schemeClr val="bg2"/>
          </a:solidFill>
        </p:spPr>
        <p:txBody>
          <a:bodyPr anchor="ctr" anchorCtr="0">
            <a:noAutofit/>
          </a:bodyPr>
          <a:lstStyle>
            <a:lvl1pPr marL="0" indent="0" algn="ctr">
              <a:spcAft>
                <a:spcPts val="0"/>
              </a:spcAft>
              <a:buNone/>
              <a:defRPr sz="900" kern="0" cap="all" spc="250" baseline="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1606541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 White with bullets">
    <p:spTree>
      <p:nvGrpSpPr>
        <p:cNvPr id="1" name=""/>
        <p:cNvGrpSpPr/>
        <p:nvPr/>
      </p:nvGrpSpPr>
      <p:grpSpPr>
        <a:xfrm>
          <a:off x="0" y="0"/>
          <a:ext cx="0" cy="0"/>
          <a:chOff x="0" y="0"/>
          <a:chExt cx="0" cy="0"/>
        </a:xfrm>
      </p:grpSpPr>
      <p:sp>
        <p:nvSpPr>
          <p:cNvPr id="6" name="Title 1"/>
          <p:cNvSpPr>
            <a:spLocks noGrp="1"/>
          </p:cNvSpPr>
          <p:nvPr>
            <p:ph type="title"/>
          </p:nvPr>
        </p:nvSpPr>
        <p:spPr>
          <a:xfrm>
            <a:off x="685800" y="654050"/>
            <a:ext cx="10817352" cy="184666"/>
          </a:xfrm>
        </p:spPr>
        <p:txBody>
          <a:bodyPr anchor="t">
            <a:noAutofit/>
          </a:bodyPr>
          <a:lstStyle>
            <a:lvl1pPr>
              <a:defRPr sz="1200">
                <a:solidFill>
                  <a:srgbClr val="0000FF"/>
                </a:solidFill>
              </a:defRPr>
            </a:lvl1pPr>
          </a:lstStyle>
          <a:p>
            <a:r>
              <a:rPr lang="en-US" dirty="0"/>
              <a:t>Click to edit Master title style</a:t>
            </a:r>
          </a:p>
        </p:txBody>
      </p:sp>
      <p:sp>
        <p:nvSpPr>
          <p:cNvPr id="7" name="Vertical Text Placeholder 2"/>
          <p:cNvSpPr>
            <a:spLocks noGrp="1"/>
          </p:cNvSpPr>
          <p:nvPr>
            <p:ph type="body" orient="vert" idx="1"/>
          </p:nvPr>
        </p:nvSpPr>
        <p:spPr>
          <a:xfrm>
            <a:off x="685800" y="1435616"/>
            <a:ext cx="10817352" cy="4253984"/>
          </a:xfrm>
        </p:spPr>
        <p:txBody>
          <a:bodyPr vert="horz" anchor="ctr"/>
          <a:lstStyle>
            <a:lvl1pPr>
              <a:spcBef>
                <a:spcPts val="1300"/>
              </a:spcBef>
              <a:spcAft>
                <a:spcPts val="0"/>
              </a:spcAft>
              <a:defRPr sz="1600"/>
            </a:lvl1pPr>
            <a:lvl2pPr marL="635000" indent="-177800">
              <a:spcBef>
                <a:spcPts val="900"/>
              </a:spcBef>
              <a:spcAft>
                <a:spcPts val="0"/>
              </a:spcAft>
              <a:buClr>
                <a:schemeClr val="bg1">
                  <a:lumMod val="50000"/>
                </a:schemeClr>
              </a:buClr>
              <a:buSzPct val="85000"/>
              <a:buFont typeface="Wingdings" charset="2"/>
              <a:buChar char="§"/>
              <a:defRPr sz="1600"/>
            </a:lvl2pPr>
            <a:lvl3pPr marL="800100" indent="-165100">
              <a:spcBef>
                <a:spcPts val="900"/>
              </a:spcBef>
              <a:spcAft>
                <a:spcPts val="0"/>
              </a:spcAft>
              <a:buClr>
                <a:schemeClr val="bg1">
                  <a:lumMod val="50000"/>
                </a:schemeClr>
              </a:buClr>
              <a:buSzPct val="85000"/>
              <a:buFont typeface="Wingdings" charset="2"/>
              <a:buChar char="§"/>
              <a:defRPr sz="1600"/>
            </a:lvl3pPr>
            <a:lvl4pPr marL="977900" indent="-177800">
              <a:spcBef>
                <a:spcPts val="900"/>
              </a:spcBef>
              <a:spcAft>
                <a:spcPts val="0"/>
              </a:spcAft>
              <a:buClr>
                <a:schemeClr val="bg1">
                  <a:lumMod val="50000"/>
                </a:schemeClr>
              </a:buClr>
              <a:buSzPct val="85000"/>
              <a:buFont typeface="Wingdings" charset="2"/>
              <a:buChar char="§"/>
              <a:defRPr sz="1600"/>
            </a:lvl4pPr>
            <a:lvl5pPr marL="1143000" indent="-165100">
              <a:spcBef>
                <a:spcPts val="900"/>
              </a:spcBef>
              <a:spcAft>
                <a:spcPts val="0"/>
              </a:spcAft>
              <a:buClr>
                <a:schemeClr val="bg1">
                  <a:lumMod val="50000"/>
                </a:schemeClr>
              </a:buClr>
              <a:buSzPct val="85000"/>
              <a:buFont typeface="Wingdings"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9"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0"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155917785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 Cosmic Blue">
    <p:bg>
      <p:bgPr>
        <a:solidFill>
          <a:schemeClr val="bg2"/>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85800" y="654050"/>
            <a:ext cx="10817352" cy="184666"/>
          </a:xfrm>
        </p:spPr>
        <p:txBody>
          <a:bodyPr anchor="t">
            <a:noAutofit/>
          </a:bodyPr>
          <a:lstStyle>
            <a:lvl1pPr>
              <a:defRPr sz="1200">
                <a:solidFill>
                  <a:schemeClr val="bg1"/>
                </a:solidFill>
              </a:defRPr>
            </a:lvl1pPr>
          </a:lstStyle>
          <a:p>
            <a:r>
              <a:rPr lang="en-US" dirty="0"/>
              <a:t>Click to edit Master title style</a:t>
            </a:r>
          </a:p>
        </p:txBody>
      </p:sp>
      <p:sp>
        <p:nvSpPr>
          <p:cNvPr id="7" name="Vertical Text Placeholder 2"/>
          <p:cNvSpPr>
            <a:spLocks noGrp="1"/>
          </p:cNvSpPr>
          <p:nvPr>
            <p:ph type="body" orient="vert" idx="1"/>
          </p:nvPr>
        </p:nvSpPr>
        <p:spPr>
          <a:xfrm>
            <a:off x="685800" y="1828799"/>
            <a:ext cx="10817352" cy="3657600"/>
          </a:xfrm>
        </p:spPr>
        <p:txBody>
          <a:bodyPr vert="horz" anchor="t"/>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p:cNvSpPr/>
          <p:nvPr userDrawn="1"/>
        </p:nvSpPr>
        <p:spPr>
          <a:xfrm>
            <a:off x="685800" y="6345936"/>
            <a:ext cx="274320" cy="548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p>
        </p:txBody>
      </p:sp>
      <p:sp>
        <p:nvSpPr>
          <p:cNvPr id="15"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17"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Tree>
    <p:extLst>
      <p:ext uri="{BB962C8B-B14F-4D97-AF65-F5344CB8AC3E}">
        <p14:creationId xmlns:p14="http://schemas.microsoft.com/office/powerpoint/2010/main" val="25284674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Cosmic Blue with bullets">
    <p:bg>
      <p:bgPr>
        <a:solidFill>
          <a:schemeClr val="bg2"/>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85800" y="654050"/>
            <a:ext cx="10817352" cy="184666"/>
          </a:xfrm>
        </p:spPr>
        <p:txBody>
          <a:bodyPr anchor="t">
            <a:noAutofit/>
          </a:bodyPr>
          <a:lstStyle>
            <a:lvl1pPr>
              <a:defRPr sz="1200">
                <a:solidFill>
                  <a:schemeClr val="bg1"/>
                </a:solidFill>
              </a:defRPr>
            </a:lvl1pPr>
          </a:lstStyle>
          <a:p>
            <a:r>
              <a:rPr lang="en-US" dirty="0"/>
              <a:t>Click to edit Master title style</a:t>
            </a:r>
          </a:p>
        </p:txBody>
      </p:sp>
      <p:sp>
        <p:nvSpPr>
          <p:cNvPr id="8" name="Rectangle 7"/>
          <p:cNvSpPr/>
          <p:nvPr userDrawn="1"/>
        </p:nvSpPr>
        <p:spPr>
          <a:xfrm>
            <a:off x="685800" y="6345936"/>
            <a:ext cx="274320" cy="548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p>
        </p:txBody>
      </p:sp>
      <p:sp>
        <p:nvSpPr>
          <p:cNvPr id="9"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rgbClr val="FFFFFF"/>
                </a:solidFill>
                <a:latin typeface="+mn-lt"/>
                <a:cs typeface="Calibri"/>
              </a:rPr>
              <a:t>Copyright SapientRazorfish | Confidential</a:t>
            </a:r>
            <a:endParaRPr lang="en-US" sz="600" b="0" i="0" kern="0" cap="all" spc="100" dirty="0">
              <a:solidFill>
                <a:srgbClr val="FFFFFF"/>
              </a:solidFill>
              <a:latin typeface="+mn-lt"/>
              <a:cs typeface="Calibri"/>
            </a:endParaRPr>
          </a:p>
        </p:txBody>
      </p:sp>
      <p:sp>
        <p:nvSpPr>
          <p:cNvPr id="10"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rgbClr val="FFFFFF"/>
                </a:solidFill>
                <a:latin typeface="+mn-lt"/>
                <a:cs typeface="Calibri"/>
              </a:rPr>
              <a:pPr algn="r" fontAlgn="auto">
                <a:lnSpc>
                  <a:spcPct val="85000"/>
                </a:lnSpc>
                <a:spcBef>
                  <a:spcPts val="0"/>
                </a:spcBef>
                <a:spcAft>
                  <a:spcPts val="0"/>
                </a:spcAft>
                <a:defRPr/>
              </a:pPr>
              <a:t>‹#›</a:t>
            </a:fld>
            <a:endParaRPr lang="en-US" sz="600" b="0" i="0" cap="all" dirty="0" smtClean="0">
              <a:solidFill>
                <a:srgbClr val="FFFFFF"/>
              </a:solidFill>
              <a:latin typeface="+mn-lt"/>
              <a:cs typeface="Calibri"/>
            </a:endParaRPr>
          </a:p>
        </p:txBody>
      </p:sp>
      <p:sp>
        <p:nvSpPr>
          <p:cNvPr id="11" name="Vertical Text Placeholder 2"/>
          <p:cNvSpPr>
            <a:spLocks noGrp="1"/>
          </p:cNvSpPr>
          <p:nvPr>
            <p:ph type="body" orient="vert" idx="1"/>
          </p:nvPr>
        </p:nvSpPr>
        <p:spPr>
          <a:xfrm>
            <a:off x="685800" y="1435616"/>
            <a:ext cx="10817352" cy="4253984"/>
          </a:xfrm>
        </p:spPr>
        <p:txBody>
          <a:bodyPr vert="horz" anchor="ctr"/>
          <a:lstStyle>
            <a:lvl1pPr>
              <a:spcBef>
                <a:spcPts val="1300"/>
              </a:spcBef>
              <a:spcAft>
                <a:spcPts val="0"/>
              </a:spcAft>
              <a:defRPr sz="1600">
                <a:solidFill>
                  <a:srgbClr val="FFFFFF"/>
                </a:solidFill>
              </a:defRPr>
            </a:lvl1pPr>
            <a:lvl2pPr marL="635000" indent="-177800">
              <a:spcBef>
                <a:spcPts val="900"/>
              </a:spcBef>
              <a:spcAft>
                <a:spcPts val="0"/>
              </a:spcAft>
              <a:buClr>
                <a:schemeClr val="bg1"/>
              </a:buClr>
              <a:buSzPct val="85000"/>
              <a:buFont typeface="Wingdings" charset="2"/>
              <a:buChar char="§"/>
              <a:defRPr sz="1600">
                <a:solidFill>
                  <a:srgbClr val="FFFFFF"/>
                </a:solidFill>
              </a:defRPr>
            </a:lvl2pPr>
            <a:lvl3pPr marL="800100" indent="-165100">
              <a:spcBef>
                <a:spcPts val="900"/>
              </a:spcBef>
              <a:spcAft>
                <a:spcPts val="0"/>
              </a:spcAft>
              <a:buClr>
                <a:schemeClr val="bg1"/>
              </a:buClr>
              <a:buSzPct val="85000"/>
              <a:buFont typeface="Wingdings" charset="2"/>
              <a:buChar char="§"/>
              <a:defRPr sz="1600">
                <a:solidFill>
                  <a:srgbClr val="FFFFFF"/>
                </a:solidFill>
              </a:defRPr>
            </a:lvl3pPr>
            <a:lvl4pPr marL="977900" indent="-177800">
              <a:spcBef>
                <a:spcPts val="900"/>
              </a:spcBef>
              <a:spcAft>
                <a:spcPts val="0"/>
              </a:spcAft>
              <a:buClr>
                <a:schemeClr val="bg1"/>
              </a:buClr>
              <a:buSzPct val="85000"/>
              <a:buFont typeface="Wingdings" charset="2"/>
              <a:buChar char="§"/>
              <a:defRPr sz="1600">
                <a:solidFill>
                  <a:srgbClr val="FFFFFF"/>
                </a:solidFill>
              </a:defRPr>
            </a:lvl4pPr>
            <a:lvl5pPr marL="1143000" indent="-165100">
              <a:spcBef>
                <a:spcPts val="900"/>
              </a:spcBef>
              <a:spcAft>
                <a:spcPts val="0"/>
              </a:spcAft>
              <a:buClr>
                <a:schemeClr val="bg1"/>
              </a:buClr>
              <a:buSzPct val="85000"/>
              <a:buFont typeface="Wingdings" charset="2"/>
              <a:buChar char="§"/>
              <a:defRPr sz="16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04299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15" name="Picture Placeholder 14"/>
          <p:cNvSpPr>
            <a:spLocks noGrp="1"/>
          </p:cNvSpPr>
          <p:nvPr>
            <p:ph type="pic" sz="quarter" idx="11" hasCustomPrompt="1"/>
          </p:nvPr>
        </p:nvSpPr>
        <p:spPr>
          <a:xfrm>
            <a:off x="0" y="0"/>
            <a:ext cx="6172200" cy="6858000"/>
          </a:xfrm>
          <a:solidFill>
            <a:srgbClr val="BBBBBB"/>
          </a:solidFill>
        </p:spPr>
        <p:txBody>
          <a:bodyPr bIns="914400" anchor="ctr" anchorCtr="0"/>
          <a:lstStyle>
            <a:lvl1pPr marL="0" indent="0" algn="ctr">
              <a:lnSpc>
                <a:spcPct val="110000"/>
              </a:lnSpc>
              <a:buFontTx/>
              <a:buNone/>
              <a:defRPr sz="1000" b="0" i="0" baseline="0">
                <a:solidFill>
                  <a:schemeClr val="tx1"/>
                </a:solidFill>
                <a:latin typeface="Gotham Book"/>
                <a:cs typeface="Gotham Book"/>
              </a:defRPr>
            </a:lvl1pPr>
          </a:lstStyle>
          <a:p>
            <a:r>
              <a:rPr lang="en-US" dirty="0" smtClean="0"/>
              <a:t>Drag and drop image or click icon to add</a:t>
            </a:r>
            <a:endParaRPr lang="en-US" dirty="0"/>
          </a:p>
        </p:txBody>
      </p:sp>
      <p:sp>
        <p:nvSpPr>
          <p:cNvPr id="6" name="Title 1"/>
          <p:cNvSpPr>
            <a:spLocks noGrp="1"/>
          </p:cNvSpPr>
          <p:nvPr>
            <p:ph type="title"/>
          </p:nvPr>
        </p:nvSpPr>
        <p:spPr>
          <a:xfrm>
            <a:off x="6839712" y="658368"/>
            <a:ext cx="4663440" cy="184666"/>
          </a:xfrm>
        </p:spPr>
        <p:txBody>
          <a:bodyPr anchor="t">
            <a:noAutofit/>
          </a:bodyPr>
          <a:lstStyle>
            <a:lvl1pPr>
              <a:defRPr sz="1200">
                <a:solidFill>
                  <a:srgbClr val="0000FF"/>
                </a:solidFill>
              </a:defRPr>
            </a:lvl1pPr>
          </a:lstStyle>
          <a:p>
            <a:r>
              <a:rPr lang="en-US" dirty="0"/>
              <a:t>Click to edit Master title style</a:t>
            </a:r>
          </a:p>
        </p:txBody>
      </p:sp>
      <p:sp>
        <p:nvSpPr>
          <p:cNvPr id="7" name="Vertical Text Placeholder 2"/>
          <p:cNvSpPr>
            <a:spLocks noGrp="1"/>
          </p:cNvSpPr>
          <p:nvPr>
            <p:ph type="body" orient="vert" idx="1"/>
          </p:nvPr>
        </p:nvSpPr>
        <p:spPr>
          <a:xfrm>
            <a:off x="6839712" y="1371600"/>
            <a:ext cx="4663440" cy="4077228"/>
          </a:xfrm>
        </p:spPr>
        <p:txBody>
          <a:bodyPr vert="horz"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685800" y="6345936"/>
            <a:ext cx="274320" cy="5486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chemeClr val="tx1"/>
              </a:solidFill>
            </a:endParaRPr>
          </a:p>
        </p:txBody>
      </p:sp>
      <p:sp>
        <p:nvSpPr>
          <p:cNvPr id="8" name="Text Box 37"/>
          <p:cNvSpPr txBox="1">
            <a:spLocks noChangeArrowheads="1"/>
          </p:cNvSpPr>
          <p:nvPr userDrawn="1"/>
        </p:nvSpPr>
        <p:spPr bwMode="auto">
          <a:xfrm>
            <a:off x="1028700" y="6336792"/>
            <a:ext cx="3592512" cy="93102"/>
          </a:xfrm>
          <a:prstGeom prst="rect">
            <a:avLst/>
          </a:prstGeom>
          <a:noFill/>
          <a:ln>
            <a:noFill/>
          </a:ln>
          <a:extLst/>
        </p:spPr>
        <p:txBody>
          <a:bodyPr lIns="0" tIns="0" rIns="0" bIns="0" anchor="t" anchorCtr="0">
            <a:no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nSpc>
                <a:spcPct val="101000"/>
              </a:lnSpc>
              <a:spcBef>
                <a:spcPts val="0"/>
              </a:spcBef>
            </a:pPr>
            <a:r>
              <a:rPr lang="en-US" sz="600" b="0" i="0" kern="0" cap="all" spc="100" dirty="0" smtClean="0">
                <a:solidFill>
                  <a:schemeClr val="tx1"/>
                </a:solidFill>
                <a:latin typeface="+mn-lt"/>
                <a:cs typeface="Calibri"/>
              </a:rPr>
              <a:t>Copyright SapientRazorfish | Confidential</a:t>
            </a:r>
            <a:endParaRPr lang="en-US" sz="600" b="0" i="0" kern="0" cap="all" spc="100" dirty="0">
              <a:solidFill>
                <a:schemeClr val="tx1"/>
              </a:solidFill>
              <a:latin typeface="+mn-lt"/>
              <a:cs typeface="Calibri"/>
            </a:endParaRPr>
          </a:p>
        </p:txBody>
      </p:sp>
      <p:sp>
        <p:nvSpPr>
          <p:cNvPr id="10" name="Text Box 14"/>
          <p:cNvSpPr txBox="1">
            <a:spLocks noChangeArrowheads="1"/>
          </p:cNvSpPr>
          <p:nvPr userDrawn="1"/>
        </p:nvSpPr>
        <p:spPr bwMode="auto">
          <a:xfrm>
            <a:off x="11155680" y="6334948"/>
            <a:ext cx="347472" cy="80791"/>
          </a:xfrm>
          <a:prstGeom prst="rect">
            <a:avLst/>
          </a:prstGeom>
          <a:noFill/>
          <a:ln w="12700">
            <a:noFill/>
            <a:miter lim="800000"/>
            <a:headEnd/>
            <a:tailEnd/>
          </a:ln>
          <a:effectLst/>
        </p:spPr>
        <p:txBody>
          <a:bodyPr lIns="0" tIns="0" rIns="0" bIns="0" anchor="t" anchorCtr="0">
            <a:sp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85000"/>
              </a:lnSpc>
              <a:spcBef>
                <a:spcPts val="0"/>
              </a:spcBef>
              <a:spcAft>
                <a:spcPts val="0"/>
              </a:spcAft>
              <a:defRPr/>
            </a:pPr>
            <a:fld id="{7C87A295-8D85-F746-99EC-7334C6390154}" type="slidenum">
              <a:rPr lang="en-US" sz="600" b="0" i="0" cap="all" smtClean="0">
                <a:solidFill>
                  <a:schemeClr val="tx1"/>
                </a:solidFill>
                <a:latin typeface="+mn-lt"/>
                <a:cs typeface="Calibri"/>
              </a:rPr>
              <a:pPr algn="r" fontAlgn="auto">
                <a:lnSpc>
                  <a:spcPct val="85000"/>
                </a:lnSpc>
                <a:spcBef>
                  <a:spcPts val="0"/>
                </a:spcBef>
                <a:spcAft>
                  <a:spcPts val="0"/>
                </a:spcAft>
                <a:defRPr/>
              </a:pPr>
              <a:t>‹#›</a:t>
            </a:fld>
            <a:endParaRPr lang="en-US" sz="600" b="0" i="0" cap="all" dirty="0" smtClean="0">
              <a:solidFill>
                <a:schemeClr val="tx1"/>
              </a:solidFill>
              <a:latin typeface="+mn-lt"/>
              <a:cs typeface="Calibri"/>
            </a:endParaRPr>
          </a:p>
        </p:txBody>
      </p:sp>
    </p:spTree>
    <p:extLst>
      <p:ext uri="{BB962C8B-B14F-4D97-AF65-F5344CB8AC3E}">
        <p14:creationId xmlns:p14="http://schemas.microsoft.com/office/powerpoint/2010/main" val="357030310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5.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7.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10817352" cy="615553"/>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685800" y="1819654"/>
            <a:ext cx="10817352" cy="4352545"/>
          </a:xfrm>
          <a:prstGeom prst="rect">
            <a:avLst/>
          </a:prstGeom>
        </p:spPr>
        <p:txBody>
          <a:bodyPr vert="horz" lIns="0" tIns="0" rIns="0" bIns="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93387567"/>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803" r:id="rId4"/>
  </p:sldLayoutIdLst>
  <p:timing>
    <p:tnLst>
      <p:par>
        <p:cTn id="1" dur="indefinite" restart="never" nodeType="tmRoot"/>
      </p:par>
    </p:tnLst>
  </p:timing>
  <p:txStyles>
    <p:titleStyle>
      <a:lvl1pPr algn="l" defTabSz="457200" rtl="0" eaLnBrk="1" latinLnBrk="0" hangingPunct="1">
        <a:spcBef>
          <a:spcPct val="0"/>
        </a:spcBef>
        <a:buNone/>
        <a:defRPr sz="4000" kern="1200">
          <a:solidFill>
            <a:schemeClr val="tx1"/>
          </a:solidFill>
          <a:latin typeface="MillerDisplay"/>
          <a:ea typeface="+mj-ea"/>
          <a:cs typeface="+mj-cs"/>
        </a:defRPr>
      </a:lvl1pPr>
    </p:titleStyle>
    <p:bodyStyle>
      <a:lvl1pPr marL="177800" indent="-177800" algn="l" defTabSz="457200" rtl="0" eaLnBrk="1" latinLnBrk="0" hangingPunct="1">
        <a:lnSpc>
          <a:spcPct val="110000"/>
        </a:lnSpc>
        <a:spcBef>
          <a:spcPts val="0"/>
        </a:spcBef>
        <a:buFont typeface="Wingdings" charset="2"/>
        <a:buChar char="§"/>
        <a:tabLst>
          <a:tab pos="2857500" algn="l"/>
        </a:tabLst>
        <a:defRPr sz="1100" kern="1200">
          <a:solidFill>
            <a:schemeClr val="tx1"/>
          </a:solidFill>
          <a:latin typeface="+mn-lt"/>
          <a:ea typeface="+mn-ea"/>
          <a:cs typeface="+mn-cs"/>
        </a:defRPr>
      </a:lvl1pPr>
      <a:lvl2pPr marL="342900" indent="-165100" algn="l" defTabSz="457200" rtl="0" eaLnBrk="1" latinLnBrk="0" hangingPunct="1">
        <a:lnSpc>
          <a:spcPct val="110000"/>
        </a:lnSpc>
        <a:spcBef>
          <a:spcPts val="0"/>
        </a:spcBef>
        <a:buFont typeface="Wingdings" charset="2"/>
        <a:buChar char="§"/>
        <a:tabLst>
          <a:tab pos="2857500" algn="l"/>
        </a:tabLst>
        <a:defRPr sz="1100" kern="1200">
          <a:solidFill>
            <a:schemeClr val="tx1"/>
          </a:solidFill>
          <a:latin typeface="+mn-lt"/>
          <a:ea typeface="+mn-ea"/>
          <a:cs typeface="+mn-cs"/>
        </a:defRPr>
      </a:lvl2pPr>
      <a:lvl3pPr marL="520700" indent="-177800" algn="l" defTabSz="457200" rtl="0" eaLnBrk="1" latinLnBrk="0" hangingPunct="1">
        <a:lnSpc>
          <a:spcPct val="110000"/>
        </a:lnSpc>
        <a:spcBef>
          <a:spcPts val="0"/>
        </a:spcBef>
        <a:buFont typeface="Wingdings" charset="2"/>
        <a:buChar char="§"/>
        <a:tabLst>
          <a:tab pos="2857500" algn="l"/>
        </a:tabLst>
        <a:defRPr sz="1100" kern="1200">
          <a:solidFill>
            <a:schemeClr val="tx1"/>
          </a:solidFill>
          <a:latin typeface="+mn-lt"/>
          <a:ea typeface="+mn-ea"/>
          <a:cs typeface="+mn-cs"/>
        </a:defRPr>
      </a:lvl3pPr>
      <a:lvl4pPr marL="685800" indent="-165100" algn="l" defTabSz="457200" rtl="0" eaLnBrk="1" latinLnBrk="0" hangingPunct="1">
        <a:lnSpc>
          <a:spcPct val="110000"/>
        </a:lnSpc>
        <a:spcBef>
          <a:spcPts val="0"/>
        </a:spcBef>
        <a:buFont typeface="Wingdings" charset="2"/>
        <a:buChar char="§"/>
        <a:tabLst>
          <a:tab pos="2857500" algn="l"/>
        </a:tabLst>
        <a:defRPr sz="1100" kern="1200">
          <a:solidFill>
            <a:schemeClr val="tx1"/>
          </a:solidFill>
          <a:latin typeface="+mn-lt"/>
          <a:ea typeface="+mn-ea"/>
          <a:cs typeface="+mn-cs"/>
        </a:defRPr>
      </a:lvl4pPr>
      <a:lvl5pPr marL="863600" indent="-177800" algn="l" defTabSz="457200" rtl="0" eaLnBrk="1" latinLnBrk="0" hangingPunct="1">
        <a:lnSpc>
          <a:spcPct val="110000"/>
        </a:lnSpc>
        <a:spcBef>
          <a:spcPts val="0"/>
        </a:spcBef>
        <a:buFont typeface="Wingdings" charset="2"/>
        <a:buChar char="§"/>
        <a:tabLst>
          <a:tab pos="2857500" algn="l"/>
        </a:tabLst>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54050"/>
            <a:ext cx="10817352" cy="200055"/>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85800" y="1527205"/>
            <a:ext cx="10817352" cy="4155537"/>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336792"/>
            <a:ext cx="2843213" cy="92333"/>
          </a:xfrm>
          <a:prstGeom prst="rect">
            <a:avLst/>
          </a:prstGeom>
        </p:spPr>
        <p:txBody>
          <a:bodyPr vert="horz" lIns="0" tIns="0" rIns="0" bIns="0" rtlCol="0" anchor="t" anchorCtr="0">
            <a:noAutofit/>
          </a:bodyPr>
          <a:lstStyle>
            <a:lvl1pPr algn="l">
              <a:spcBef>
                <a:spcPts val="0"/>
              </a:spcBef>
              <a:defRPr sz="600" kern="0" cap="all" spc="100">
                <a:solidFill>
                  <a:schemeClr val="tx1"/>
                </a:solidFill>
              </a:defRPr>
            </a:lvl1pPr>
          </a:lstStyle>
          <a:p>
            <a:fld id="{5B79BDB1-EA6D-F04D-88E8-640A8DCE69BA}" type="datetimeFigureOut">
              <a:rPr lang="en-US"/>
              <a:pPr/>
              <a:t>5/24/2017</a:t>
            </a:fld>
            <a:endParaRPr lang="en-US"/>
          </a:p>
        </p:txBody>
      </p:sp>
      <p:sp>
        <p:nvSpPr>
          <p:cNvPr id="5" name="Footer Placeholder 4"/>
          <p:cNvSpPr>
            <a:spLocks noGrp="1"/>
          </p:cNvSpPr>
          <p:nvPr>
            <p:ph type="ftr" sz="quarter" idx="3"/>
          </p:nvPr>
        </p:nvSpPr>
        <p:spPr>
          <a:xfrm>
            <a:off x="4164013" y="6336792"/>
            <a:ext cx="3860800" cy="92333"/>
          </a:xfrm>
          <a:prstGeom prst="rect">
            <a:avLst/>
          </a:prstGeom>
        </p:spPr>
        <p:txBody>
          <a:bodyPr vert="horz" lIns="0" tIns="0" rIns="0" bIns="0" rtlCol="0" anchor="t" anchorCtr="0">
            <a:noAutofit/>
          </a:bodyPr>
          <a:lstStyle>
            <a:lvl1pPr algn="ctr">
              <a:spcBef>
                <a:spcPts val="0"/>
              </a:spcBef>
              <a:defRPr sz="600" kern="0" cap="all" spc="100">
                <a:solidFill>
                  <a:schemeClr val="tx1"/>
                </a:solidFill>
              </a:defRPr>
            </a:lvl1pPr>
          </a:lstStyle>
          <a:p>
            <a:endParaRPr lang="en-US"/>
          </a:p>
        </p:txBody>
      </p:sp>
      <p:sp>
        <p:nvSpPr>
          <p:cNvPr id="6" name="Slide Number Placeholder 5"/>
          <p:cNvSpPr>
            <a:spLocks noGrp="1"/>
          </p:cNvSpPr>
          <p:nvPr>
            <p:ph type="sldNum" sz="quarter" idx="4"/>
          </p:nvPr>
        </p:nvSpPr>
        <p:spPr>
          <a:xfrm>
            <a:off x="8659940" y="6336792"/>
            <a:ext cx="2843212" cy="92333"/>
          </a:xfrm>
          <a:prstGeom prst="rect">
            <a:avLst/>
          </a:prstGeom>
        </p:spPr>
        <p:txBody>
          <a:bodyPr vert="horz" lIns="0" tIns="0" rIns="0" bIns="0" rtlCol="0" anchor="t" anchorCtr="0">
            <a:noAutofit/>
          </a:bodyPr>
          <a:lstStyle>
            <a:lvl1pPr algn="r">
              <a:spcBef>
                <a:spcPts val="0"/>
              </a:spcBef>
              <a:defRPr sz="600" kern="0" cap="all" spc="100">
                <a:solidFill>
                  <a:schemeClr val="tx1"/>
                </a:solidFill>
              </a:defRPr>
            </a:lvl1pPr>
          </a:lstStyle>
          <a:p>
            <a:fld id="{40C32269-2443-0045-A2F7-9D63E553E046}" type="slidenum">
              <a:rPr lang="en-US"/>
              <a:pPr/>
              <a:t>‹#›</a:t>
            </a:fld>
            <a:endParaRPr lang="en-US"/>
          </a:p>
        </p:txBody>
      </p:sp>
    </p:spTree>
    <p:extLst>
      <p:ext uri="{BB962C8B-B14F-4D97-AF65-F5344CB8AC3E}">
        <p14:creationId xmlns:p14="http://schemas.microsoft.com/office/powerpoint/2010/main" val="2379305443"/>
      </p:ext>
    </p:extLst>
  </p:cSld>
  <p:clrMap bg1="lt1" tx1="dk1" bg2="lt2" tx2="dk2" accent1="accent1" accent2="accent2" accent3="accent3" accent4="accent4" accent5="accent5" accent6="accent6" hlink="hlink" folHlink="folHlink"/>
  <p:sldLayoutIdLst>
    <p:sldLayoutId id="2147483667" r:id="rId1"/>
    <p:sldLayoutId id="2147483737" r:id="rId2"/>
    <p:sldLayoutId id="2147483669" r:id="rId3"/>
    <p:sldLayoutId id="2147483738" r:id="rId4"/>
    <p:sldLayoutId id="2147483670" r:id="rId5"/>
  </p:sldLayoutIdLst>
  <p:timing>
    <p:tnLst>
      <p:par>
        <p:cTn id="1" dur="indefinite" restart="never" nodeType="tmRoot"/>
      </p:par>
    </p:tnLst>
  </p:timing>
  <p:txStyles>
    <p:titleStyle>
      <a:lvl1pPr algn="l" defTabSz="457200" rtl="0" eaLnBrk="1" latinLnBrk="0" hangingPunct="1">
        <a:spcBef>
          <a:spcPts val="0"/>
        </a:spcBef>
        <a:buNone/>
        <a:defRPr sz="1300" b="0" i="0" kern="0" cap="all" spc="290">
          <a:solidFill>
            <a:schemeClr val="tx1"/>
          </a:solidFill>
          <a:latin typeface="+mj-lt"/>
          <a:ea typeface="+mj-ea"/>
          <a:cs typeface="Gotham Medium"/>
        </a:defRPr>
      </a:lvl1pPr>
    </p:titleStyle>
    <p:bodyStyle>
      <a:lvl1pPr marL="457200" indent="-457200" algn="l" defTabSz="457200" rtl="0" eaLnBrk="1" latinLnBrk="0" hangingPunct="1">
        <a:spcBef>
          <a:spcPts val="0"/>
        </a:spcBef>
        <a:spcAft>
          <a:spcPts val="1300"/>
        </a:spcAft>
        <a:buFont typeface="Wingdings" charset="2"/>
        <a:buAutoNum type="arabicPlain"/>
        <a:defRPr sz="1800" kern="0" spc="30">
          <a:solidFill>
            <a:schemeClr val="tx1"/>
          </a:solidFill>
          <a:latin typeface="MillerDisplay"/>
          <a:ea typeface="+mn-ea"/>
          <a:cs typeface="MillerDisplay"/>
        </a:defRPr>
      </a:lvl1pPr>
      <a:lvl2pPr marL="914400" indent="-457200" algn="l" defTabSz="457200" rtl="0" eaLnBrk="1" latinLnBrk="0" hangingPunct="1">
        <a:spcBef>
          <a:spcPts val="0"/>
        </a:spcBef>
        <a:spcAft>
          <a:spcPts val="1300"/>
        </a:spcAft>
        <a:buFont typeface="Wingdings" charset="2"/>
        <a:buAutoNum type="arabicPlain"/>
        <a:defRPr sz="1800" kern="0" spc="30">
          <a:solidFill>
            <a:schemeClr val="tx1"/>
          </a:solidFill>
          <a:latin typeface="MillerDisplay"/>
          <a:ea typeface="+mn-ea"/>
          <a:cs typeface="MillerDisplay"/>
        </a:defRPr>
      </a:lvl2pPr>
      <a:lvl3pPr marL="1371600" indent="-457200" algn="l" defTabSz="457200" rtl="0" eaLnBrk="1" latinLnBrk="0" hangingPunct="1">
        <a:spcBef>
          <a:spcPts val="0"/>
        </a:spcBef>
        <a:spcAft>
          <a:spcPts val="1300"/>
        </a:spcAft>
        <a:buFont typeface="Wingdings" charset="2"/>
        <a:buAutoNum type="arabicPlain"/>
        <a:defRPr sz="1800" kern="0" spc="30">
          <a:solidFill>
            <a:schemeClr val="tx1"/>
          </a:solidFill>
          <a:latin typeface="MillerDisplay"/>
          <a:ea typeface="+mn-ea"/>
          <a:cs typeface="MillerDisplay"/>
        </a:defRPr>
      </a:lvl3pPr>
      <a:lvl4pPr marL="1828800" indent="-457200" algn="l" defTabSz="457200" rtl="0" eaLnBrk="1" latinLnBrk="0" hangingPunct="1">
        <a:spcBef>
          <a:spcPts val="0"/>
        </a:spcBef>
        <a:spcAft>
          <a:spcPts val="1300"/>
        </a:spcAft>
        <a:buFont typeface="Wingdings" charset="2"/>
        <a:buAutoNum type="arabicPlain"/>
        <a:defRPr sz="1800" kern="0" spc="30">
          <a:solidFill>
            <a:schemeClr val="tx1"/>
          </a:solidFill>
          <a:latin typeface="MillerDisplay"/>
          <a:ea typeface="+mn-ea"/>
          <a:cs typeface="MillerDisplay"/>
        </a:defRPr>
      </a:lvl4pPr>
      <a:lvl5pPr marL="2286000" indent="-457200" algn="l" defTabSz="457200" rtl="0" eaLnBrk="1" latinLnBrk="0" hangingPunct="1">
        <a:spcBef>
          <a:spcPts val="0"/>
        </a:spcBef>
        <a:spcAft>
          <a:spcPts val="1300"/>
        </a:spcAft>
        <a:buFont typeface="Wingdings" charset="2"/>
        <a:buAutoNum type="arabicPlain"/>
        <a:defRPr sz="1800" kern="0" spc="30">
          <a:solidFill>
            <a:schemeClr val="tx1"/>
          </a:solidFill>
          <a:latin typeface="MillerDisplay"/>
          <a:ea typeface="+mn-ea"/>
          <a:cs typeface="MillerDisplay"/>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10817352" cy="153888"/>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685800" y="1527204"/>
            <a:ext cx="10817352" cy="4151376"/>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2908"/>
      </p:ext>
    </p:extLst>
  </p:cSld>
  <p:clrMap bg1="lt1" tx1="dk1" bg2="lt2" tx2="dk2" accent1="accent1" accent2="accent2" accent3="accent3" accent4="accent4" accent5="accent5" accent6="accent6" hlink="hlink" folHlink="folHlink"/>
  <p:sldLayoutIdLst>
    <p:sldLayoutId id="2147483672" r:id="rId1"/>
    <p:sldLayoutId id="2147483683" r:id="rId2"/>
  </p:sldLayoutIdLst>
  <p:timing>
    <p:tnLst>
      <p:par>
        <p:cTn id="1" dur="indefinite" restart="never" nodeType="tmRoot"/>
      </p:par>
    </p:tnLst>
  </p:timing>
  <p:txStyles>
    <p:titleStyle>
      <a:lvl1pPr algn="l" defTabSz="457200" rtl="0" eaLnBrk="1" latinLnBrk="0" hangingPunct="1">
        <a:spcBef>
          <a:spcPct val="0"/>
        </a:spcBef>
        <a:buNone/>
        <a:defRPr sz="1000" kern="0" cap="all" spc="260">
          <a:solidFill>
            <a:schemeClr val="tx1"/>
          </a:solidFill>
          <a:latin typeface="+mn-lt"/>
          <a:ea typeface="+mj-ea"/>
          <a:cs typeface="+mj-cs"/>
        </a:defRPr>
      </a:lvl1pPr>
    </p:titleStyle>
    <p:bodyStyle>
      <a:lvl1pPr marL="228600" indent="-228600" algn="l" defTabSz="457200" rtl="0" eaLnBrk="1" latinLnBrk="0" hangingPunct="1">
        <a:spcBef>
          <a:spcPts val="0"/>
        </a:spcBef>
        <a:spcAft>
          <a:spcPts val="1300"/>
        </a:spcAft>
        <a:buFont typeface="Wingdings" charset="2"/>
        <a:buChar char="§"/>
        <a:defRPr sz="2000" kern="1200">
          <a:solidFill>
            <a:schemeClr val="tx1"/>
          </a:solidFill>
          <a:latin typeface="MillerDisplay"/>
          <a:ea typeface="+mn-ea"/>
          <a:cs typeface="+mn-cs"/>
        </a:defRPr>
      </a:lvl1pPr>
      <a:lvl2pPr marL="457200" indent="-228600" algn="l" defTabSz="457200" rtl="0" eaLnBrk="1" latinLnBrk="0" hangingPunct="1">
        <a:spcBef>
          <a:spcPts val="0"/>
        </a:spcBef>
        <a:spcAft>
          <a:spcPts val="1300"/>
        </a:spcAft>
        <a:buFont typeface="Wingdings" charset="2"/>
        <a:buChar char="§"/>
        <a:defRPr sz="2000" kern="1200">
          <a:solidFill>
            <a:schemeClr val="tx1"/>
          </a:solidFill>
          <a:latin typeface="MillerDisplay"/>
          <a:ea typeface="+mn-ea"/>
          <a:cs typeface="+mn-cs"/>
        </a:defRPr>
      </a:lvl2pPr>
      <a:lvl3pPr marL="685800" indent="-228600" algn="l" defTabSz="457200" rtl="0" eaLnBrk="1" latinLnBrk="0" hangingPunct="1">
        <a:spcBef>
          <a:spcPts val="0"/>
        </a:spcBef>
        <a:spcAft>
          <a:spcPts val="1300"/>
        </a:spcAft>
        <a:buFont typeface="Wingdings" charset="2"/>
        <a:buChar char="§"/>
        <a:defRPr sz="2000" kern="1200">
          <a:solidFill>
            <a:schemeClr val="tx1"/>
          </a:solidFill>
          <a:latin typeface="MillerDisplay"/>
          <a:ea typeface="+mn-ea"/>
          <a:cs typeface="+mn-cs"/>
        </a:defRPr>
      </a:lvl3pPr>
      <a:lvl4pPr marL="914400" indent="-228600" algn="l" defTabSz="457200" rtl="0" eaLnBrk="1" latinLnBrk="0" hangingPunct="1">
        <a:spcBef>
          <a:spcPts val="0"/>
        </a:spcBef>
        <a:spcAft>
          <a:spcPts val="1300"/>
        </a:spcAft>
        <a:buFont typeface="Wingdings" charset="2"/>
        <a:buChar char="§"/>
        <a:defRPr sz="2000" kern="1200">
          <a:solidFill>
            <a:schemeClr val="tx1"/>
          </a:solidFill>
          <a:latin typeface="MillerDisplay"/>
          <a:ea typeface="+mn-ea"/>
          <a:cs typeface="+mn-cs"/>
        </a:defRPr>
      </a:lvl4pPr>
      <a:lvl5pPr marL="1143000" indent="-228600" algn="l" defTabSz="457200" rtl="0" eaLnBrk="1" latinLnBrk="0" hangingPunct="1">
        <a:spcBef>
          <a:spcPts val="0"/>
        </a:spcBef>
        <a:spcAft>
          <a:spcPts val="1300"/>
        </a:spcAft>
        <a:buFont typeface="Wingdings" charset="2"/>
        <a:buChar char="§"/>
        <a:defRPr sz="2000" kern="1200">
          <a:solidFill>
            <a:schemeClr val="tx1"/>
          </a:solidFill>
          <a:latin typeface="MillerDisplay"/>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10817352" cy="36933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685800" y="1663700"/>
            <a:ext cx="10817352" cy="4432300"/>
          </a:xfrm>
          <a:prstGeom prst="rect">
            <a:avLst/>
          </a:prstGeom>
        </p:spPr>
        <p:txBody>
          <a:bodyPr vert="horz" lIns="0" tIns="0" rIns="0" bIns="0" rtlCol="0" ancho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12366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21701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31035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40370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49704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59039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68373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77708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7042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96377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105711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115046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3032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0661310"/>
      </p:ext>
    </p:extLst>
  </p:cSld>
  <p:clrMap bg1="lt1" tx1="dk1" bg2="lt2" tx2="dk2" accent1="accent1" accent2="accent2" accent3="accent3" accent4="accent4" accent5="accent5" accent6="accent6" hlink="hlink" folHlink="folHlink"/>
  <p:sldLayoutIdLst>
    <p:sldLayoutId id="2147483685" r:id="rId1"/>
    <p:sldLayoutId id="2147483696" r:id="rId2"/>
  </p:sldLayoutIdLst>
  <p:timing>
    <p:tnLst>
      <p:par>
        <p:cTn id="1" dur="indefinite" restart="never" nodeType="tmRoot"/>
      </p:par>
    </p:tnLst>
  </p:timing>
  <p:txStyles>
    <p:titleStyle>
      <a:lvl1pPr algn="l" defTabSz="457200" rtl="0" eaLnBrk="1" latinLnBrk="0" hangingPunct="1">
        <a:spcBef>
          <a:spcPct val="0"/>
        </a:spcBef>
        <a:buNone/>
        <a:defRPr sz="2400" kern="1200">
          <a:solidFill>
            <a:schemeClr val="tx1"/>
          </a:solidFill>
          <a:latin typeface="MillerDisplay"/>
          <a:ea typeface="+mj-ea"/>
          <a:cs typeface="MillerDisplay"/>
        </a:defRPr>
      </a:lvl1pPr>
    </p:titleStyle>
    <p:bodyStyle>
      <a:lvl1pPr marL="342900" indent="-342900" algn="l" defTabSz="457200" rtl="0" eaLnBrk="1" latinLnBrk="0" hangingPunct="1">
        <a:lnSpc>
          <a:spcPct val="120000"/>
        </a:lnSpc>
        <a:spcBef>
          <a:spcPts val="0"/>
        </a:spcBef>
        <a:buFont typeface="Wingdings" charset="2"/>
        <a:buChar char="§"/>
        <a:defRPr sz="2400" kern="1200">
          <a:solidFill>
            <a:schemeClr val="tx1"/>
          </a:solidFill>
          <a:latin typeface="MillerDisplay"/>
          <a:ea typeface="+mn-ea"/>
          <a:cs typeface="MillerDisplay"/>
        </a:defRPr>
      </a:lvl1pPr>
      <a:lvl2pPr marL="685800" indent="-342900" algn="l" defTabSz="457200" rtl="0" eaLnBrk="1" latinLnBrk="0" hangingPunct="1">
        <a:lnSpc>
          <a:spcPct val="120000"/>
        </a:lnSpc>
        <a:spcBef>
          <a:spcPts val="0"/>
        </a:spcBef>
        <a:buFont typeface="Wingdings" charset="2"/>
        <a:buChar char="§"/>
        <a:defRPr sz="2400" kern="1200">
          <a:solidFill>
            <a:schemeClr val="tx1"/>
          </a:solidFill>
          <a:latin typeface="MillerDisplay"/>
          <a:ea typeface="+mn-ea"/>
          <a:cs typeface="MillerDisplay"/>
        </a:defRPr>
      </a:lvl2pPr>
      <a:lvl3pPr marL="1028700" indent="-342900" algn="l" defTabSz="457200" rtl="0" eaLnBrk="1" latinLnBrk="0" hangingPunct="1">
        <a:lnSpc>
          <a:spcPct val="120000"/>
        </a:lnSpc>
        <a:spcBef>
          <a:spcPts val="0"/>
        </a:spcBef>
        <a:buFont typeface="Wingdings" charset="2"/>
        <a:buChar char="§"/>
        <a:defRPr sz="2400" kern="1200">
          <a:solidFill>
            <a:schemeClr val="tx1"/>
          </a:solidFill>
          <a:latin typeface="MillerDisplay"/>
          <a:ea typeface="+mn-ea"/>
          <a:cs typeface="MillerDisplay"/>
        </a:defRPr>
      </a:lvl3pPr>
      <a:lvl4pPr marL="1371600" indent="-342900" algn="l" defTabSz="457200" rtl="0" eaLnBrk="1" latinLnBrk="0" hangingPunct="1">
        <a:lnSpc>
          <a:spcPct val="120000"/>
        </a:lnSpc>
        <a:spcBef>
          <a:spcPts val="0"/>
        </a:spcBef>
        <a:buFont typeface="Wingdings" charset="2"/>
        <a:buChar char="§"/>
        <a:defRPr sz="2400" kern="1200">
          <a:solidFill>
            <a:schemeClr val="tx1"/>
          </a:solidFill>
          <a:latin typeface="MillerDisplay"/>
          <a:ea typeface="+mn-ea"/>
          <a:cs typeface="MillerDisplay"/>
        </a:defRPr>
      </a:lvl4pPr>
      <a:lvl5pPr marL="1714500" indent="-342900" algn="l" defTabSz="457200" rtl="0" eaLnBrk="1" latinLnBrk="0" hangingPunct="1">
        <a:lnSpc>
          <a:spcPct val="120000"/>
        </a:lnSpc>
        <a:spcBef>
          <a:spcPts val="0"/>
        </a:spcBef>
        <a:buFont typeface="Wingdings" charset="2"/>
        <a:buChar char="§"/>
        <a:defRPr sz="2400" kern="1200">
          <a:solidFill>
            <a:schemeClr val="tx1"/>
          </a:solidFill>
          <a:latin typeface="MillerDisplay"/>
          <a:ea typeface="+mn-ea"/>
          <a:cs typeface="MillerDisplay"/>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431" userDrawn="1">
          <p15:clr>
            <a:srgbClr val="F26B43"/>
          </p15:clr>
        </p15:guide>
        <p15:guide id="4" pos="7247" userDrawn="1">
          <p15:clr>
            <a:srgbClr val="F26B43"/>
          </p15:clr>
        </p15:guide>
        <p15:guide id="5" pos="2543" userDrawn="1">
          <p15:clr>
            <a:srgbClr val="F26B43"/>
          </p15:clr>
        </p15:guide>
        <p15:guide id="6" pos="2783" userDrawn="1">
          <p15:clr>
            <a:srgbClr val="F26B43"/>
          </p15:clr>
        </p15:guide>
        <p15:guide id="7" pos="3719" userDrawn="1">
          <p15:clr>
            <a:srgbClr val="F26B43"/>
          </p15:clr>
        </p15:guide>
        <p15:guide id="8" pos="3959" userDrawn="1">
          <p15:clr>
            <a:srgbClr val="F26B43"/>
          </p15:clr>
        </p15:guide>
        <p15:guide id="9" pos="4895" userDrawn="1">
          <p15:clr>
            <a:srgbClr val="F26B43"/>
          </p15:clr>
        </p15:guide>
        <p15:guide id="10" pos="5135" userDrawn="1">
          <p15:clr>
            <a:srgbClr val="F26B43"/>
          </p15:clr>
        </p15:guide>
        <p15:guide id="11" orient="horz" pos="360" userDrawn="1">
          <p15:clr>
            <a:srgbClr val="F26B43"/>
          </p15:clr>
        </p15:guide>
        <p15:guide id="12" orient="horz" pos="1080" userDrawn="1">
          <p15:clr>
            <a:srgbClr val="F26B43"/>
          </p15:clr>
        </p15:guide>
        <p15:guide id="13" orient="horz" pos="3768" userDrawn="1">
          <p15:clr>
            <a:srgbClr val="F26B43"/>
          </p15:clr>
        </p15:guide>
        <p15:guide id="14" pos="1367" userDrawn="1">
          <p15:clr>
            <a:srgbClr val="F26B43"/>
          </p15:clr>
        </p15:guide>
        <p15:guide id="15" pos="1607" userDrawn="1">
          <p15:clr>
            <a:srgbClr val="F26B43"/>
          </p15:clr>
        </p15:guide>
        <p15:guide id="16" pos="6071" userDrawn="1">
          <p15:clr>
            <a:srgbClr val="F26B43"/>
          </p15:clr>
        </p15:guide>
        <p15:guide id="17" pos="6311"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31966"/>
            <a:ext cx="10817352" cy="323165"/>
          </a:xfrm>
          <a:prstGeom prst="rect">
            <a:avLst/>
          </a:prstGeom>
        </p:spPr>
        <p:txBody>
          <a:bodyPr vert="horz" lIns="0" tIns="0" rIns="0" bIns="0" rtlCol="0" anchor="ctr">
            <a:noAutofit/>
          </a:bodyPr>
          <a:lstStyle/>
          <a:p>
            <a:r>
              <a:rPr lang="en-US"/>
              <a:t>Click to edit Master title style</a:t>
            </a:r>
          </a:p>
        </p:txBody>
      </p:sp>
      <p:sp>
        <p:nvSpPr>
          <p:cNvPr id="3" name="Text Placeholder 2"/>
          <p:cNvSpPr>
            <a:spLocks noGrp="1"/>
          </p:cNvSpPr>
          <p:nvPr>
            <p:ph type="body" idx="1"/>
          </p:nvPr>
        </p:nvSpPr>
        <p:spPr>
          <a:xfrm>
            <a:off x="685800" y="1600201"/>
            <a:ext cx="10817352" cy="4394200"/>
          </a:xfrm>
          <a:prstGeom prst="rect">
            <a:avLst/>
          </a:prstGeom>
        </p:spPr>
        <p:txBody>
          <a:bodyPr vert="horz" lIns="0" tIns="0" rIns="0" bIns="0" rtlCol="0">
            <a:noAutofit/>
          </a:bodyPr>
          <a:lstStyle/>
          <a:p>
            <a:pPr lvl="0"/>
            <a:r>
              <a:rPr lang="en-US"/>
              <a:t>Click to edit Master text styles</a:t>
            </a:r>
          </a:p>
          <a:p>
            <a:pPr lvl="1"/>
            <a:r>
              <a:rPr lang="en-US"/>
              <a:t>First level</a:t>
            </a:r>
          </a:p>
          <a:p>
            <a:pPr lvl="2"/>
            <a:r>
              <a:rPr lang="en-US"/>
              <a:t>Second level</a:t>
            </a:r>
          </a:p>
          <a:p>
            <a:pPr lvl="3"/>
            <a:r>
              <a:rPr lang="en-US"/>
              <a:t>Third level</a:t>
            </a:r>
          </a:p>
          <a:p>
            <a:pPr lvl="4"/>
            <a:r>
              <a:rPr lang="en-US"/>
              <a:t>Fourth level</a:t>
            </a:r>
          </a:p>
        </p:txBody>
      </p:sp>
      <p:sp>
        <p:nvSpPr>
          <p:cNvPr id="12" name="Rectangle 11"/>
          <p:cNvSpPr/>
          <p:nvPr userDrawn="1"/>
        </p:nvSpPr>
        <p:spPr>
          <a:xfrm>
            <a:off x="12366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21701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31035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40370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49704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59039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8373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77708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87042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96377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105711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userDrawn="1"/>
        </p:nvSpPr>
        <p:spPr>
          <a:xfrm>
            <a:off x="115046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3032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53096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07" r:id="rId3"/>
    <p:sldLayoutId id="2147483711" r:id="rId4"/>
    <p:sldLayoutId id="2147483712" r:id="rId5"/>
    <p:sldLayoutId id="2147483713" r:id="rId6"/>
    <p:sldLayoutId id="2147483721" r:id="rId7"/>
    <p:sldLayoutId id="2147483698" r:id="rId8"/>
    <p:sldLayoutId id="2147483739" r:id="rId9"/>
    <p:sldLayoutId id="2147483717" r:id="rId10"/>
    <p:sldLayoutId id="2147483718" r:id="rId11"/>
    <p:sldLayoutId id="2147483772" r:id="rId12"/>
    <p:sldLayoutId id="2147483771" r:id="rId13"/>
    <p:sldLayoutId id="2147483773" r:id="rId14"/>
    <p:sldLayoutId id="2147483774" r:id="rId15"/>
    <p:sldLayoutId id="2147483775" r:id="rId16"/>
    <p:sldLayoutId id="2147483776" r:id="rId17"/>
    <p:sldLayoutId id="2147483777" r:id="rId18"/>
  </p:sldLayoutIdLst>
  <p:timing>
    <p:tnLst>
      <p:par>
        <p:cTn id="1" dur="indefinite" restart="never" nodeType="tmRoot"/>
      </p:par>
    </p:tnLst>
  </p:timing>
  <p:txStyles>
    <p:titleStyle>
      <a:lvl1pPr algn="l" defTabSz="457200" rtl="0" eaLnBrk="1" latinLnBrk="0" hangingPunct="1">
        <a:spcBef>
          <a:spcPct val="0"/>
        </a:spcBef>
        <a:buNone/>
        <a:defRPr sz="2100" kern="1200" spc="30">
          <a:solidFill>
            <a:schemeClr val="tx1"/>
          </a:solidFill>
          <a:latin typeface="MillerDisplay"/>
          <a:ea typeface="+mj-ea"/>
          <a:cs typeface="+mj-cs"/>
        </a:defRPr>
      </a:lvl1pPr>
    </p:titleStyle>
    <p:bodyStyle>
      <a:lvl1pPr marL="0" indent="0" algn="l" defTabSz="457200" rtl="0" eaLnBrk="1" latinLnBrk="0" hangingPunct="1">
        <a:lnSpc>
          <a:spcPct val="150000"/>
        </a:lnSpc>
        <a:spcBef>
          <a:spcPts val="0"/>
        </a:spcBef>
        <a:spcAft>
          <a:spcPts val="250"/>
        </a:spcAft>
        <a:buFontTx/>
        <a:buNone/>
        <a:defRPr sz="1100" b="0" i="0" kern="1200">
          <a:solidFill>
            <a:schemeClr val="tx1"/>
          </a:solidFill>
          <a:latin typeface="Gotham Book"/>
          <a:ea typeface="+mn-ea"/>
          <a:cs typeface="Gotham Book"/>
        </a:defRPr>
      </a:lvl1pPr>
      <a:lvl2pPr marL="1778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2pPr>
      <a:lvl3pPr marL="3429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baseline="0">
          <a:solidFill>
            <a:schemeClr val="tx1"/>
          </a:solidFill>
          <a:latin typeface="Gotham Book"/>
          <a:ea typeface="+mn-ea"/>
          <a:cs typeface="Gotham Book"/>
        </a:defRPr>
      </a:lvl3pPr>
      <a:lvl4pPr marL="5207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4pPr>
      <a:lvl5pPr marL="6858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5pPr>
      <a:lvl6pPr marL="863600" indent="-177800" algn="l" defTabSz="457200" rtl="0" eaLnBrk="1" latinLnBrk="0" hangingPunct="1">
        <a:lnSpc>
          <a:spcPct val="150000"/>
        </a:lnSpc>
        <a:spcBef>
          <a:spcPct val="20000"/>
        </a:spcBef>
        <a:buClr>
          <a:schemeClr val="accent1">
            <a:lumMod val="50000"/>
          </a:schemeClr>
        </a:buClr>
        <a:buFont typeface="Wingdings" charset="2"/>
        <a:buChar char="§"/>
        <a:defRPr sz="1100" b="0" i="0" kern="1200">
          <a:solidFill>
            <a:schemeClr val="tx1"/>
          </a:solidFill>
          <a:latin typeface="Gotham Book"/>
          <a:ea typeface="+mn-ea"/>
          <a:cs typeface="Gotham Book"/>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431" userDrawn="1">
          <p15:clr>
            <a:srgbClr val="F26B43"/>
          </p15:clr>
        </p15:guide>
        <p15:guide id="4" pos="7247" userDrawn="1">
          <p15:clr>
            <a:srgbClr val="F26B43"/>
          </p15:clr>
        </p15:guide>
        <p15:guide id="5" orient="horz" pos="360" userDrawn="1">
          <p15:clr>
            <a:srgbClr val="F26B43"/>
          </p15:clr>
        </p15:guide>
        <p15:guide id="6" orient="horz" pos="1080" userDrawn="1">
          <p15:clr>
            <a:srgbClr val="F26B43"/>
          </p15:clr>
        </p15:guide>
        <p15:guide id="7" orient="horz" pos="3768" userDrawn="1">
          <p15:clr>
            <a:srgbClr val="F26B43"/>
          </p15:clr>
        </p15:guide>
        <p15:guide id="8" pos="2543" userDrawn="1">
          <p15:clr>
            <a:srgbClr val="F26B43"/>
          </p15:clr>
        </p15:guide>
        <p15:guide id="9" pos="2783" userDrawn="1">
          <p15:clr>
            <a:srgbClr val="F26B43"/>
          </p15:clr>
        </p15:guide>
        <p15:guide id="10" pos="4895" userDrawn="1">
          <p15:clr>
            <a:srgbClr val="F26B43"/>
          </p15:clr>
        </p15:guide>
        <p15:guide id="11" pos="5135" userDrawn="1">
          <p15:clr>
            <a:srgbClr val="F26B43"/>
          </p15:clr>
        </p15:guide>
        <p15:guide id="12" pos="3719" userDrawn="1">
          <p15:clr>
            <a:srgbClr val="F26B43"/>
          </p15:clr>
        </p15:guide>
        <p15:guide id="13" pos="3959" userDrawn="1">
          <p15:clr>
            <a:srgbClr val="F26B43"/>
          </p15:clr>
        </p15:guide>
        <p15:guide id="14" pos="1367" userDrawn="1">
          <p15:clr>
            <a:srgbClr val="F26B43"/>
          </p15:clr>
        </p15:guide>
        <p15:guide id="15" pos="1607" userDrawn="1">
          <p15:clr>
            <a:srgbClr val="F26B43"/>
          </p15:clr>
        </p15:guide>
        <p15:guide id="16" pos="6071" userDrawn="1">
          <p15:clr>
            <a:srgbClr val="F26B43"/>
          </p15:clr>
        </p15:guide>
        <p15:guide id="17" pos="6311"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31966"/>
            <a:ext cx="10817352" cy="323165"/>
          </a:xfrm>
          <a:prstGeom prst="rect">
            <a:avLst/>
          </a:prstGeom>
        </p:spPr>
        <p:txBody>
          <a:bodyPr vert="horz" lIns="0" tIns="0" rIns="0" bIns="0" rtlCol="0" anchor="ctr">
            <a:noAutofit/>
          </a:bodyPr>
          <a:lstStyle/>
          <a:p>
            <a:r>
              <a:rPr lang="en-US"/>
              <a:t>Click to edit Master title style</a:t>
            </a:r>
          </a:p>
        </p:txBody>
      </p:sp>
      <p:sp>
        <p:nvSpPr>
          <p:cNvPr id="3" name="Text Placeholder 2"/>
          <p:cNvSpPr>
            <a:spLocks noGrp="1"/>
          </p:cNvSpPr>
          <p:nvPr>
            <p:ph type="body" idx="1"/>
          </p:nvPr>
        </p:nvSpPr>
        <p:spPr>
          <a:xfrm>
            <a:off x="685800" y="1600201"/>
            <a:ext cx="10817352" cy="4394200"/>
          </a:xfrm>
          <a:prstGeom prst="rect">
            <a:avLst/>
          </a:prstGeom>
        </p:spPr>
        <p:txBody>
          <a:bodyPr vert="horz" lIns="0" tIns="0" rIns="0" bIns="0" rtlCol="0">
            <a:noAutofit/>
          </a:bodyPr>
          <a:lstStyle/>
          <a:p>
            <a:pPr lvl="0"/>
            <a:r>
              <a:rPr lang="en-US"/>
              <a:t>Click to edit Master text styles</a:t>
            </a:r>
          </a:p>
          <a:p>
            <a:pPr lvl="1"/>
            <a:r>
              <a:rPr lang="en-US"/>
              <a:t>First level</a:t>
            </a:r>
          </a:p>
          <a:p>
            <a:pPr lvl="2"/>
            <a:r>
              <a:rPr lang="en-US"/>
              <a:t>Second level</a:t>
            </a:r>
          </a:p>
          <a:p>
            <a:pPr lvl="3"/>
            <a:r>
              <a:rPr lang="en-US"/>
              <a:t>Third level</a:t>
            </a:r>
          </a:p>
          <a:p>
            <a:pPr lvl="4"/>
            <a:r>
              <a:rPr lang="en-US"/>
              <a:t>Fourth level</a:t>
            </a:r>
          </a:p>
        </p:txBody>
      </p:sp>
      <p:sp>
        <p:nvSpPr>
          <p:cNvPr id="12" name="Rectangle 11"/>
          <p:cNvSpPr/>
          <p:nvPr userDrawn="1"/>
        </p:nvSpPr>
        <p:spPr>
          <a:xfrm>
            <a:off x="12366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21701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31035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40370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49704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59039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8373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77708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87042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96377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105711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userDrawn="1"/>
        </p:nvSpPr>
        <p:spPr>
          <a:xfrm>
            <a:off x="115046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3032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3563033"/>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Lst>
  <p:timing>
    <p:tnLst>
      <p:par>
        <p:cTn id="1" dur="indefinite" restart="never" nodeType="tmRoot"/>
      </p:par>
    </p:tnLst>
  </p:timing>
  <p:txStyles>
    <p:titleStyle>
      <a:lvl1pPr algn="l" defTabSz="457200" rtl="0" eaLnBrk="1" latinLnBrk="0" hangingPunct="1">
        <a:spcBef>
          <a:spcPct val="0"/>
        </a:spcBef>
        <a:buNone/>
        <a:defRPr sz="2100" kern="1200" spc="30">
          <a:solidFill>
            <a:schemeClr val="tx1"/>
          </a:solidFill>
          <a:latin typeface="MillerDisplay"/>
          <a:ea typeface="+mj-ea"/>
          <a:cs typeface="+mj-cs"/>
        </a:defRPr>
      </a:lvl1pPr>
    </p:titleStyle>
    <p:bodyStyle>
      <a:lvl1pPr marL="0" indent="0" algn="l" defTabSz="457200" rtl="0" eaLnBrk="1" latinLnBrk="0" hangingPunct="1">
        <a:lnSpc>
          <a:spcPct val="150000"/>
        </a:lnSpc>
        <a:spcBef>
          <a:spcPts val="0"/>
        </a:spcBef>
        <a:spcAft>
          <a:spcPts val="250"/>
        </a:spcAft>
        <a:buFontTx/>
        <a:buNone/>
        <a:defRPr sz="1100" b="0" i="0" kern="1200">
          <a:solidFill>
            <a:schemeClr val="tx1"/>
          </a:solidFill>
          <a:latin typeface="Gotham Book"/>
          <a:ea typeface="+mn-ea"/>
          <a:cs typeface="Gotham Book"/>
        </a:defRPr>
      </a:lvl1pPr>
      <a:lvl2pPr marL="1778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2pPr>
      <a:lvl3pPr marL="3429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baseline="0">
          <a:solidFill>
            <a:schemeClr val="tx1"/>
          </a:solidFill>
          <a:latin typeface="Gotham Book"/>
          <a:ea typeface="+mn-ea"/>
          <a:cs typeface="Gotham Book"/>
        </a:defRPr>
      </a:lvl3pPr>
      <a:lvl4pPr marL="5207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4pPr>
      <a:lvl5pPr marL="6858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5pPr>
      <a:lvl6pPr marL="863600" indent="-177800" algn="l" defTabSz="457200" rtl="0" eaLnBrk="1" latinLnBrk="0" hangingPunct="1">
        <a:lnSpc>
          <a:spcPct val="150000"/>
        </a:lnSpc>
        <a:spcBef>
          <a:spcPct val="20000"/>
        </a:spcBef>
        <a:buClr>
          <a:schemeClr val="accent1">
            <a:lumMod val="50000"/>
          </a:schemeClr>
        </a:buClr>
        <a:buFont typeface="Wingdings" charset="2"/>
        <a:buChar char="§"/>
        <a:defRPr sz="1100" b="0" i="0" kern="1200">
          <a:solidFill>
            <a:schemeClr val="tx1"/>
          </a:solidFill>
          <a:latin typeface="Gotham Book"/>
          <a:ea typeface="+mn-ea"/>
          <a:cs typeface="Gotham Book"/>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guide id="3" pos="431">
          <p15:clr>
            <a:srgbClr val="F26B43"/>
          </p15:clr>
        </p15:guide>
        <p15:guide id="4" pos="7247">
          <p15:clr>
            <a:srgbClr val="F26B43"/>
          </p15:clr>
        </p15:guide>
        <p15:guide id="5" orient="horz" pos="360">
          <p15:clr>
            <a:srgbClr val="F26B43"/>
          </p15:clr>
        </p15:guide>
        <p15:guide id="6" orient="horz" pos="1080">
          <p15:clr>
            <a:srgbClr val="F26B43"/>
          </p15:clr>
        </p15:guide>
        <p15:guide id="7" orient="horz" pos="3768">
          <p15:clr>
            <a:srgbClr val="F26B43"/>
          </p15:clr>
        </p15:guide>
        <p15:guide id="8" pos="2543">
          <p15:clr>
            <a:srgbClr val="F26B43"/>
          </p15:clr>
        </p15:guide>
        <p15:guide id="9" pos="2783">
          <p15:clr>
            <a:srgbClr val="F26B43"/>
          </p15:clr>
        </p15:guide>
        <p15:guide id="10" pos="4895">
          <p15:clr>
            <a:srgbClr val="F26B43"/>
          </p15:clr>
        </p15:guide>
        <p15:guide id="11" pos="5135">
          <p15:clr>
            <a:srgbClr val="F26B43"/>
          </p15:clr>
        </p15:guide>
        <p15:guide id="12" pos="3719">
          <p15:clr>
            <a:srgbClr val="F26B43"/>
          </p15:clr>
        </p15:guide>
        <p15:guide id="13" pos="3959">
          <p15:clr>
            <a:srgbClr val="F26B43"/>
          </p15:clr>
        </p15:guide>
        <p15:guide id="14" pos="1367">
          <p15:clr>
            <a:srgbClr val="F26B43"/>
          </p15:clr>
        </p15:guide>
        <p15:guide id="15" pos="1607">
          <p15:clr>
            <a:srgbClr val="F26B43"/>
          </p15:clr>
        </p15:guide>
        <p15:guide id="16" pos="6071">
          <p15:clr>
            <a:srgbClr val="F26B43"/>
          </p15:clr>
        </p15:guide>
        <p15:guide id="17" pos="631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731966"/>
            <a:ext cx="10817352" cy="323165"/>
          </a:xfrm>
          <a:prstGeom prst="rect">
            <a:avLst/>
          </a:prstGeom>
        </p:spPr>
        <p:txBody>
          <a:bodyPr vert="horz" lIns="0" tIns="0" rIns="0" bIns="0" rtlCol="0" anchor="ctr">
            <a:noAutofit/>
          </a:bodyPr>
          <a:lstStyle/>
          <a:p>
            <a:r>
              <a:rPr lang="en-US"/>
              <a:t>Click to edit Master title style</a:t>
            </a:r>
          </a:p>
        </p:txBody>
      </p:sp>
      <p:sp>
        <p:nvSpPr>
          <p:cNvPr id="3" name="Text Placeholder 2"/>
          <p:cNvSpPr>
            <a:spLocks noGrp="1"/>
          </p:cNvSpPr>
          <p:nvPr>
            <p:ph type="body" idx="1"/>
          </p:nvPr>
        </p:nvSpPr>
        <p:spPr>
          <a:xfrm>
            <a:off x="685800" y="1600201"/>
            <a:ext cx="10817352" cy="4394200"/>
          </a:xfrm>
          <a:prstGeom prst="rect">
            <a:avLst/>
          </a:prstGeom>
        </p:spPr>
        <p:txBody>
          <a:bodyPr vert="horz" lIns="0" tIns="0" rIns="0" bIns="0" rtlCol="0">
            <a:noAutofit/>
          </a:bodyPr>
          <a:lstStyle/>
          <a:p>
            <a:pPr lvl="0"/>
            <a:r>
              <a:rPr lang="en-US"/>
              <a:t>Click to edit Master text styles</a:t>
            </a:r>
          </a:p>
          <a:p>
            <a:pPr lvl="1"/>
            <a:r>
              <a:rPr lang="en-US"/>
              <a:t>First level</a:t>
            </a:r>
          </a:p>
          <a:p>
            <a:pPr lvl="2"/>
            <a:r>
              <a:rPr lang="en-US"/>
              <a:t>Second level</a:t>
            </a:r>
          </a:p>
          <a:p>
            <a:pPr lvl="3"/>
            <a:r>
              <a:rPr lang="en-US"/>
              <a:t>Third level</a:t>
            </a:r>
          </a:p>
          <a:p>
            <a:pPr lvl="4"/>
            <a:r>
              <a:rPr lang="en-US"/>
              <a:t>Fourth level</a:t>
            </a:r>
          </a:p>
        </p:txBody>
      </p:sp>
      <p:sp>
        <p:nvSpPr>
          <p:cNvPr id="12" name="Rectangle 11"/>
          <p:cNvSpPr/>
          <p:nvPr userDrawn="1"/>
        </p:nvSpPr>
        <p:spPr>
          <a:xfrm>
            <a:off x="12366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21701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31035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40370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49704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59039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8373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77708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87042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96377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1057116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userDrawn="1"/>
        </p:nvSpPr>
        <p:spPr>
          <a:xfrm>
            <a:off x="115046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303213" y="-578057"/>
            <a:ext cx="381000" cy="3797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147254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iming>
    <p:tnLst>
      <p:par>
        <p:cTn id="1" dur="indefinite" restart="never" nodeType="tmRoot"/>
      </p:par>
    </p:tnLst>
  </p:timing>
  <p:txStyles>
    <p:titleStyle>
      <a:lvl1pPr algn="l" defTabSz="457200" rtl="0" eaLnBrk="1" latinLnBrk="0" hangingPunct="1">
        <a:spcBef>
          <a:spcPct val="0"/>
        </a:spcBef>
        <a:buNone/>
        <a:defRPr sz="2100" kern="1200" spc="30">
          <a:solidFill>
            <a:schemeClr val="tx1"/>
          </a:solidFill>
          <a:latin typeface="MillerDisplay"/>
          <a:ea typeface="+mj-ea"/>
          <a:cs typeface="+mj-cs"/>
        </a:defRPr>
      </a:lvl1pPr>
    </p:titleStyle>
    <p:bodyStyle>
      <a:lvl1pPr marL="0" indent="0" algn="l" defTabSz="457200" rtl="0" eaLnBrk="1" latinLnBrk="0" hangingPunct="1">
        <a:lnSpc>
          <a:spcPct val="150000"/>
        </a:lnSpc>
        <a:spcBef>
          <a:spcPts val="0"/>
        </a:spcBef>
        <a:spcAft>
          <a:spcPts val="250"/>
        </a:spcAft>
        <a:buFontTx/>
        <a:buNone/>
        <a:defRPr sz="1100" b="0" i="0" kern="1200">
          <a:solidFill>
            <a:schemeClr val="tx1"/>
          </a:solidFill>
          <a:latin typeface="Gotham Book"/>
          <a:ea typeface="+mn-ea"/>
          <a:cs typeface="Gotham Book"/>
        </a:defRPr>
      </a:lvl1pPr>
      <a:lvl2pPr marL="1778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2pPr>
      <a:lvl3pPr marL="3429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baseline="0">
          <a:solidFill>
            <a:schemeClr val="tx1"/>
          </a:solidFill>
          <a:latin typeface="Gotham Book"/>
          <a:ea typeface="+mn-ea"/>
          <a:cs typeface="Gotham Book"/>
        </a:defRPr>
      </a:lvl3pPr>
      <a:lvl4pPr marL="520700" indent="-1778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4pPr>
      <a:lvl5pPr marL="685800" indent="-165100" algn="l" defTabSz="457200" rtl="0" eaLnBrk="1" latinLnBrk="0" hangingPunct="1">
        <a:lnSpc>
          <a:spcPct val="150000"/>
        </a:lnSpc>
        <a:spcBef>
          <a:spcPts val="0"/>
        </a:spcBef>
        <a:spcAft>
          <a:spcPts val="250"/>
        </a:spcAft>
        <a:buClr>
          <a:schemeClr val="accent1">
            <a:lumMod val="50000"/>
          </a:schemeClr>
        </a:buClr>
        <a:buFont typeface="Wingdings" charset="2"/>
        <a:buChar char="§"/>
        <a:defRPr sz="1100" b="0" i="0" kern="1200">
          <a:solidFill>
            <a:schemeClr val="tx1"/>
          </a:solidFill>
          <a:latin typeface="Gotham Book"/>
          <a:ea typeface="+mn-ea"/>
          <a:cs typeface="Gotham Book"/>
        </a:defRPr>
      </a:lvl5pPr>
      <a:lvl6pPr marL="863600" indent="-177800" algn="l" defTabSz="457200" rtl="0" eaLnBrk="1" latinLnBrk="0" hangingPunct="1">
        <a:lnSpc>
          <a:spcPct val="150000"/>
        </a:lnSpc>
        <a:spcBef>
          <a:spcPct val="20000"/>
        </a:spcBef>
        <a:buClr>
          <a:schemeClr val="accent1">
            <a:lumMod val="50000"/>
          </a:schemeClr>
        </a:buClr>
        <a:buFont typeface="Wingdings" charset="2"/>
        <a:buChar char="§"/>
        <a:defRPr sz="1100" b="0" i="0" kern="1200">
          <a:solidFill>
            <a:schemeClr val="tx1"/>
          </a:solidFill>
          <a:latin typeface="Gotham Book"/>
          <a:ea typeface="+mn-ea"/>
          <a:cs typeface="Gotham Book"/>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guide id="3" pos="431">
          <p15:clr>
            <a:srgbClr val="F26B43"/>
          </p15:clr>
        </p15:guide>
        <p15:guide id="4" pos="7247">
          <p15:clr>
            <a:srgbClr val="F26B43"/>
          </p15:clr>
        </p15:guide>
        <p15:guide id="5" orient="horz" pos="360">
          <p15:clr>
            <a:srgbClr val="F26B43"/>
          </p15:clr>
        </p15:guide>
        <p15:guide id="6" orient="horz" pos="1080">
          <p15:clr>
            <a:srgbClr val="F26B43"/>
          </p15:clr>
        </p15:guide>
        <p15:guide id="7" orient="horz" pos="3768">
          <p15:clr>
            <a:srgbClr val="F26B43"/>
          </p15:clr>
        </p15:guide>
        <p15:guide id="8" pos="2543">
          <p15:clr>
            <a:srgbClr val="F26B43"/>
          </p15:clr>
        </p15:guide>
        <p15:guide id="9" pos="2783">
          <p15:clr>
            <a:srgbClr val="F26B43"/>
          </p15:clr>
        </p15:guide>
        <p15:guide id="10" pos="4895">
          <p15:clr>
            <a:srgbClr val="F26B43"/>
          </p15:clr>
        </p15:guide>
        <p15:guide id="11" pos="5135">
          <p15:clr>
            <a:srgbClr val="F26B43"/>
          </p15:clr>
        </p15:guide>
        <p15:guide id="12" pos="3719">
          <p15:clr>
            <a:srgbClr val="F26B43"/>
          </p15:clr>
        </p15:guide>
        <p15:guide id="13" pos="3959">
          <p15:clr>
            <a:srgbClr val="F26B43"/>
          </p15:clr>
        </p15:guide>
        <p15:guide id="14" pos="1367">
          <p15:clr>
            <a:srgbClr val="F26B43"/>
          </p15:clr>
        </p15:guide>
        <p15:guide id="15" pos="1607">
          <p15:clr>
            <a:srgbClr val="F26B43"/>
          </p15:clr>
        </p15:guide>
        <p15:guide id="16" pos="6071">
          <p15:clr>
            <a:srgbClr val="F26B43"/>
          </p15:clr>
        </p15:guide>
        <p15:guide id="17" pos="6311">
          <p15:clr>
            <a:srgbClr val="F26B43"/>
          </p15:clr>
        </p15:guide>
        <p15:guide id="18" orient="horz" pos="768">
          <p15:clr>
            <a:srgbClr val="F26B43"/>
          </p15:clr>
        </p15:guide>
        <p15:guide id="19" orient="horz" pos="1488">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38415"/>
            <a:ext cx="10969625" cy="215444"/>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609600" y="1600200"/>
            <a:ext cx="10969625" cy="124957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0416487"/>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Lst>
  <p:timing>
    <p:tnLst>
      <p:par>
        <p:cTn id="1" dur="indefinite" restart="never" nodeType="tmRoot"/>
      </p:par>
    </p:tnLst>
  </p:timing>
  <p:txStyles>
    <p:titleStyle>
      <a:lvl1pPr algn="l" defTabSz="457200" rtl="0" eaLnBrk="1" latinLnBrk="0" hangingPunct="1">
        <a:spcBef>
          <a:spcPct val="0"/>
        </a:spcBef>
        <a:buNone/>
        <a:defRPr sz="1400" kern="1200">
          <a:solidFill>
            <a:schemeClr val="tx1"/>
          </a:solidFill>
          <a:latin typeface="+mj-lt"/>
          <a:ea typeface="+mj-ea"/>
          <a:cs typeface="Gotham Medium"/>
        </a:defRPr>
      </a:lvl1pPr>
    </p:titleStyle>
    <p:bodyStyle>
      <a:lvl1pPr marL="342900" indent="-342900" algn="l" defTabSz="457200" rtl="0" eaLnBrk="1" latinLnBrk="0" hangingPunct="1">
        <a:spcBef>
          <a:spcPct val="20000"/>
        </a:spcBef>
        <a:buFont typeface="Wingdings" charset="2"/>
        <a:buChar char="§"/>
        <a:defRPr sz="1400" kern="1200">
          <a:solidFill>
            <a:schemeClr val="tx1"/>
          </a:solidFill>
          <a:latin typeface="+mj-lt"/>
          <a:ea typeface="+mn-ea"/>
          <a:cs typeface="Gotham Medium"/>
        </a:defRPr>
      </a:lvl1pPr>
      <a:lvl2pPr marL="742950" indent="-285750" algn="l" defTabSz="457200" rtl="0" eaLnBrk="1" latinLnBrk="0" hangingPunct="1">
        <a:spcBef>
          <a:spcPct val="20000"/>
        </a:spcBef>
        <a:buFont typeface="Wingdings" charset="2"/>
        <a:buChar char="§"/>
        <a:defRPr sz="1400" kern="1200">
          <a:solidFill>
            <a:schemeClr val="tx1"/>
          </a:solidFill>
          <a:latin typeface="+mj-lt"/>
          <a:ea typeface="+mn-ea"/>
          <a:cs typeface="Gotham Medium"/>
        </a:defRPr>
      </a:lvl2pPr>
      <a:lvl3pPr marL="1143000" indent="-228600" algn="l" defTabSz="457200" rtl="0" eaLnBrk="1" latinLnBrk="0" hangingPunct="1">
        <a:spcBef>
          <a:spcPct val="20000"/>
        </a:spcBef>
        <a:buFont typeface="Wingdings" charset="2"/>
        <a:buChar char="§"/>
        <a:defRPr sz="1400" kern="1200">
          <a:solidFill>
            <a:schemeClr val="tx1"/>
          </a:solidFill>
          <a:latin typeface="+mj-lt"/>
          <a:ea typeface="+mn-ea"/>
          <a:cs typeface="Gotham Medium"/>
        </a:defRPr>
      </a:lvl3pPr>
      <a:lvl4pPr marL="1600200" indent="-228600" algn="l" defTabSz="457200" rtl="0" eaLnBrk="1" latinLnBrk="0" hangingPunct="1">
        <a:spcBef>
          <a:spcPct val="20000"/>
        </a:spcBef>
        <a:buFont typeface="Wingdings" charset="2"/>
        <a:buChar char="§"/>
        <a:defRPr sz="1400" kern="1200">
          <a:solidFill>
            <a:schemeClr val="tx1"/>
          </a:solidFill>
          <a:latin typeface="+mj-lt"/>
          <a:ea typeface="+mn-ea"/>
          <a:cs typeface="Gotham Medium"/>
        </a:defRPr>
      </a:lvl4pPr>
      <a:lvl5pPr marL="2057400" indent="-228600" algn="l" defTabSz="457200" rtl="0" eaLnBrk="1" latinLnBrk="0" hangingPunct="1">
        <a:spcBef>
          <a:spcPct val="20000"/>
        </a:spcBef>
        <a:buFont typeface="Wingdings" charset="2"/>
        <a:buChar char="§"/>
        <a:defRPr sz="1400" kern="1200">
          <a:solidFill>
            <a:schemeClr val="tx1"/>
          </a:solidFill>
          <a:latin typeface="+mj-lt"/>
          <a:ea typeface="+mn-ea"/>
          <a:cs typeface="Gotham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hortonworks.com/wp-content/uploads/2015/02/Introducing-the-Newly-Redesigned-Apache-HAWQ-Incubating-1.pdf" TargetMode="Externa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2.xml"/><Relationship Id="rId4" Type="http://schemas.openxmlformats.org/officeDocument/2006/relationships/hyperlink" Target="https://docs.microsoft.com/en-us/aspnet/aspnet/overview/developing-apps-with-windows-azure/building-real-world-cloud-apps-with-windows-azure/data-partitioning-strategi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p:txBody>
          <a:bodyPr/>
          <a:lstStyle/>
          <a:p>
            <a:r>
              <a:rPr lang="en-US" dirty="0" err="1" smtClean="0"/>
              <a:t>maY</a:t>
            </a:r>
            <a:r>
              <a:rPr lang="en-US" dirty="0" smtClean="0"/>
              <a:t>, 2017</a:t>
            </a:r>
            <a:br>
              <a:rPr lang="en-US" dirty="0" smtClean="0"/>
            </a:br>
            <a:endParaRPr lang="en-US" dirty="0" smtClean="0"/>
          </a:p>
          <a:p>
            <a:r>
              <a:rPr lang="en-US" dirty="0"/>
              <a:t>Dr. Vijay Srinivas </a:t>
            </a:r>
            <a:r>
              <a:rPr lang="en-US" dirty="0" err="1"/>
              <a:t>Agneeswaran</a:t>
            </a:r>
            <a:r>
              <a:rPr lang="en-US" dirty="0"/>
              <a:t>, </a:t>
            </a:r>
          </a:p>
          <a:p>
            <a:r>
              <a:rPr lang="en-US" dirty="0"/>
              <a:t>Director </a:t>
            </a:r>
            <a:r>
              <a:rPr lang="en-US" dirty="0" smtClean="0"/>
              <a:t>and head of data Technologies, </a:t>
            </a:r>
            <a:endParaRPr lang="en-US" dirty="0"/>
          </a:p>
          <a:p>
            <a:r>
              <a:rPr lang="en-US" dirty="0" err="1"/>
              <a:t>SapientRazorfish</a:t>
            </a:r>
            <a:endParaRPr lang="en-US" dirty="0"/>
          </a:p>
          <a:p>
            <a:endParaRPr lang="en-US" dirty="0"/>
          </a:p>
        </p:txBody>
      </p:sp>
      <p:sp>
        <p:nvSpPr>
          <p:cNvPr id="2" name="Title 1"/>
          <p:cNvSpPr>
            <a:spLocks noGrp="1"/>
          </p:cNvSpPr>
          <p:nvPr>
            <p:ph type="ctrTitle"/>
          </p:nvPr>
        </p:nvSpPr>
        <p:spPr/>
        <p:txBody>
          <a:bodyPr/>
          <a:lstStyle/>
          <a:p>
            <a:r>
              <a:rPr lang="en-US" dirty="0"/>
              <a:t>Distributed Computations for Analytics: </a:t>
            </a:r>
            <a:r>
              <a:rPr lang="en-US" dirty="0" smtClean="0"/>
              <a:t>Benchmarking </a:t>
            </a:r>
            <a:r>
              <a:rPr lang="en-US" dirty="0"/>
              <a:t>Druid, HAWQ and </a:t>
            </a:r>
            <a:r>
              <a:rPr lang="en-US" dirty="0" err="1"/>
              <a:t>Kinetica</a:t>
            </a:r>
            <a:endParaRPr lang="en-US" dirty="0"/>
          </a:p>
        </p:txBody>
      </p:sp>
    </p:spTree>
    <p:extLst>
      <p:ext uri="{BB962C8B-B14F-4D97-AF65-F5344CB8AC3E}">
        <p14:creationId xmlns:p14="http://schemas.microsoft.com/office/powerpoint/2010/main" val="3867318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Multi-dimensional Partitioning (</a:t>
            </a:r>
            <a:r>
              <a:rPr lang="en-US" dirty="0" err="1"/>
              <a:t>GeMDA</a:t>
            </a:r>
            <a:r>
              <a:rPr lang="en-US" dirty="0"/>
              <a:t>)</a:t>
            </a:r>
          </a:p>
        </p:txBody>
      </p:sp>
      <p:pic>
        <p:nvPicPr>
          <p:cNvPr id="4" name="Picture 3"/>
          <p:cNvPicPr>
            <a:picLocks noChangeAspect="1"/>
          </p:cNvPicPr>
          <p:nvPr/>
        </p:nvPicPr>
        <p:blipFill>
          <a:blip r:embed="rId2"/>
          <a:stretch>
            <a:fillRect/>
          </a:stretch>
        </p:blipFill>
        <p:spPr>
          <a:xfrm>
            <a:off x="2661772" y="868828"/>
            <a:ext cx="6007867" cy="4442599"/>
          </a:xfrm>
          <a:prstGeom prst="rect">
            <a:avLst/>
          </a:prstGeom>
        </p:spPr>
      </p:pic>
      <p:sp>
        <p:nvSpPr>
          <p:cNvPr id="5" name="TextBox 4"/>
          <p:cNvSpPr txBox="1"/>
          <p:nvPr/>
        </p:nvSpPr>
        <p:spPr>
          <a:xfrm>
            <a:off x="1925052" y="5601351"/>
            <a:ext cx="9121151" cy="738664"/>
          </a:xfrm>
          <a:prstGeom prst="rect">
            <a:avLst/>
          </a:prstGeom>
          <a:noFill/>
        </p:spPr>
        <p:txBody>
          <a:bodyPr wrap="none" rtlCol="0">
            <a:spAutoFit/>
          </a:bodyPr>
          <a:lstStyle/>
          <a:p>
            <a:r>
              <a:rPr lang="en-US" sz="1400" dirty="0"/>
              <a:t>Yu-Lung Lo, </a:t>
            </a:r>
            <a:r>
              <a:rPr lang="en-US" sz="1400" dirty="0" err="1"/>
              <a:t>Kien</a:t>
            </a:r>
            <a:r>
              <a:rPr lang="en-US" sz="1400" dirty="0"/>
              <a:t> A. Hua, and Honesty C. Young. 2001. </a:t>
            </a:r>
            <a:r>
              <a:rPr lang="en-US" sz="1400" dirty="0" err="1" smtClean="0"/>
              <a:t>GeMDA</a:t>
            </a:r>
            <a:r>
              <a:rPr lang="en-US" sz="1400" dirty="0"/>
              <a:t>: A Multidimensional Data Partitioning </a:t>
            </a:r>
            <a:endParaRPr lang="en-US" sz="1400" dirty="0" smtClean="0"/>
          </a:p>
          <a:p>
            <a:r>
              <a:rPr lang="en-US" sz="1400" dirty="0" smtClean="0"/>
              <a:t>Technique </a:t>
            </a:r>
            <a:r>
              <a:rPr lang="en-US" sz="1400" dirty="0"/>
              <a:t>for Multiprocessor Database Systems. </a:t>
            </a:r>
            <a:r>
              <a:rPr lang="en-US" sz="1400" i="1" dirty="0" err="1" smtClean="0"/>
              <a:t>Distrib</a:t>
            </a:r>
            <a:r>
              <a:rPr lang="en-US" sz="1400" i="1" dirty="0"/>
              <a:t>. Parallel Databases</a:t>
            </a:r>
            <a:r>
              <a:rPr lang="en-US" sz="1400" dirty="0"/>
              <a:t> 9, 3 (May 2001), 211-236. </a:t>
            </a:r>
            <a:endParaRPr lang="en-US" sz="1400" dirty="0" smtClean="0"/>
          </a:p>
          <a:p>
            <a:r>
              <a:rPr lang="en-US" sz="1400" dirty="0" smtClean="0"/>
              <a:t>DOI=http</a:t>
            </a:r>
            <a:r>
              <a:rPr lang="en-US" sz="1400" dirty="0"/>
              <a:t>://dx.doi.org/10.1023/A:1019265612794</a:t>
            </a:r>
          </a:p>
        </p:txBody>
      </p:sp>
    </p:spTree>
    <p:extLst>
      <p:ext uri="{BB962C8B-B14F-4D97-AF65-F5344CB8AC3E}">
        <p14:creationId xmlns:p14="http://schemas.microsoft.com/office/powerpoint/2010/main" val="1173626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585216"/>
            <a:ext cx="10818813" cy="705578"/>
          </a:xfrm>
        </p:spPr>
        <p:txBody>
          <a:bodyPr/>
          <a:lstStyle/>
          <a:p>
            <a:r>
              <a:rPr lang="en-US" dirty="0"/>
              <a:t>Multi-dimensional Partitioning: Cluster Architecture</a:t>
            </a:r>
          </a:p>
        </p:txBody>
      </p:sp>
      <p:sp>
        <p:nvSpPr>
          <p:cNvPr id="3" name="Text Placeholder 2"/>
          <p:cNvSpPr>
            <a:spLocks noGrp="1"/>
          </p:cNvSpPr>
          <p:nvPr>
            <p:ph type="body" sz="quarter" idx="24"/>
          </p:nvPr>
        </p:nvSpPr>
        <p:spPr>
          <a:xfrm>
            <a:off x="699834" y="5131656"/>
            <a:ext cx="10804778" cy="850044"/>
          </a:xfrm>
        </p:spPr>
        <p:txBody>
          <a:bodyPr numCol="2"/>
          <a:lstStyle/>
          <a:p>
            <a:r>
              <a:rPr lang="en-US" sz="800" dirty="0" smtClean="0">
                <a:latin typeface="+mj-lt"/>
              </a:rPr>
              <a:t>Notes:</a:t>
            </a:r>
          </a:p>
          <a:p>
            <a:pPr lvl="3"/>
            <a:r>
              <a:rPr lang="en-US" sz="800" dirty="0" smtClean="0"/>
              <a:t>Each </a:t>
            </a:r>
            <a:r>
              <a:rPr lang="en-US" sz="800" dirty="0"/>
              <a:t>a</a:t>
            </a:r>
            <a:r>
              <a:rPr lang="en-US" sz="800" dirty="0" smtClean="0"/>
              <a:t>pp server sends requests to master with all the parameters</a:t>
            </a:r>
          </a:p>
          <a:p>
            <a:pPr lvl="3"/>
            <a:r>
              <a:rPr lang="en-US" sz="800" dirty="0" smtClean="0"/>
              <a:t>Master will have full metadata (Category&gt;Sub-Category&gt;Domain tree)</a:t>
            </a:r>
          </a:p>
          <a:p>
            <a:pPr lvl="3"/>
            <a:endParaRPr lang="en-US" sz="800" dirty="0" smtClean="0"/>
          </a:p>
          <a:p>
            <a:pPr lvl="3"/>
            <a:r>
              <a:rPr lang="en-US" sz="800" dirty="0" smtClean="0"/>
              <a:t>Master will </a:t>
            </a:r>
            <a:r>
              <a:rPr lang="en-US" sz="800" dirty="0" err="1" smtClean="0"/>
              <a:t>analyse</a:t>
            </a:r>
            <a:r>
              <a:rPr lang="en-US" sz="800" dirty="0" smtClean="0"/>
              <a:t> the input and created separate requests for each slaves depending on partitions</a:t>
            </a:r>
          </a:p>
          <a:p>
            <a:pPr lvl="3"/>
            <a:r>
              <a:rPr lang="en-US" sz="800" dirty="0" smtClean="0"/>
              <a:t>Master send separate requests to slaves and collates all the responses and returns the output</a:t>
            </a:r>
            <a:endParaRPr lang="en-US" sz="800" dirty="0"/>
          </a:p>
        </p:txBody>
      </p:sp>
      <p:grpSp>
        <p:nvGrpSpPr>
          <p:cNvPr id="4" name="Group 3"/>
          <p:cNvGrpSpPr/>
          <p:nvPr/>
        </p:nvGrpSpPr>
        <p:grpSpPr>
          <a:xfrm>
            <a:off x="699834" y="1692838"/>
            <a:ext cx="10804779" cy="3304208"/>
            <a:chOff x="4043996" y="1732026"/>
            <a:chExt cx="7460617" cy="3304208"/>
          </a:xfrm>
        </p:grpSpPr>
        <p:sp>
          <p:nvSpPr>
            <p:cNvPr id="8" name="Rectangle 181"/>
            <p:cNvSpPr>
              <a:spLocks noChangeArrowheads="1"/>
            </p:cNvSpPr>
            <p:nvPr/>
          </p:nvSpPr>
          <p:spPr bwMode="auto">
            <a:xfrm>
              <a:off x="5052566" y="1732026"/>
              <a:ext cx="5167488" cy="3304208"/>
            </a:xfrm>
            <a:prstGeom prst="rect">
              <a:avLst/>
            </a:prstGeom>
            <a:solidFill>
              <a:schemeClr val="accent1"/>
            </a:solidFill>
            <a:ln>
              <a:solidFill>
                <a:schemeClr val="accent1">
                  <a:lumMod val="90000"/>
                </a:schemeClr>
              </a:solidFill>
            </a:ln>
            <a:extLst/>
          </p:spPr>
          <p:txBody>
            <a:bodyPr vert="horz" wrap="square" lIns="91440" tIns="45720" rIns="91440" bIns="45720" numCol="1" anchor="t" anchorCtr="0" compatLnSpc="1">
              <a:prstTxWarp prst="textNoShape">
                <a:avLst/>
              </a:prstTxWarp>
            </a:bodyPr>
            <a:lstStyle/>
            <a:p>
              <a:endParaRPr lang="en-US" sz="900"/>
            </a:p>
          </p:txBody>
        </p:sp>
        <p:sp>
          <p:nvSpPr>
            <p:cNvPr id="82" name="Rectangle 255"/>
            <p:cNvSpPr>
              <a:spLocks noChangeArrowheads="1"/>
            </p:cNvSpPr>
            <p:nvPr/>
          </p:nvSpPr>
          <p:spPr bwMode="auto">
            <a:xfrm>
              <a:off x="8903698" y="3470682"/>
              <a:ext cx="1194259" cy="672804"/>
            </a:xfrm>
            <a:prstGeom prst="rect">
              <a:avLst/>
            </a:prstGeom>
            <a:solidFill>
              <a:schemeClr val="accent1">
                <a:lumMod val="9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pic>
          <p:nvPicPr>
            <p:cNvPr id="7" name="Picture 2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6368" y="4208350"/>
              <a:ext cx="1111589" cy="639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82"/>
            <p:cNvSpPr>
              <a:spLocks noChangeArrowheads="1"/>
            </p:cNvSpPr>
            <p:nvPr/>
          </p:nvSpPr>
          <p:spPr bwMode="auto">
            <a:xfrm>
              <a:off x="5052566" y="1732026"/>
              <a:ext cx="5167488" cy="2999000"/>
            </a:xfrm>
            <a:prstGeom prst="rect">
              <a:avLst/>
            </a:pr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0" name="Rectangle 183"/>
            <p:cNvSpPr>
              <a:spLocks noChangeArrowheads="1"/>
            </p:cNvSpPr>
            <p:nvPr/>
          </p:nvSpPr>
          <p:spPr bwMode="auto">
            <a:xfrm>
              <a:off x="6935626" y="1813236"/>
              <a:ext cx="18827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spc="300" dirty="0" smtClean="0">
                  <a:solidFill>
                    <a:schemeClr val="bg2"/>
                  </a:solidFill>
                  <a:latin typeface="+mj-lt"/>
                </a:rPr>
                <a:t>APPLICATION</a:t>
              </a:r>
              <a:r>
                <a:rPr kumimoji="0" lang="en-US" altLang="en-US" sz="1000" b="0" i="0" u="none" strike="noStrike" cap="none" spc="300" normalizeH="0" baseline="0" dirty="0" smtClean="0">
                  <a:ln>
                    <a:noFill/>
                  </a:ln>
                  <a:solidFill>
                    <a:schemeClr val="bg2"/>
                  </a:solidFill>
                  <a:effectLst/>
                  <a:latin typeface="+mj-lt"/>
                </a:rPr>
                <a:t> SERVER SIDE</a:t>
              </a:r>
            </a:p>
          </p:txBody>
        </p:sp>
        <p:sp>
          <p:nvSpPr>
            <p:cNvPr id="11" name="Freeform 184"/>
            <p:cNvSpPr>
              <a:spLocks/>
            </p:cNvSpPr>
            <p:nvPr/>
          </p:nvSpPr>
          <p:spPr bwMode="auto">
            <a:xfrm>
              <a:off x="5254789" y="2828403"/>
              <a:ext cx="550706" cy="794901"/>
            </a:xfrm>
            <a:custGeom>
              <a:avLst/>
              <a:gdLst>
                <a:gd name="T0" fmla="*/ 230 w 631"/>
                <a:gd name="T1" fmla="*/ 144 h 625"/>
                <a:gd name="T2" fmla="*/ 63 w 631"/>
                <a:gd name="T3" fmla="*/ 124 h 625"/>
                <a:gd name="T4" fmla="*/ 119 w 631"/>
                <a:gd name="T5" fmla="*/ 283 h 625"/>
                <a:gd name="T6" fmla="*/ 0 w 631"/>
                <a:gd name="T7" fmla="*/ 402 h 625"/>
                <a:gd name="T8" fmla="*/ 158 w 631"/>
                <a:gd name="T9" fmla="*/ 457 h 625"/>
                <a:gd name="T10" fmla="*/ 175 w 631"/>
                <a:gd name="T11" fmla="*/ 625 h 625"/>
                <a:gd name="T12" fmla="*/ 315 w 631"/>
                <a:gd name="T13" fmla="*/ 534 h 625"/>
                <a:gd name="T14" fmla="*/ 456 w 631"/>
                <a:gd name="T15" fmla="*/ 625 h 625"/>
                <a:gd name="T16" fmla="*/ 473 w 631"/>
                <a:gd name="T17" fmla="*/ 457 h 625"/>
                <a:gd name="T18" fmla="*/ 631 w 631"/>
                <a:gd name="T19" fmla="*/ 402 h 625"/>
                <a:gd name="T20" fmla="*/ 512 w 631"/>
                <a:gd name="T21" fmla="*/ 283 h 625"/>
                <a:gd name="T22" fmla="*/ 568 w 631"/>
                <a:gd name="T23" fmla="*/ 124 h 625"/>
                <a:gd name="T24" fmla="*/ 403 w 631"/>
                <a:gd name="T25" fmla="*/ 144 h 625"/>
                <a:gd name="T26" fmla="*/ 315 w 631"/>
                <a:gd name="T27" fmla="*/ 0 h 625"/>
                <a:gd name="T28" fmla="*/ 230 w 631"/>
                <a:gd name="T29" fmla="*/ 144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1" h="625">
                  <a:moveTo>
                    <a:pt x="230" y="144"/>
                  </a:moveTo>
                  <a:lnTo>
                    <a:pt x="63" y="124"/>
                  </a:lnTo>
                  <a:lnTo>
                    <a:pt x="119" y="283"/>
                  </a:lnTo>
                  <a:lnTo>
                    <a:pt x="0" y="402"/>
                  </a:lnTo>
                  <a:lnTo>
                    <a:pt x="158" y="457"/>
                  </a:lnTo>
                  <a:lnTo>
                    <a:pt x="175" y="625"/>
                  </a:lnTo>
                  <a:lnTo>
                    <a:pt x="315" y="534"/>
                  </a:lnTo>
                  <a:lnTo>
                    <a:pt x="456" y="625"/>
                  </a:lnTo>
                  <a:lnTo>
                    <a:pt x="473" y="457"/>
                  </a:lnTo>
                  <a:lnTo>
                    <a:pt x="631" y="402"/>
                  </a:lnTo>
                  <a:lnTo>
                    <a:pt x="512" y="283"/>
                  </a:lnTo>
                  <a:lnTo>
                    <a:pt x="568" y="124"/>
                  </a:lnTo>
                  <a:lnTo>
                    <a:pt x="403" y="144"/>
                  </a:lnTo>
                  <a:lnTo>
                    <a:pt x="315" y="0"/>
                  </a:lnTo>
                  <a:lnTo>
                    <a:pt x="230" y="144"/>
                  </a:lnTo>
                  <a:close/>
                </a:path>
              </a:pathLst>
            </a:custGeom>
            <a:solidFill>
              <a:schemeClr val="accent6">
                <a:lumMod val="5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12" name="Freeform 185"/>
            <p:cNvSpPr>
              <a:spLocks/>
            </p:cNvSpPr>
            <p:nvPr/>
          </p:nvSpPr>
          <p:spPr bwMode="auto">
            <a:xfrm>
              <a:off x="5128876" y="2828403"/>
              <a:ext cx="802532" cy="794901"/>
            </a:xfrm>
            <a:custGeom>
              <a:avLst/>
              <a:gdLst>
                <a:gd name="T0" fmla="*/ 230 w 631"/>
                <a:gd name="T1" fmla="*/ 144 h 625"/>
                <a:gd name="T2" fmla="*/ 63 w 631"/>
                <a:gd name="T3" fmla="*/ 124 h 625"/>
                <a:gd name="T4" fmla="*/ 119 w 631"/>
                <a:gd name="T5" fmla="*/ 283 h 625"/>
                <a:gd name="T6" fmla="*/ 0 w 631"/>
                <a:gd name="T7" fmla="*/ 402 h 625"/>
                <a:gd name="T8" fmla="*/ 158 w 631"/>
                <a:gd name="T9" fmla="*/ 457 h 625"/>
                <a:gd name="T10" fmla="*/ 175 w 631"/>
                <a:gd name="T11" fmla="*/ 625 h 625"/>
                <a:gd name="T12" fmla="*/ 315 w 631"/>
                <a:gd name="T13" fmla="*/ 534 h 625"/>
                <a:gd name="T14" fmla="*/ 456 w 631"/>
                <a:gd name="T15" fmla="*/ 625 h 625"/>
                <a:gd name="T16" fmla="*/ 473 w 631"/>
                <a:gd name="T17" fmla="*/ 457 h 625"/>
                <a:gd name="T18" fmla="*/ 631 w 631"/>
                <a:gd name="T19" fmla="*/ 402 h 625"/>
                <a:gd name="T20" fmla="*/ 512 w 631"/>
                <a:gd name="T21" fmla="*/ 283 h 625"/>
                <a:gd name="T22" fmla="*/ 568 w 631"/>
                <a:gd name="T23" fmla="*/ 124 h 625"/>
                <a:gd name="T24" fmla="*/ 403 w 631"/>
                <a:gd name="T25" fmla="*/ 144 h 625"/>
                <a:gd name="T26" fmla="*/ 315 w 631"/>
                <a:gd name="T27" fmla="*/ 0 h 625"/>
                <a:gd name="T28" fmla="*/ 230 w 631"/>
                <a:gd name="T29" fmla="*/ 144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1" h="625">
                  <a:moveTo>
                    <a:pt x="230" y="144"/>
                  </a:moveTo>
                  <a:lnTo>
                    <a:pt x="63" y="124"/>
                  </a:lnTo>
                  <a:lnTo>
                    <a:pt x="119" y="283"/>
                  </a:lnTo>
                  <a:lnTo>
                    <a:pt x="0" y="402"/>
                  </a:lnTo>
                  <a:lnTo>
                    <a:pt x="158" y="457"/>
                  </a:lnTo>
                  <a:lnTo>
                    <a:pt x="175" y="625"/>
                  </a:lnTo>
                  <a:lnTo>
                    <a:pt x="315" y="534"/>
                  </a:lnTo>
                  <a:lnTo>
                    <a:pt x="456" y="625"/>
                  </a:lnTo>
                  <a:lnTo>
                    <a:pt x="473" y="457"/>
                  </a:lnTo>
                  <a:lnTo>
                    <a:pt x="631" y="402"/>
                  </a:lnTo>
                  <a:lnTo>
                    <a:pt x="512" y="283"/>
                  </a:lnTo>
                  <a:lnTo>
                    <a:pt x="568" y="124"/>
                  </a:lnTo>
                  <a:lnTo>
                    <a:pt x="403" y="144"/>
                  </a:lnTo>
                  <a:lnTo>
                    <a:pt x="315" y="0"/>
                  </a:lnTo>
                  <a:lnTo>
                    <a:pt x="230" y="144"/>
                  </a:lnTo>
                  <a:close/>
                </a:path>
              </a:pathLst>
            </a:cu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3" name="Rectangle 186"/>
            <p:cNvSpPr>
              <a:spLocks noChangeArrowheads="1"/>
            </p:cNvSpPr>
            <p:nvPr/>
          </p:nvSpPr>
          <p:spPr bwMode="auto">
            <a:xfrm>
              <a:off x="5278556" y="3085186"/>
              <a:ext cx="5001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r>
                <a:rPr lang="en-US" altLang="en-US" sz="900">
                  <a:solidFill>
                    <a:schemeClr val="bg1"/>
                  </a:solidFill>
                  <a:latin typeface="+mn-lt"/>
                </a:rPr>
                <a:t>Load</a:t>
              </a:r>
              <a:br>
                <a:rPr lang="en-US" altLang="en-US" sz="900">
                  <a:solidFill>
                    <a:schemeClr val="bg1"/>
                  </a:solidFill>
                  <a:latin typeface="+mn-lt"/>
                </a:rPr>
              </a:br>
              <a:r>
                <a:rPr lang="en-US" altLang="en-US" sz="900">
                  <a:solidFill>
                    <a:schemeClr val="bg1"/>
                  </a:solidFill>
                  <a:latin typeface="+mn-lt"/>
                </a:rPr>
                <a:t>Balancer</a:t>
              </a:r>
            </a:p>
            <a:p>
              <a:pPr algn="ctr" defTabSz="914400"/>
              <a:r>
                <a:rPr kumimoji="0" lang="en-US" altLang="en-US" sz="900" b="0" i="0" u="none" strike="noStrike" cap="none" normalizeH="0" baseline="0" dirty="0" smtClean="0">
                  <a:ln>
                    <a:noFill/>
                  </a:ln>
                  <a:solidFill>
                    <a:schemeClr val="bg1"/>
                  </a:solidFill>
                  <a:effectLst/>
                  <a:latin typeface="+mn-lt"/>
                </a:rPr>
                <a:t> </a:t>
              </a:r>
            </a:p>
          </p:txBody>
        </p:sp>
        <p:sp>
          <p:nvSpPr>
            <p:cNvPr id="15" name="Rectangle 188"/>
            <p:cNvSpPr>
              <a:spLocks noChangeArrowheads="1"/>
            </p:cNvSpPr>
            <p:nvPr/>
          </p:nvSpPr>
          <p:spPr bwMode="auto">
            <a:xfrm>
              <a:off x="6092931" y="2460841"/>
              <a:ext cx="842695" cy="306514"/>
            </a:xfrm>
            <a:prstGeom prst="rect">
              <a:avLst/>
            </a:prstGeom>
            <a:solidFill>
              <a:schemeClr val="accent5">
                <a:lumMod val="75000"/>
              </a:schemeClr>
            </a:solidFill>
            <a:ln>
              <a:noFill/>
            </a:ln>
            <a:extLst/>
          </p:spPr>
          <p:txBody>
            <a:bodyPr vert="horz" wrap="square" lIns="91440" tIns="45720" rIns="91440" bIns="45720" numCol="1" anchor="ctr" anchorCtr="0" compatLnSpc="1">
              <a:prstTxWarp prst="textNoShape">
                <a:avLst/>
              </a:prstTxWarp>
            </a:bodyPr>
            <a:lstStyle/>
            <a:p>
              <a:pPr algn="ctr"/>
              <a:r>
                <a:rPr lang="en-US" sz="800" dirty="0">
                  <a:solidFill>
                    <a:schemeClr val="bg1"/>
                  </a:solidFill>
                </a:rPr>
                <a:t>App </a:t>
              </a:r>
              <a:r>
                <a:rPr lang="en-US" sz="800" dirty="0" smtClean="0">
                  <a:solidFill>
                    <a:schemeClr val="bg1"/>
                  </a:solidFill>
                </a:rPr>
                <a:t>Server</a:t>
              </a:r>
              <a:endParaRPr lang="en-US" sz="800" dirty="0">
                <a:solidFill>
                  <a:schemeClr val="bg1"/>
                </a:solidFill>
              </a:endParaRPr>
            </a:p>
          </p:txBody>
        </p:sp>
        <p:sp>
          <p:nvSpPr>
            <p:cNvPr id="16" name="Rectangle 189"/>
            <p:cNvSpPr>
              <a:spLocks noChangeArrowheads="1"/>
            </p:cNvSpPr>
            <p:nvPr/>
          </p:nvSpPr>
          <p:spPr bwMode="auto">
            <a:xfrm>
              <a:off x="6078417" y="2460841"/>
              <a:ext cx="886473" cy="306514"/>
            </a:xfrm>
            <a:prstGeom prst="rect">
              <a:avLst/>
            </a:pr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9" name="Rectangle 192"/>
            <p:cNvSpPr>
              <a:spLocks noChangeArrowheads="1"/>
            </p:cNvSpPr>
            <p:nvPr/>
          </p:nvSpPr>
          <p:spPr bwMode="auto">
            <a:xfrm>
              <a:off x="6108194" y="3807720"/>
              <a:ext cx="813678" cy="366290"/>
            </a:xfrm>
            <a:prstGeom prst="rect">
              <a:avLst/>
            </a:prstGeom>
            <a:solidFill>
              <a:schemeClr val="accent5">
                <a:lumMod val="75000"/>
              </a:schemeClr>
            </a:solidFill>
            <a:ln w="12700" cap="rnd">
              <a:noFill/>
              <a:prstDash val="solid"/>
              <a:round/>
              <a:headEnd/>
              <a:tailEnd/>
            </a:ln>
            <a:extLst/>
          </p:spPr>
          <p:txBody>
            <a:bodyPr vert="horz" wrap="square" lIns="91440" tIns="45720" rIns="91440" bIns="45720" numCol="1" anchor="ctr" anchorCtr="0" compatLnSpc="1">
              <a:prstTxWarp prst="textNoShape">
                <a:avLst/>
              </a:prstTxWarp>
            </a:bodyPr>
            <a:lstStyle/>
            <a:p>
              <a:pPr algn="ctr"/>
              <a:r>
                <a:rPr lang="en-US" sz="800" dirty="0">
                  <a:solidFill>
                    <a:schemeClr val="bg1"/>
                  </a:solidFill>
                </a:rPr>
                <a:t>App </a:t>
              </a:r>
              <a:r>
                <a:rPr lang="en-US" sz="800" dirty="0" smtClean="0">
                  <a:solidFill>
                    <a:schemeClr val="bg1"/>
                  </a:solidFill>
                </a:rPr>
                <a:t>Server</a:t>
              </a:r>
              <a:endParaRPr lang="en-US" sz="800" dirty="0">
                <a:solidFill>
                  <a:schemeClr val="bg1"/>
                </a:solidFill>
              </a:endParaRPr>
            </a:p>
          </p:txBody>
        </p:sp>
        <p:sp>
          <p:nvSpPr>
            <p:cNvPr id="21" name="Rectangle 194"/>
            <p:cNvSpPr>
              <a:spLocks noChangeArrowheads="1"/>
            </p:cNvSpPr>
            <p:nvPr/>
          </p:nvSpPr>
          <p:spPr bwMode="auto">
            <a:xfrm>
              <a:off x="8997815" y="2767354"/>
              <a:ext cx="1100142" cy="672804"/>
            </a:xfrm>
            <a:prstGeom prst="rect">
              <a:avLst/>
            </a:prstGeom>
            <a:solidFill>
              <a:schemeClr val="bg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22" name="Rectangle 195"/>
            <p:cNvSpPr>
              <a:spLocks noChangeArrowheads="1"/>
            </p:cNvSpPr>
            <p:nvPr/>
          </p:nvSpPr>
          <p:spPr bwMode="auto">
            <a:xfrm>
              <a:off x="8903698" y="2767354"/>
              <a:ext cx="1194259" cy="672804"/>
            </a:xfrm>
            <a:prstGeom prst="rect">
              <a:avLst/>
            </a:prstGeom>
            <a:solidFill>
              <a:schemeClr val="accent1">
                <a:lumMod val="90000"/>
              </a:schemeClr>
            </a:solidFill>
            <a:ln w="12700"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29" name="Rectangle 202"/>
            <p:cNvSpPr>
              <a:spLocks noChangeArrowheads="1"/>
            </p:cNvSpPr>
            <p:nvPr/>
          </p:nvSpPr>
          <p:spPr bwMode="auto">
            <a:xfrm>
              <a:off x="7499587" y="3072596"/>
              <a:ext cx="610483" cy="611756"/>
            </a:xfrm>
            <a:prstGeom prst="rect">
              <a:avLst/>
            </a:prstGeom>
            <a:solidFill>
              <a:schemeClr val="bg2"/>
            </a:solidFill>
            <a:ln>
              <a:noFill/>
            </a:ln>
            <a:extLst/>
          </p:spPr>
          <p:txBody>
            <a:bodyPr vert="horz" wrap="square" lIns="91440" tIns="45720" rIns="91440" bIns="45720" numCol="1" anchor="t" anchorCtr="0" compatLnSpc="1">
              <a:prstTxWarp prst="textNoShape">
                <a:avLst/>
              </a:prstTxWarp>
            </a:bodyPr>
            <a:lstStyle/>
            <a:p>
              <a:endParaRPr lang="en-US" sz="900">
                <a:solidFill>
                  <a:schemeClr val="bg1"/>
                </a:solidFill>
              </a:endParaRPr>
            </a:p>
          </p:txBody>
        </p:sp>
        <p:sp>
          <p:nvSpPr>
            <p:cNvPr id="30" name="Rectangle 203"/>
            <p:cNvSpPr>
              <a:spLocks noChangeArrowheads="1"/>
            </p:cNvSpPr>
            <p:nvPr/>
          </p:nvSpPr>
          <p:spPr bwMode="auto">
            <a:xfrm>
              <a:off x="7499587" y="3072596"/>
              <a:ext cx="610483" cy="611756"/>
            </a:xfrm>
            <a:prstGeom prst="rect">
              <a:avLst/>
            </a:prstGeom>
            <a:solidFill>
              <a:schemeClr val="accent1">
                <a:lumMod val="90000"/>
              </a:schemeClr>
            </a:solidFill>
            <a:ln w="12700"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31" name="Rectangle 204"/>
            <p:cNvSpPr>
              <a:spLocks noChangeArrowheads="1"/>
            </p:cNvSpPr>
            <p:nvPr/>
          </p:nvSpPr>
          <p:spPr bwMode="auto">
            <a:xfrm>
              <a:off x="7652208" y="3128557"/>
              <a:ext cx="38632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effectLst/>
                  <a:latin typeface="+mn-lt"/>
                </a:rPr>
                <a:t>Master</a:t>
              </a:r>
            </a:p>
          </p:txBody>
        </p:sp>
        <p:sp>
          <p:nvSpPr>
            <p:cNvPr id="32" name="Freeform 205"/>
            <p:cNvSpPr>
              <a:spLocks/>
            </p:cNvSpPr>
            <p:nvPr/>
          </p:nvSpPr>
          <p:spPr bwMode="auto">
            <a:xfrm>
              <a:off x="6961503" y="2613462"/>
              <a:ext cx="520183" cy="765648"/>
            </a:xfrm>
            <a:custGeom>
              <a:avLst/>
              <a:gdLst>
                <a:gd name="T0" fmla="*/ 0 w 409"/>
                <a:gd name="T1" fmla="*/ 0 h 602"/>
                <a:gd name="T2" fmla="*/ 0 w 409"/>
                <a:gd name="T3" fmla="*/ 602 h 602"/>
                <a:gd name="T4" fmla="*/ 409 w 409"/>
                <a:gd name="T5" fmla="*/ 602 h 602"/>
              </a:gdLst>
              <a:ahLst/>
              <a:cxnLst>
                <a:cxn ang="0">
                  <a:pos x="T0" y="T1"/>
                </a:cxn>
                <a:cxn ang="0">
                  <a:pos x="T2" y="T3"/>
                </a:cxn>
                <a:cxn ang="0">
                  <a:pos x="T4" y="T5"/>
                </a:cxn>
              </a:cxnLst>
              <a:rect l="0" t="0" r="r" b="b"/>
              <a:pathLst>
                <a:path w="409" h="602">
                  <a:moveTo>
                    <a:pt x="0" y="0"/>
                  </a:moveTo>
                  <a:lnTo>
                    <a:pt x="0" y="602"/>
                  </a:lnTo>
                  <a:lnTo>
                    <a:pt x="409" y="602"/>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33" name="Freeform 206"/>
            <p:cNvSpPr>
              <a:spLocks/>
            </p:cNvSpPr>
            <p:nvPr/>
          </p:nvSpPr>
          <p:spPr bwMode="auto">
            <a:xfrm>
              <a:off x="6964142" y="3379110"/>
              <a:ext cx="431154" cy="611756"/>
            </a:xfrm>
            <a:custGeom>
              <a:avLst/>
              <a:gdLst>
                <a:gd name="T0" fmla="*/ 0 w 339"/>
                <a:gd name="T1" fmla="*/ 481 h 481"/>
                <a:gd name="T2" fmla="*/ 0 w 339"/>
                <a:gd name="T3" fmla="*/ 0 h 481"/>
                <a:gd name="T4" fmla="*/ 339 w 339"/>
                <a:gd name="T5" fmla="*/ 0 h 481"/>
              </a:gdLst>
              <a:ahLst/>
              <a:cxnLst>
                <a:cxn ang="0">
                  <a:pos x="T0" y="T1"/>
                </a:cxn>
                <a:cxn ang="0">
                  <a:pos x="T2" y="T3"/>
                </a:cxn>
                <a:cxn ang="0">
                  <a:pos x="T4" y="T5"/>
                </a:cxn>
              </a:cxnLst>
              <a:rect l="0" t="0" r="r" b="b"/>
              <a:pathLst>
                <a:path w="339" h="481">
                  <a:moveTo>
                    <a:pt x="0" y="481"/>
                  </a:moveTo>
                  <a:lnTo>
                    <a:pt x="0" y="0"/>
                  </a:lnTo>
                  <a:lnTo>
                    <a:pt x="339" y="0"/>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34" name="Freeform 207"/>
            <p:cNvSpPr>
              <a:spLocks/>
            </p:cNvSpPr>
            <p:nvPr/>
          </p:nvSpPr>
          <p:spPr bwMode="auto">
            <a:xfrm>
              <a:off x="7386393" y="3340955"/>
              <a:ext cx="113194" cy="76310"/>
            </a:xfrm>
            <a:custGeom>
              <a:avLst/>
              <a:gdLst>
                <a:gd name="T0" fmla="*/ 0 w 89"/>
                <a:gd name="T1" fmla="*/ 0 h 60"/>
                <a:gd name="T2" fmla="*/ 89 w 89"/>
                <a:gd name="T3" fmla="*/ 30 h 60"/>
                <a:gd name="T4" fmla="*/ 0 w 89"/>
                <a:gd name="T5" fmla="*/ 60 h 60"/>
                <a:gd name="T6" fmla="*/ 0 w 89"/>
                <a:gd name="T7" fmla="*/ 0 h 60"/>
              </a:gdLst>
              <a:ahLst/>
              <a:cxnLst>
                <a:cxn ang="0">
                  <a:pos x="T0" y="T1"/>
                </a:cxn>
                <a:cxn ang="0">
                  <a:pos x="T2" y="T3"/>
                </a:cxn>
                <a:cxn ang="0">
                  <a:pos x="T4" y="T5"/>
                </a:cxn>
                <a:cxn ang="0">
                  <a:pos x="T6" y="T7"/>
                </a:cxn>
              </a:cxnLst>
              <a:rect l="0" t="0" r="r" b="b"/>
              <a:pathLst>
                <a:path w="89" h="60">
                  <a:moveTo>
                    <a:pt x="0" y="0"/>
                  </a:moveTo>
                  <a:lnTo>
                    <a:pt x="89" y="30"/>
                  </a:lnTo>
                  <a:lnTo>
                    <a:pt x="0" y="6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7" name="Rectangle 210"/>
            <p:cNvSpPr>
              <a:spLocks noChangeArrowheads="1"/>
            </p:cNvSpPr>
            <p:nvPr/>
          </p:nvSpPr>
          <p:spPr bwMode="auto">
            <a:xfrm>
              <a:off x="8997815" y="3042072"/>
              <a:ext cx="366290" cy="245466"/>
            </a:xfrm>
            <a:prstGeom prst="rect">
              <a:avLst/>
            </a:prstGeom>
            <a:solidFill>
              <a:schemeClr val="bg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38" name="Rectangle 211"/>
            <p:cNvSpPr>
              <a:spLocks noChangeArrowheads="1"/>
            </p:cNvSpPr>
            <p:nvPr/>
          </p:nvSpPr>
          <p:spPr bwMode="auto">
            <a:xfrm>
              <a:off x="8997815" y="3042072"/>
              <a:ext cx="366290" cy="245466"/>
            </a:xfrm>
            <a:prstGeom prst="rect">
              <a:avLst/>
            </a:prstGeom>
            <a:noFill/>
            <a:ln w="12700" cap="rnd">
              <a:solidFill>
                <a:schemeClr val="bg2">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39" name="Rectangle 212"/>
            <p:cNvSpPr>
              <a:spLocks noChangeArrowheads="1"/>
            </p:cNvSpPr>
            <p:nvPr/>
          </p:nvSpPr>
          <p:spPr bwMode="auto">
            <a:xfrm>
              <a:off x="9034214" y="3100576"/>
              <a:ext cx="20518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rgbClr val="000000"/>
                  </a:solidFill>
                  <a:effectLst/>
                  <a:latin typeface="+mn-lt"/>
                </a:rPr>
                <a:t>Slave</a:t>
              </a:r>
              <a:endParaRPr kumimoji="0" lang="en-US" altLang="en-US" sz="600" b="0" i="0" u="none" strike="noStrike" cap="none" normalizeH="0" baseline="0" dirty="0" smtClean="0">
                <a:ln>
                  <a:noFill/>
                </a:ln>
                <a:solidFill>
                  <a:schemeClr val="tx1"/>
                </a:solidFill>
                <a:effectLst/>
                <a:latin typeface="+mn-lt"/>
              </a:endParaRPr>
            </a:p>
          </p:txBody>
        </p:sp>
        <p:sp>
          <p:nvSpPr>
            <p:cNvPr id="40" name="Freeform 213"/>
            <p:cNvSpPr>
              <a:spLocks/>
            </p:cNvSpPr>
            <p:nvPr/>
          </p:nvSpPr>
          <p:spPr bwMode="auto">
            <a:xfrm>
              <a:off x="9547250" y="3011548"/>
              <a:ext cx="470581" cy="306514"/>
            </a:xfrm>
            <a:prstGeom prst="rect">
              <a:avLst/>
            </a:prstGeom>
            <a:solidFill>
              <a:schemeClr val="bg2">
                <a:lumMod val="20000"/>
                <a:lumOff val="80000"/>
              </a:schemeClr>
            </a:solidFill>
            <a:ln w="0">
              <a:solidFill>
                <a:schemeClr val="bg2">
                  <a:lumMod val="60000"/>
                  <a:lumOff val="4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sz="900"/>
            </a:p>
          </p:txBody>
        </p:sp>
        <p:sp>
          <p:nvSpPr>
            <p:cNvPr id="44" name="Line 217"/>
            <p:cNvSpPr>
              <a:spLocks noChangeShapeType="1"/>
            </p:cNvSpPr>
            <p:nvPr/>
          </p:nvSpPr>
          <p:spPr bwMode="auto">
            <a:xfrm>
              <a:off x="9364105" y="3164168"/>
              <a:ext cx="182880" cy="0"/>
            </a:xfrm>
            <a:prstGeom prst="line">
              <a:avLst/>
            </a:prstGeom>
            <a:noFill/>
            <a:ln w="12700" cap="rnd">
              <a:solidFill>
                <a:srgbClr val="000000"/>
              </a:solidFill>
              <a:prstDash val="solid"/>
              <a:round/>
              <a:headEnd/>
              <a:tailEnd type="triangle"/>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46" name="Rectangle 219"/>
            <p:cNvSpPr>
              <a:spLocks noChangeArrowheads="1"/>
            </p:cNvSpPr>
            <p:nvPr/>
          </p:nvSpPr>
          <p:spPr bwMode="auto">
            <a:xfrm>
              <a:off x="4043996" y="2828403"/>
              <a:ext cx="733852" cy="1040366"/>
            </a:xfrm>
            <a:prstGeom prst="rect">
              <a:avLst/>
            </a:prstGeom>
            <a:solidFill>
              <a:schemeClr val="accent1"/>
            </a:solidFill>
            <a:ln>
              <a:solidFill>
                <a:schemeClr val="accent1">
                  <a:lumMod val="90000"/>
                </a:schemeClr>
              </a:solidFill>
            </a:ln>
            <a:extLst/>
          </p:spPr>
          <p:txBody>
            <a:bodyPr vert="horz" wrap="square" lIns="91440" tIns="45720" rIns="91440" bIns="45720" numCol="1" anchor="t" anchorCtr="0" compatLnSpc="1">
              <a:prstTxWarp prst="textNoShape">
                <a:avLst/>
              </a:prstTxWarp>
            </a:bodyPr>
            <a:lstStyle/>
            <a:p>
              <a:endParaRPr lang="en-US" sz="900"/>
            </a:p>
          </p:txBody>
        </p:sp>
        <p:sp>
          <p:nvSpPr>
            <p:cNvPr id="47" name="Rectangle 220"/>
            <p:cNvSpPr>
              <a:spLocks noChangeArrowheads="1"/>
            </p:cNvSpPr>
            <p:nvPr/>
          </p:nvSpPr>
          <p:spPr bwMode="auto">
            <a:xfrm>
              <a:off x="4043996" y="2828403"/>
              <a:ext cx="733852" cy="1040366"/>
            </a:xfrm>
            <a:prstGeom prst="rect">
              <a:avLst/>
            </a:prstGeom>
            <a:noFill/>
            <a:ln w="12700" cap="rnd">
              <a:solidFill>
                <a:schemeClr val="accent1">
                  <a:lumMod val="9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48" name="Rectangle 221"/>
            <p:cNvSpPr>
              <a:spLocks noChangeArrowheads="1"/>
            </p:cNvSpPr>
            <p:nvPr/>
          </p:nvSpPr>
          <p:spPr bwMode="auto">
            <a:xfrm>
              <a:off x="4248220" y="3281328"/>
              <a:ext cx="33759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Client UI</a:t>
              </a:r>
              <a:endParaRPr kumimoji="0" lang="en-US" altLang="en-US" sz="900" b="0" i="0" u="none" strike="noStrike" cap="none" normalizeH="0" baseline="0" smtClean="0">
                <a:ln>
                  <a:noFill/>
                </a:ln>
                <a:solidFill>
                  <a:schemeClr val="tx1"/>
                </a:solidFill>
                <a:effectLst/>
                <a:latin typeface="+mn-lt"/>
              </a:endParaRPr>
            </a:p>
          </p:txBody>
        </p:sp>
        <p:sp>
          <p:nvSpPr>
            <p:cNvPr id="49" name="Line 222"/>
            <p:cNvSpPr>
              <a:spLocks noChangeShapeType="1"/>
            </p:cNvSpPr>
            <p:nvPr/>
          </p:nvSpPr>
          <p:spPr bwMode="auto">
            <a:xfrm flipV="1">
              <a:off x="4777848" y="3342226"/>
              <a:ext cx="246737"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50" name="Freeform 223"/>
            <p:cNvSpPr>
              <a:spLocks/>
            </p:cNvSpPr>
            <p:nvPr/>
          </p:nvSpPr>
          <p:spPr bwMode="auto">
            <a:xfrm>
              <a:off x="5014411" y="3305343"/>
              <a:ext cx="114466" cy="75039"/>
            </a:xfrm>
            <a:custGeom>
              <a:avLst/>
              <a:gdLst>
                <a:gd name="T0" fmla="*/ 0 w 90"/>
                <a:gd name="T1" fmla="*/ 0 h 59"/>
                <a:gd name="T2" fmla="*/ 90 w 90"/>
                <a:gd name="T3" fmla="*/ 27 h 59"/>
                <a:gd name="T4" fmla="*/ 2 w 90"/>
                <a:gd name="T5" fmla="*/ 59 h 59"/>
                <a:gd name="T6" fmla="*/ 0 w 90"/>
                <a:gd name="T7" fmla="*/ 0 h 59"/>
              </a:gdLst>
              <a:ahLst/>
              <a:cxnLst>
                <a:cxn ang="0">
                  <a:pos x="T0" y="T1"/>
                </a:cxn>
                <a:cxn ang="0">
                  <a:pos x="T2" y="T3"/>
                </a:cxn>
                <a:cxn ang="0">
                  <a:pos x="T4" y="T5"/>
                </a:cxn>
                <a:cxn ang="0">
                  <a:pos x="T6" y="T7"/>
                </a:cxn>
              </a:cxnLst>
              <a:rect l="0" t="0" r="r" b="b"/>
              <a:pathLst>
                <a:path w="90" h="59">
                  <a:moveTo>
                    <a:pt x="0" y="0"/>
                  </a:moveTo>
                  <a:lnTo>
                    <a:pt x="90" y="27"/>
                  </a:lnTo>
                  <a:lnTo>
                    <a:pt x="2" y="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1" name="Freeform 224"/>
            <p:cNvSpPr>
              <a:spLocks/>
            </p:cNvSpPr>
            <p:nvPr/>
          </p:nvSpPr>
          <p:spPr bwMode="auto">
            <a:xfrm>
              <a:off x="5931407" y="2870374"/>
              <a:ext cx="604125" cy="469310"/>
            </a:xfrm>
            <a:custGeom>
              <a:avLst/>
              <a:gdLst>
                <a:gd name="T0" fmla="*/ 0 w 475"/>
                <a:gd name="T1" fmla="*/ 369 h 369"/>
                <a:gd name="T2" fmla="*/ 475 w 475"/>
                <a:gd name="T3" fmla="*/ 369 h 369"/>
                <a:gd name="T4" fmla="*/ 475 w 475"/>
                <a:gd name="T5" fmla="*/ 0 h 369"/>
              </a:gdLst>
              <a:ahLst/>
              <a:cxnLst>
                <a:cxn ang="0">
                  <a:pos x="T0" y="T1"/>
                </a:cxn>
                <a:cxn ang="0">
                  <a:pos x="T2" y="T3"/>
                </a:cxn>
                <a:cxn ang="0">
                  <a:pos x="T4" y="T5"/>
                </a:cxn>
              </a:cxnLst>
              <a:rect l="0" t="0" r="r" b="b"/>
              <a:pathLst>
                <a:path w="475" h="369">
                  <a:moveTo>
                    <a:pt x="0" y="369"/>
                  </a:moveTo>
                  <a:lnTo>
                    <a:pt x="475" y="369"/>
                  </a:lnTo>
                  <a:lnTo>
                    <a:pt x="475" y="0"/>
                  </a:lnTo>
                </a:path>
              </a:pathLst>
            </a:custGeom>
            <a:noFill/>
            <a:ln w="12700" cap="rnd">
              <a:solidFill>
                <a:srgbClr val="000000"/>
              </a:solidFill>
              <a:prstDash val="solid"/>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dirty="0"/>
            </a:p>
          </p:txBody>
        </p:sp>
        <p:sp>
          <p:nvSpPr>
            <p:cNvPr id="53" name="Freeform 226"/>
            <p:cNvSpPr>
              <a:spLocks/>
            </p:cNvSpPr>
            <p:nvPr/>
          </p:nvSpPr>
          <p:spPr bwMode="auto">
            <a:xfrm>
              <a:off x="5931407" y="3339682"/>
              <a:ext cx="604125" cy="363746"/>
            </a:xfrm>
            <a:custGeom>
              <a:avLst/>
              <a:gdLst>
                <a:gd name="T0" fmla="*/ 0 w 475"/>
                <a:gd name="T1" fmla="*/ 0 h 286"/>
                <a:gd name="T2" fmla="*/ 475 w 475"/>
                <a:gd name="T3" fmla="*/ 0 h 286"/>
                <a:gd name="T4" fmla="*/ 475 w 475"/>
                <a:gd name="T5" fmla="*/ 286 h 286"/>
              </a:gdLst>
              <a:ahLst/>
              <a:cxnLst>
                <a:cxn ang="0">
                  <a:pos x="T0" y="T1"/>
                </a:cxn>
                <a:cxn ang="0">
                  <a:pos x="T2" y="T3"/>
                </a:cxn>
                <a:cxn ang="0">
                  <a:pos x="T4" y="T5"/>
                </a:cxn>
              </a:cxnLst>
              <a:rect l="0" t="0" r="r" b="b"/>
              <a:pathLst>
                <a:path w="475" h="286">
                  <a:moveTo>
                    <a:pt x="0" y="0"/>
                  </a:moveTo>
                  <a:lnTo>
                    <a:pt x="475" y="0"/>
                  </a:lnTo>
                  <a:lnTo>
                    <a:pt x="475" y="286"/>
                  </a:lnTo>
                </a:path>
              </a:pathLst>
            </a:custGeom>
            <a:noFill/>
            <a:ln w="12700" cap="rnd">
              <a:solidFill>
                <a:srgbClr val="000000"/>
              </a:solidFill>
              <a:prstDash val="solid"/>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57" name="Rectangle 230"/>
            <p:cNvSpPr>
              <a:spLocks noChangeArrowheads="1"/>
            </p:cNvSpPr>
            <p:nvPr/>
          </p:nvSpPr>
          <p:spPr bwMode="auto">
            <a:xfrm>
              <a:off x="10526567" y="2815684"/>
              <a:ext cx="978046" cy="576144"/>
            </a:xfrm>
            <a:prstGeom prst="rect">
              <a:avLst/>
            </a:prstGeom>
            <a:solidFill>
              <a:schemeClr val="accent1"/>
            </a:solidFill>
            <a:ln>
              <a:solidFill>
                <a:schemeClr val="accent1">
                  <a:lumMod val="90000"/>
                </a:schemeClr>
              </a:solidFill>
            </a:ln>
            <a:extLst/>
          </p:spPr>
          <p:txBody>
            <a:bodyPr vert="horz" wrap="square" lIns="91440" tIns="45720" rIns="91440" bIns="45720" numCol="1" anchor="t" anchorCtr="0" compatLnSpc="1">
              <a:prstTxWarp prst="textNoShape">
                <a:avLst/>
              </a:prstTxWarp>
            </a:bodyPr>
            <a:lstStyle/>
            <a:p>
              <a:endParaRPr lang="en-US" sz="900"/>
            </a:p>
          </p:txBody>
        </p:sp>
        <p:sp>
          <p:nvSpPr>
            <p:cNvPr id="58" name="Rectangle 231"/>
            <p:cNvSpPr>
              <a:spLocks noChangeArrowheads="1"/>
            </p:cNvSpPr>
            <p:nvPr/>
          </p:nvSpPr>
          <p:spPr bwMode="auto">
            <a:xfrm>
              <a:off x="10526567" y="2815684"/>
              <a:ext cx="978046" cy="576144"/>
            </a:xfrm>
            <a:prstGeom prst="rect">
              <a:avLst/>
            </a:prstGeom>
            <a:noFill/>
            <a:ln w="12700" cap="rnd">
              <a:solidFill>
                <a:schemeClr val="accent1">
                  <a:lumMod val="9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59" name="Rectangle 232"/>
            <p:cNvSpPr>
              <a:spLocks noChangeArrowheads="1"/>
            </p:cNvSpPr>
            <p:nvPr/>
          </p:nvSpPr>
          <p:spPr bwMode="auto">
            <a:xfrm>
              <a:off x="10863605" y="2867830"/>
              <a:ext cx="29335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AWS</a:t>
              </a:r>
              <a:endParaRPr kumimoji="0" lang="en-US" altLang="en-US" sz="900" b="0" i="0" u="none" strike="noStrike" cap="none" normalizeH="0" baseline="0" smtClean="0">
                <a:ln>
                  <a:noFill/>
                </a:ln>
                <a:solidFill>
                  <a:schemeClr val="tx1"/>
                </a:solidFill>
                <a:effectLst/>
                <a:latin typeface="+mn-lt"/>
              </a:endParaRPr>
            </a:p>
          </p:txBody>
        </p:sp>
        <p:sp>
          <p:nvSpPr>
            <p:cNvPr id="60" name="Rectangle 233"/>
            <p:cNvSpPr>
              <a:spLocks noChangeArrowheads="1"/>
            </p:cNvSpPr>
            <p:nvPr/>
          </p:nvSpPr>
          <p:spPr bwMode="auto">
            <a:xfrm>
              <a:off x="10648664" y="3087858"/>
              <a:ext cx="733852" cy="214941"/>
            </a:xfrm>
            <a:prstGeom prst="rect">
              <a:avLst/>
            </a:prstGeom>
            <a:solidFill>
              <a:schemeClr val="bg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61" name="Rectangle 234"/>
            <p:cNvSpPr>
              <a:spLocks noChangeArrowheads="1"/>
            </p:cNvSpPr>
            <p:nvPr/>
          </p:nvSpPr>
          <p:spPr bwMode="auto">
            <a:xfrm>
              <a:off x="10648664" y="3087858"/>
              <a:ext cx="733852" cy="214941"/>
            </a:xfrm>
            <a:prstGeom prst="rect">
              <a:avLst/>
            </a:pr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62" name="Rectangle 235"/>
            <p:cNvSpPr>
              <a:spLocks noChangeArrowheads="1"/>
            </p:cNvSpPr>
            <p:nvPr/>
          </p:nvSpPr>
          <p:spPr bwMode="auto">
            <a:xfrm>
              <a:off x="10949848" y="3131101"/>
              <a:ext cx="7373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S</a:t>
              </a:r>
              <a:endParaRPr kumimoji="0" lang="en-US" altLang="en-US" sz="900" b="0" i="0" u="none" strike="noStrike" cap="none" normalizeH="0" baseline="0" smtClean="0">
                <a:ln>
                  <a:noFill/>
                </a:ln>
                <a:solidFill>
                  <a:schemeClr val="tx1"/>
                </a:solidFill>
                <a:effectLst/>
                <a:latin typeface="+mn-lt"/>
              </a:endParaRPr>
            </a:p>
          </p:txBody>
        </p:sp>
        <p:sp>
          <p:nvSpPr>
            <p:cNvPr id="63" name="Rectangle 236"/>
            <p:cNvSpPr>
              <a:spLocks noChangeArrowheads="1"/>
            </p:cNvSpPr>
            <p:nvPr/>
          </p:nvSpPr>
          <p:spPr bwMode="auto">
            <a:xfrm>
              <a:off x="11017498" y="3131101"/>
              <a:ext cx="705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3</a:t>
              </a:r>
              <a:endParaRPr kumimoji="0" lang="en-US" altLang="en-US" sz="900" b="0" i="0" u="none" strike="noStrike" cap="none" normalizeH="0" baseline="0" smtClean="0">
                <a:ln>
                  <a:noFill/>
                </a:ln>
                <a:solidFill>
                  <a:schemeClr val="tx1"/>
                </a:solidFill>
                <a:effectLst/>
                <a:latin typeface="+mn-lt"/>
              </a:endParaRPr>
            </a:p>
          </p:txBody>
        </p:sp>
        <p:sp>
          <p:nvSpPr>
            <p:cNvPr id="64" name="Line 237"/>
            <p:cNvSpPr>
              <a:spLocks noChangeShapeType="1"/>
            </p:cNvSpPr>
            <p:nvPr/>
          </p:nvSpPr>
          <p:spPr bwMode="auto">
            <a:xfrm>
              <a:off x="10097957" y="3103120"/>
              <a:ext cx="428611" cy="0"/>
            </a:xfrm>
            <a:prstGeom prst="line">
              <a:avLst/>
            </a:prstGeom>
            <a:noFill/>
            <a:ln w="12700" cap="rnd">
              <a:solidFill>
                <a:srgbClr val="000000"/>
              </a:solidFill>
              <a:prstDash val="solid"/>
              <a:round/>
              <a:headEnd/>
              <a:tailEnd type="triangle"/>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66" name="Freeform 239"/>
            <p:cNvSpPr>
              <a:spLocks/>
            </p:cNvSpPr>
            <p:nvPr/>
          </p:nvSpPr>
          <p:spPr bwMode="auto">
            <a:xfrm>
              <a:off x="8884621" y="4565737"/>
              <a:ext cx="113194" cy="75039"/>
            </a:xfrm>
            <a:custGeom>
              <a:avLst/>
              <a:gdLst>
                <a:gd name="T0" fmla="*/ 0 w 89"/>
                <a:gd name="T1" fmla="*/ 0 h 59"/>
                <a:gd name="T2" fmla="*/ 89 w 89"/>
                <a:gd name="T3" fmla="*/ 29 h 59"/>
                <a:gd name="T4" fmla="*/ 0 w 89"/>
                <a:gd name="T5" fmla="*/ 59 h 59"/>
                <a:gd name="T6" fmla="*/ 0 w 89"/>
                <a:gd name="T7" fmla="*/ 0 h 59"/>
              </a:gdLst>
              <a:ahLst/>
              <a:cxnLst>
                <a:cxn ang="0">
                  <a:pos x="T0" y="T1"/>
                </a:cxn>
                <a:cxn ang="0">
                  <a:pos x="T2" y="T3"/>
                </a:cxn>
                <a:cxn ang="0">
                  <a:pos x="T4" y="T5"/>
                </a:cxn>
                <a:cxn ang="0">
                  <a:pos x="T6" y="T7"/>
                </a:cxn>
              </a:cxnLst>
              <a:rect l="0" t="0" r="r" b="b"/>
              <a:pathLst>
                <a:path w="89" h="59">
                  <a:moveTo>
                    <a:pt x="0" y="0"/>
                  </a:moveTo>
                  <a:lnTo>
                    <a:pt x="89" y="29"/>
                  </a:lnTo>
                  <a:lnTo>
                    <a:pt x="0" y="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7" name="Rectangle 240"/>
            <p:cNvSpPr>
              <a:spLocks noChangeArrowheads="1"/>
            </p:cNvSpPr>
            <p:nvPr/>
          </p:nvSpPr>
          <p:spPr bwMode="auto">
            <a:xfrm>
              <a:off x="8997815" y="2032230"/>
              <a:ext cx="1100142" cy="672804"/>
            </a:xfrm>
            <a:prstGeom prst="rect">
              <a:avLst/>
            </a:prstGeom>
            <a:solidFill>
              <a:schemeClr val="bg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68" name="Rectangle 241"/>
            <p:cNvSpPr>
              <a:spLocks noChangeArrowheads="1"/>
            </p:cNvSpPr>
            <p:nvPr/>
          </p:nvSpPr>
          <p:spPr bwMode="auto">
            <a:xfrm>
              <a:off x="8903698" y="2032230"/>
              <a:ext cx="1194259" cy="672804"/>
            </a:xfrm>
            <a:prstGeom prst="rect">
              <a:avLst/>
            </a:prstGeom>
            <a:solidFill>
              <a:schemeClr val="accent1">
                <a:lumMod val="90000"/>
              </a:schemeClr>
            </a:solidFill>
            <a:ln w="12700"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69" name="Rectangle 242"/>
            <p:cNvSpPr>
              <a:spLocks noChangeArrowheads="1"/>
            </p:cNvSpPr>
            <p:nvPr/>
          </p:nvSpPr>
          <p:spPr bwMode="auto">
            <a:xfrm>
              <a:off x="9072188" y="2088191"/>
              <a:ext cx="91691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mn-lt"/>
                </a:rPr>
                <a:t>Partition (1 to 35) </a:t>
              </a:r>
              <a:endParaRPr kumimoji="0" lang="en-US" altLang="en-US" sz="800" b="0" i="0" u="none" strike="noStrike" cap="none" normalizeH="0" baseline="0" dirty="0" smtClean="0">
                <a:ln>
                  <a:noFill/>
                </a:ln>
                <a:solidFill>
                  <a:schemeClr val="tx1"/>
                </a:solidFill>
                <a:effectLst/>
                <a:latin typeface="+mn-lt"/>
              </a:endParaRPr>
            </a:p>
          </p:txBody>
        </p:sp>
        <p:sp>
          <p:nvSpPr>
            <p:cNvPr id="75" name="Rectangle 248"/>
            <p:cNvSpPr>
              <a:spLocks noChangeArrowheads="1"/>
            </p:cNvSpPr>
            <p:nvPr/>
          </p:nvSpPr>
          <p:spPr bwMode="auto">
            <a:xfrm>
              <a:off x="8997815" y="2308220"/>
              <a:ext cx="366290" cy="244193"/>
            </a:xfrm>
            <a:prstGeom prst="rect">
              <a:avLst/>
            </a:prstGeom>
            <a:solidFill>
              <a:srgbClr val="548B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6" name="Rectangle 249"/>
            <p:cNvSpPr>
              <a:spLocks noChangeArrowheads="1"/>
            </p:cNvSpPr>
            <p:nvPr/>
          </p:nvSpPr>
          <p:spPr bwMode="auto">
            <a:xfrm>
              <a:off x="8997815" y="2308220"/>
              <a:ext cx="366290" cy="244193"/>
            </a:xfrm>
            <a:prstGeom prst="rect">
              <a:avLst/>
            </a:prstGeom>
            <a:solidFill>
              <a:schemeClr val="bg2">
                <a:lumMod val="20000"/>
                <a:lumOff val="80000"/>
              </a:schemeClr>
            </a:solidFill>
            <a:ln w="12700" cap="rnd">
              <a:solidFill>
                <a:schemeClr val="bg2">
                  <a:lumMod val="60000"/>
                  <a:lumOff val="40000"/>
                </a:schemeClr>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78" name="Freeform 251"/>
            <p:cNvSpPr>
              <a:spLocks/>
            </p:cNvSpPr>
            <p:nvPr/>
          </p:nvSpPr>
          <p:spPr bwMode="auto">
            <a:xfrm>
              <a:off x="9547250" y="2277696"/>
              <a:ext cx="489659" cy="305242"/>
            </a:xfrm>
            <a:prstGeom prst="rect">
              <a:avLst/>
            </a:prstGeom>
            <a:solidFill>
              <a:schemeClr val="bg2">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900"/>
            </a:p>
          </p:txBody>
        </p:sp>
        <p:sp>
          <p:nvSpPr>
            <p:cNvPr id="80" name="Rectangle 253"/>
            <p:cNvSpPr>
              <a:spLocks noChangeArrowheads="1"/>
            </p:cNvSpPr>
            <p:nvPr/>
          </p:nvSpPr>
          <p:spPr bwMode="auto">
            <a:xfrm>
              <a:off x="9573263" y="2337044"/>
              <a:ext cx="4440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en-US" altLang="en-US" sz="700" b="0" i="0" u="none" strike="noStrike" cap="none" normalizeH="0" baseline="0" dirty="0" err="1" smtClean="0">
                  <a:ln>
                    <a:noFill/>
                  </a:ln>
                  <a:solidFill>
                    <a:srgbClr val="000000"/>
                  </a:solidFill>
                  <a:effectLst/>
                  <a:latin typeface="+mn-lt"/>
                </a:rPr>
                <a:t>InMemory</a:t>
              </a:r>
              <a:r>
                <a:rPr lang="en-US" altLang="en-US" sz="700" dirty="0">
                  <a:solidFill>
                    <a:srgbClr val="000000"/>
                  </a:solidFill>
                  <a:latin typeface="+mn-lt"/>
                </a:rPr>
                <a:t/>
              </a:r>
              <a:br>
                <a:rPr lang="en-US" altLang="en-US" sz="700" dirty="0">
                  <a:solidFill>
                    <a:srgbClr val="000000"/>
                  </a:solidFill>
                  <a:latin typeface="+mn-lt"/>
                </a:rPr>
              </a:br>
              <a:r>
                <a:rPr lang="en-US" altLang="en-US" sz="700" dirty="0" smtClean="0">
                  <a:solidFill>
                    <a:srgbClr val="000000"/>
                  </a:solidFill>
                  <a:latin typeface="+mn-lt"/>
                </a:rPr>
                <a:t>Database</a:t>
              </a:r>
              <a:endParaRPr lang="en-US" altLang="en-US" sz="700" dirty="0">
                <a:solidFill>
                  <a:srgbClr val="000000"/>
                </a:solidFill>
                <a:latin typeface="+mn-lt"/>
              </a:endParaRPr>
            </a:p>
          </p:txBody>
        </p:sp>
        <p:sp>
          <p:nvSpPr>
            <p:cNvPr id="83" name="Rectangle 256"/>
            <p:cNvSpPr>
              <a:spLocks noChangeArrowheads="1"/>
            </p:cNvSpPr>
            <p:nvPr/>
          </p:nvSpPr>
          <p:spPr bwMode="auto">
            <a:xfrm>
              <a:off x="8997815" y="3470682"/>
              <a:ext cx="1100142" cy="672804"/>
            </a:xfrm>
            <a:prstGeom prst="rect">
              <a:avLst/>
            </a:pr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90" name="Rectangle 263"/>
            <p:cNvSpPr>
              <a:spLocks noChangeArrowheads="1"/>
            </p:cNvSpPr>
            <p:nvPr/>
          </p:nvSpPr>
          <p:spPr bwMode="auto">
            <a:xfrm>
              <a:off x="8997815" y="3745400"/>
              <a:ext cx="366290" cy="245466"/>
            </a:xfrm>
            <a:prstGeom prst="rect">
              <a:avLst/>
            </a:prstGeom>
            <a:solidFill>
              <a:schemeClr val="bg2">
                <a:lumMod val="20000"/>
                <a:lumOff val="80000"/>
              </a:schemeClr>
            </a:solidFill>
            <a:ln>
              <a:solidFill>
                <a:schemeClr val="bg2">
                  <a:lumMod val="60000"/>
                  <a:lumOff val="40000"/>
                </a:schemeClr>
              </a:solidFill>
            </a:ln>
            <a:extLst/>
          </p:spPr>
          <p:txBody>
            <a:bodyPr vert="horz" wrap="square" lIns="91440" tIns="45720" rIns="91440" bIns="45720" numCol="1" anchor="t" anchorCtr="0" compatLnSpc="1">
              <a:prstTxWarp prst="textNoShape">
                <a:avLst/>
              </a:prstTxWarp>
            </a:bodyPr>
            <a:lstStyle/>
            <a:p>
              <a:endParaRPr lang="en-US" sz="900"/>
            </a:p>
          </p:txBody>
        </p:sp>
        <p:sp>
          <p:nvSpPr>
            <p:cNvPr id="91" name="Rectangle 264"/>
            <p:cNvSpPr>
              <a:spLocks noChangeArrowheads="1"/>
            </p:cNvSpPr>
            <p:nvPr/>
          </p:nvSpPr>
          <p:spPr bwMode="auto">
            <a:xfrm>
              <a:off x="8997815" y="3745400"/>
              <a:ext cx="366290" cy="245466"/>
            </a:xfrm>
            <a:prstGeom prst="rect">
              <a:avLst/>
            </a:prstGeom>
            <a:noFill/>
            <a:ln w="12700" cap="rnd">
              <a:solidFill>
                <a:schemeClr val="bg2">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92" name="Rectangle 265"/>
            <p:cNvSpPr>
              <a:spLocks noChangeArrowheads="1"/>
            </p:cNvSpPr>
            <p:nvPr/>
          </p:nvSpPr>
          <p:spPr bwMode="auto">
            <a:xfrm>
              <a:off x="9034214" y="3802632"/>
              <a:ext cx="20518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mn-lt"/>
                </a:rPr>
                <a:t>Slave</a:t>
              </a:r>
              <a:endParaRPr kumimoji="0" lang="en-US" altLang="en-US" sz="600" b="0" i="0" u="none" strike="noStrike" cap="none" normalizeH="0" baseline="0" smtClean="0">
                <a:ln>
                  <a:noFill/>
                </a:ln>
                <a:solidFill>
                  <a:schemeClr val="tx1"/>
                </a:solidFill>
                <a:effectLst/>
                <a:latin typeface="+mn-lt"/>
              </a:endParaRPr>
            </a:p>
          </p:txBody>
        </p:sp>
        <p:sp>
          <p:nvSpPr>
            <p:cNvPr id="93" name="Freeform 266"/>
            <p:cNvSpPr>
              <a:spLocks/>
            </p:cNvSpPr>
            <p:nvPr/>
          </p:nvSpPr>
          <p:spPr bwMode="auto">
            <a:xfrm>
              <a:off x="9547250" y="3714876"/>
              <a:ext cx="489659" cy="306514"/>
            </a:xfrm>
            <a:prstGeom prst="rect">
              <a:avLst/>
            </a:prstGeom>
            <a:solidFill>
              <a:schemeClr val="bg2">
                <a:lumMod val="20000"/>
                <a:lumOff val="80000"/>
              </a:schemeClr>
            </a:solidFill>
            <a:ln w="0">
              <a:solidFill>
                <a:schemeClr val="bg2">
                  <a:lumMod val="60000"/>
                  <a:lumOff val="4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sz="900"/>
            </a:p>
          </p:txBody>
        </p:sp>
        <p:sp>
          <p:nvSpPr>
            <p:cNvPr id="97" name="Rectangle 270"/>
            <p:cNvSpPr>
              <a:spLocks noChangeArrowheads="1"/>
            </p:cNvSpPr>
            <p:nvPr/>
          </p:nvSpPr>
          <p:spPr bwMode="auto">
            <a:xfrm>
              <a:off x="8893524" y="4204534"/>
              <a:ext cx="1204433" cy="674075"/>
            </a:xfrm>
            <a:prstGeom prst="rect">
              <a:avLst/>
            </a:prstGeom>
            <a:solidFill>
              <a:schemeClr val="accent1">
                <a:lumMod val="90000"/>
              </a:schemeClr>
            </a:solidFill>
            <a:ln>
              <a:noFill/>
            </a:ln>
            <a:extLst/>
          </p:spPr>
          <p:txBody>
            <a:bodyPr vert="horz" wrap="square" lIns="91440" tIns="45720" rIns="91440" bIns="45720" numCol="1" anchor="t" anchorCtr="0" compatLnSpc="1">
              <a:prstTxWarp prst="textNoShape">
                <a:avLst/>
              </a:prstTxWarp>
            </a:bodyPr>
            <a:lstStyle/>
            <a:p>
              <a:endParaRPr lang="en-US" sz="900"/>
            </a:p>
          </p:txBody>
        </p:sp>
        <p:sp>
          <p:nvSpPr>
            <p:cNvPr id="98" name="Rectangle 271"/>
            <p:cNvSpPr>
              <a:spLocks noChangeArrowheads="1"/>
            </p:cNvSpPr>
            <p:nvPr/>
          </p:nvSpPr>
          <p:spPr bwMode="auto">
            <a:xfrm>
              <a:off x="8997815" y="4204534"/>
              <a:ext cx="1100142" cy="674075"/>
            </a:xfrm>
            <a:prstGeom prst="rect">
              <a:avLst/>
            </a:pr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06" name="Rectangle 279"/>
            <p:cNvSpPr>
              <a:spLocks noChangeArrowheads="1"/>
            </p:cNvSpPr>
            <p:nvPr/>
          </p:nvSpPr>
          <p:spPr bwMode="auto">
            <a:xfrm>
              <a:off x="8997815" y="4480524"/>
              <a:ext cx="366290" cy="244193"/>
            </a:xfrm>
            <a:prstGeom prst="rect">
              <a:avLst/>
            </a:prstGeom>
            <a:solidFill>
              <a:schemeClr val="bg2">
                <a:lumMod val="20000"/>
                <a:lumOff val="80000"/>
              </a:schemeClr>
            </a:solidFill>
            <a:ln>
              <a:solidFill>
                <a:schemeClr val="bg2">
                  <a:lumMod val="60000"/>
                  <a:lumOff val="40000"/>
                </a:schemeClr>
              </a:solidFill>
            </a:ln>
            <a:extLst/>
          </p:spPr>
          <p:txBody>
            <a:bodyPr vert="horz" wrap="square" lIns="91440" tIns="45720" rIns="91440" bIns="45720" numCol="1" anchor="t" anchorCtr="0" compatLnSpc="1">
              <a:prstTxWarp prst="textNoShape">
                <a:avLst/>
              </a:prstTxWarp>
            </a:bodyPr>
            <a:lstStyle/>
            <a:p>
              <a:endParaRPr lang="en-US" sz="900"/>
            </a:p>
          </p:txBody>
        </p:sp>
        <p:sp>
          <p:nvSpPr>
            <p:cNvPr id="107" name="Rectangle 280"/>
            <p:cNvSpPr>
              <a:spLocks noChangeArrowheads="1"/>
            </p:cNvSpPr>
            <p:nvPr/>
          </p:nvSpPr>
          <p:spPr bwMode="auto">
            <a:xfrm>
              <a:off x="8997815" y="4480524"/>
              <a:ext cx="366290" cy="244193"/>
            </a:xfrm>
            <a:prstGeom prst="rect">
              <a:avLst/>
            </a:prstGeom>
            <a:noFill/>
            <a:ln w="12700" cap="rnd">
              <a:solidFill>
                <a:schemeClr val="bg2">
                  <a:lumMod val="60000"/>
                  <a:lumOff val="4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08" name="Rectangle 281"/>
            <p:cNvSpPr>
              <a:spLocks noChangeArrowheads="1"/>
            </p:cNvSpPr>
            <p:nvPr/>
          </p:nvSpPr>
          <p:spPr bwMode="auto">
            <a:xfrm>
              <a:off x="9034214" y="4539028"/>
              <a:ext cx="20518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mn-lt"/>
                </a:rPr>
                <a:t>Slave</a:t>
              </a:r>
              <a:endParaRPr kumimoji="0" lang="en-US" altLang="en-US" sz="600" b="0" i="0" u="none" strike="noStrike" cap="none" normalizeH="0" baseline="0" smtClean="0">
                <a:ln>
                  <a:noFill/>
                </a:ln>
                <a:solidFill>
                  <a:schemeClr val="tx1"/>
                </a:solidFill>
                <a:effectLst/>
                <a:latin typeface="+mn-lt"/>
              </a:endParaRPr>
            </a:p>
          </p:txBody>
        </p:sp>
        <p:sp>
          <p:nvSpPr>
            <p:cNvPr id="110" name="Freeform 283"/>
            <p:cNvSpPr>
              <a:spLocks/>
            </p:cNvSpPr>
            <p:nvPr/>
          </p:nvSpPr>
          <p:spPr bwMode="auto">
            <a:xfrm>
              <a:off x="9547250" y="4450000"/>
              <a:ext cx="489659" cy="305242"/>
            </a:xfrm>
            <a:prstGeom prst="rect">
              <a:avLst/>
            </a:prstGeom>
            <a:solidFill>
              <a:schemeClr val="bg2">
                <a:lumMod val="20000"/>
                <a:lumOff val="80000"/>
              </a:schemeClr>
            </a:solidFill>
            <a:ln w="12700"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113" name="Line 286"/>
            <p:cNvSpPr>
              <a:spLocks noChangeShapeType="1"/>
            </p:cNvSpPr>
            <p:nvPr/>
          </p:nvSpPr>
          <p:spPr bwMode="auto">
            <a:xfrm>
              <a:off x="9364105" y="4602620"/>
              <a:ext cx="182880" cy="0"/>
            </a:xfrm>
            <a:prstGeom prst="line">
              <a:avLst/>
            </a:prstGeom>
            <a:noFill/>
            <a:ln w="12700" cap="rnd">
              <a:solidFill>
                <a:srgbClr val="000000"/>
              </a:solidFill>
              <a:prstDash val="solid"/>
              <a:round/>
              <a:headEnd/>
              <a:tailEnd type="triangle"/>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20" name="Rectangle 295"/>
            <p:cNvSpPr>
              <a:spLocks noChangeArrowheads="1"/>
            </p:cNvSpPr>
            <p:nvPr/>
          </p:nvSpPr>
          <p:spPr bwMode="auto">
            <a:xfrm>
              <a:off x="8986368" y="4208350"/>
              <a:ext cx="1111589" cy="639736"/>
            </a:xfrm>
            <a:prstGeom prst="rect">
              <a:avLst/>
            </a:prstGeom>
            <a:noFill/>
            <a:ln w="12700" cap="rnd">
              <a:no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21" name="Freeform 296"/>
            <p:cNvSpPr>
              <a:spLocks/>
            </p:cNvSpPr>
            <p:nvPr/>
          </p:nvSpPr>
          <p:spPr bwMode="auto">
            <a:xfrm>
              <a:off x="8110070" y="2430317"/>
              <a:ext cx="783454" cy="948793"/>
            </a:xfrm>
            <a:custGeom>
              <a:avLst/>
              <a:gdLst>
                <a:gd name="T0" fmla="*/ 0 w 616"/>
                <a:gd name="T1" fmla="*/ 746 h 746"/>
                <a:gd name="T2" fmla="*/ 361 w 616"/>
                <a:gd name="T3" fmla="*/ 746 h 746"/>
                <a:gd name="T4" fmla="*/ 361 w 616"/>
                <a:gd name="T5" fmla="*/ 0 h 746"/>
                <a:gd name="T6" fmla="*/ 616 w 616"/>
                <a:gd name="T7" fmla="*/ 0 h 746"/>
              </a:gdLst>
              <a:ahLst/>
              <a:cxnLst>
                <a:cxn ang="0">
                  <a:pos x="T0" y="T1"/>
                </a:cxn>
                <a:cxn ang="0">
                  <a:pos x="T2" y="T3"/>
                </a:cxn>
                <a:cxn ang="0">
                  <a:pos x="T4" y="T5"/>
                </a:cxn>
                <a:cxn ang="0">
                  <a:pos x="T6" y="T7"/>
                </a:cxn>
              </a:cxnLst>
              <a:rect l="0" t="0" r="r" b="b"/>
              <a:pathLst>
                <a:path w="616" h="746">
                  <a:moveTo>
                    <a:pt x="0" y="746"/>
                  </a:moveTo>
                  <a:lnTo>
                    <a:pt x="361" y="746"/>
                  </a:lnTo>
                  <a:lnTo>
                    <a:pt x="361" y="0"/>
                  </a:lnTo>
                  <a:lnTo>
                    <a:pt x="616" y="0"/>
                  </a:lnTo>
                </a:path>
              </a:pathLst>
            </a:custGeom>
            <a:noFill/>
            <a:ln w="12700" cap="rnd">
              <a:solidFill>
                <a:srgbClr val="000000"/>
              </a:solidFill>
              <a:prstDash val="solid"/>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23" name="Freeform 298"/>
            <p:cNvSpPr>
              <a:spLocks/>
            </p:cNvSpPr>
            <p:nvPr/>
          </p:nvSpPr>
          <p:spPr bwMode="auto">
            <a:xfrm>
              <a:off x="8110070" y="3103120"/>
              <a:ext cx="783454" cy="275990"/>
            </a:xfrm>
            <a:custGeom>
              <a:avLst/>
              <a:gdLst>
                <a:gd name="T0" fmla="*/ 0 w 616"/>
                <a:gd name="T1" fmla="*/ 217 h 217"/>
                <a:gd name="T2" fmla="*/ 361 w 616"/>
                <a:gd name="T3" fmla="*/ 217 h 217"/>
                <a:gd name="T4" fmla="*/ 361 w 616"/>
                <a:gd name="T5" fmla="*/ 0 h 217"/>
                <a:gd name="T6" fmla="*/ 616 w 616"/>
                <a:gd name="T7" fmla="*/ 0 h 217"/>
              </a:gdLst>
              <a:ahLst/>
              <a:cxnLst>
                <a:cxn ang="0">
                  <a:pos x="T0" y="T1"/>
                </a:cxn>
                <a:cxn ang="0">
                  <a:pos x="T2" y="T3"/>
                </a:cxn>
                <a:cxn ang="0">
                  <a:pos x="T4" y="T5"/>
                </a:cxn>
                <a:cxn ang="0">
                  <a:pos x="T6" y="T7"/>
                </a:cxn>
              </a:cxnLst>
              <a:rect l="0" t="0" r="r" b="b"/>
              <a:pathLst>
                <a:path w="616" h="217">
                  <a:moveTo>
                    <a:pt x="0" y="217"/>
                  </a:moveTo>
                  <a:lnTo>
                    <a:pt x="361" y="217"/>
                  </a:lnTo>
                  <a:lnTo>
                    <a:pt x="361" y="0"/>
                  </a:lnTo>
                  <a:lnTo>
                    <a:pt x="616" y="0"/>
                  </a:lnTo>
                </a:path>
              </a:pathLst>
            </a:custGeom>
            <a:noFill/>
            <a:ln w="12700" cap="rnd">
              <a:solidFill>
                <a:srgbClr val="000000"/>
              </a:solidFill>
              <a:prstDash val="solid"/>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25" name="Freeform 300"/>
            <p:cNvSpPr>
              <a:spLocks/>
            </p:cNvSpPr>
            <p:nvPr/>
          </p:nvSpPr>
          <p:spPr bwMode="auto">
            <a:xfrm>
              <a:off x="8110070" y="3379110"/>
              <a:ext cx="783454" cy="489659"/>
            </a:xfrm>
            <a:custGeom>
              <a:avLst/>
              <a:gdLst>
                <a:gd name="T0" fmla="*/ 0 w 616"/>
                <a:gd name="T1" fmla="*/ 0 h 385"/>
                <a:gd name="T2" fmla="*/ 361 w 616"/>
                <a:gd name="T3" fmla="*/ 0 h 385"/>
                <a:gd name="T4" fmla="*/ 361 w 616"/>
                <a:gd name="T5" fmla="*/ 385 h 385"/>
                <a:gd name="T6" fmla="*/ 616 w 616"/>
                <a:gd name="T7" fmla="*/ 385 h 385"/>
              </a:gdLst>
              <a:ahLst/>
              <a:cxnLst>
                <a:cxn ang="0">
                  <a:pos x="T0" y="T1"/>
                </a:cxn>
                <a:cxn ang="0">
                  <a:pos x="T2" y="T3"/>
                </a:cxn>
                <a:cxn ang="0">
                  <a:pos x="T4" y="T5"/>
                </a:cxn>
                <a:cxn ang="0">
                  <a:pos x="T6" y="T7"/>
                </a:cxn>
              </a:cxnLst>
              <a:rect l="0" t="0" r="r" b="b"/>
              <a:pathLst>
                <a:path w="616" h="385">
                  <a:moveTo>
                    <a:pt x="0" y="0"/>
                  </a:moveTo>
                  <a:lnTo>
                    <a:pt x="361" y="0"/>
                  </a:lnTo>
                  <a:lnTo>
                    <a:pt x="361" y="385"/>
                  </a:lnTo>
                  <a:lnTo>
                    <a:pt x="616" y="385"/>
                  </a:lnTo>
                </a:path>
              </a:pathLst>
            </a:custGeom>
            <a:noFill/>
            <a:ln w="12700" cap="rnd">
              <a:solidFill>
                <a:srgbClr val="000000"/>
              </a:solidFill>
              <a:prstDash val="solid"/>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29" name="Freeform 304"/>
            <p:cNvSpPr>
              <a:spLocks/>
            </p:cNvSpPr>
            <p:nvPr/>
          </p:nvSpPr>
          <p:spPr bwMode="auto">
            <a:xfrm>
              <a:off x="10097957" y="2369268"/>
              <a:ext cx="428611" cy="733852"/>
            </a:xfrm>
            <a:custGeom>
              <a:avLst/>
              <a:gdLst>
                <a:gd name="T0" fmla="*/ 0 w 337"/>
                <a:gd name="T1" fmla="*/ 0 h 577"/>
                <a:gd name="T2" fmla="*/ 240 w 337"/>
                <a:gd name="T3" fmla="*/ 0 h 577"/>
                <a:gd name="T4" fmla="*/ 240 w 337"/>
                <a:gd name="T5" fmla="*/ 577 h 577"/>
                <a:gd name="T6" fmla="*/ 337 w 337"/>
                <a:gd name="T7" fmla="*/ 577 h 577"/>
              </a:gdLst>
              <a:ahLst/>
              <a:cxnLst>
                <a:cxn ang="0">
                  <a:pos x="T0" y="T1"/>
                </a:cxn>
                <a:cxn ang="0">
                  <a:pos x="T2" y="T3"/>
                </a:cxn>
                <a:cxn ang="0">
                  <a:pos x="T4" y="T5"/>
                </a:cxn>
                <a:cxn ang="0">
                  <a:pos x="T6" y="T7"/>
                </a:cxn>
              </a:cxnLst>
              <a:rect l="0" t="0" r="r" b="b"/>
              <a:pathLst>
                <a:path w="337" h="577">
                  <a:moveTo>
                    <a:pt x="0" y="0"/>
                  </a:moveTo>
                  <a:lnTo>
                    <a:pt x="240" y="0"/>
                  </a:lnTo>
                  <a:lnTo>
                    <a:pt x="240" y="577"/>
                  </a:lnTo>
                  <a:lnTo>
                    <a:pt x="337" y="577"/>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30" name="Freeform 305"/>
            <p:cNvSpPr>
              <a:spLocks/>
            </p:cNvSpPr>
            <p:nvPr/>
          </p:nvSpPr>
          <p:spPr bwMode="auto">
            <a:xfrm>
              <a:off x="10097957" y="3103120"/>
              <a:ext cx="428611" cy="704600"/>
            </a:xfrm>
            <a:custGeom>
              <a:avLst/>
              <a:gdLst>
                <a:gd name="T0" fmla="*/ 0 w 337"/>
                <a:gd name="T1" fmla="*/ 554 h 554"/>
                <a:gd name="T2" fmla="*/ 240 w 337"/>
                <a:gd name="T3" fmla="*/ 554 h 554"/>
                <a:gd name="T4" fmla="*/ 240 w 337"/>
                <a:gd name="T5" fmla="*/ 0 h 554"/>
                <a:gd name="T6" fmla="*/ 337 w 337"/>
                <a:gd name="T7" fmla="*/ 0 h 554"/>
              </a:gdLst>
              <a:ahLst/>
              <a:cxnLst>
                <a:cxn ang="0">
                  <a:pos x="T0" y="T1"/>
                </a:cxn>
                <a:cxn ang="0">
                  <a:pos x="T2" y="T3"/>
                </a:cxn>
                <a:cxn ang="0">
                  <a:pos x="T4" y="T5"/>
                </a:cxn>
                <a:cxn ang="0">
                  <a:pos x="T6" y="T7"/>
                </a:cxn>
              </a:cxnLst>
              <a:rect l="0" t="0" r="r" b="b"/>
              <a:pathLst>
                <a:path w="337" h="554">
                  <a:moveTo>
                    <a:pt x="0" y="554"/>
                  </a:moveTo>
                  <a:lnTo>
                    <a:pt x="240" y="554"/>
                  </a:lnTo>
                  <a:lnTo>
                    <a:pt x="240" y="0"/>
                  </a:lnTo>
                  <a:lnTo>
                    <a:pt x="337" y="0"/>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31" name="Freeform 306"/>
            <p:cNvSpPr>
              <a:spLocks/>
            </p:cNvSpPr>
            <p:nvPr/>
          </p:nvSpPr>
          <p:spPr bwMode="auto">
            <a:xfrm>
              <a:off x="10097957" y="3103120"/>
              <a:ext cx="325591" cy="1438452"/>
            </a:xfrm>
            <a:custGeom>
              <a:avLst/>
              <a:gdLst>
                <a:gd name="T0" fmla="*/ 0 w 256"/>
                <a:gd name="T1" fmla="*/ 1131 h 1131"/>
                <a:gd name="T2" fmla="*/ 240 w 256"/>
                <a:gd name="T3" fmla="*/ 1131 h 1131"/>
                <a:gd name="T4" fmla="*/ 240 w 256"/>
                <a:gd name="T5" fmla="*/ 0 h 1131"/>
                <a:gd name="T6" fmla="*/ 256 w 256"/>
                <a:gd name="T7" fmla="*/ 0 h 1131"/>
              </a:gdLst>
              <a:ahLst/>
              <a:cxnLst>
                <a:cxn ang="0">
                  <a:pos x="T0" y="T1"/>
                </a:cxn>
                <a:cxn ang="0">
                  <a:pos x="T2" y="T3"/>
                </a:cxn>
                <a:cxn ang="0">
                  <a:pos x="T4" y="T5"/>
                </a:cxn>
                <a:cxn ang="0">
                  <a:pos x="T6" y="T7"/>
                </a:cxn>
              </a:cxnLst>
              <a:rect l="0" t="0" r="r" b="b"/>
              <a:pathLst>
                <a:path w="256" h="1131">
                  <a:moveTo>
                    <a:pt x="0" y="1131"/>
                  </a:moveTo>
                  <a:lnTo>
                    <a:pt x="240" y="1131"/>
                  </a:lnTo>
                  <a:lnTo>
                    <a:pt x="240" y="0"/>
                  </a:lnTo>
                  <a:lnTo>
                    <a:pt x="256" y="0"/>
                  </a:lnTo>
                </a:path>
              </a:pathLst>
            </a:custGeom>
            <a:noFill/>
            <a:ln w="1270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34" name="Freeform 334"/>
            <p:cNvSpPr>
              <a:spLocks noChangeAspect="1"/>
            </p:cNvSpPr>
            <p:nvPr/>
          </p:nvSpPr>
          <p:spPr bwMode="auto">
            <a:xfrm>
              <a:off x="9241079" y="2461923"/>
              <a:ext cx="193923" cy="274320"/>
            </a:xfrm>
            <a:custGeom>
              <a:avLst/>
              <a:gdLst>
                <a:gd name="T0" fmla="*/ 287 w 480"/>
                <a:gd name="T1" fmla="*/ 387 h 387"/>
                <a:gd name="T2" fmla="*/ 480 w 480"/>
                <a:gd name="T3" fmla="*/ 194 h 387"/>
                <a:gd name="T4" fmla="*/ 287 w 480"/>
                <a:gd name="T5" fmla="*/ 0 h 387"/>
                <a:gd name="T6" fmla="*/ 194 w 480"/>
                <a:gd name="T7" fmla="*/ 0 h 387"/>
                <a:gd name="T8" fmla="*/ 0 w 480"/>
                <a:gd name="T9" fmla="*/ 194 h 387"/>
                <a:gd name="T10" fmla="*/ 194 w 480"/>
                <a:gd name="T11" fmla="*/ 387 h 387"/>
                <a:gd name="T12" fmla="*/ 287 w 480"/>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480" h="387">
                  <a:moveTo>
                    <a:pt x="287" y="387"/>
                  </a:moveTo>
                  <a:cubicBezTo>
                    <a:pt x="394" y="387"/>
                    <a:pt x="480" y="301"/>
                    <a:pt x="480" y="194"/>
                  </a:cubicBezTo>
                  <a:cubicBezTo>
                    <a:pt x="480" y="87"/>
                    <a:pt x="394" y="0"/>
                    <a:pt x="287" y="0"/>
                  </a:cubicBezTo>
                  <a:lnTo>
                    <a:pt x="194" y="0"/>
                  </a:lnTo>
                  <a:cubicBezTo>
                    <a:pt x="87" y="0"/>
                    <a:pt x="0" y="87"/>
                    <a:pt x="0" y="194"/>
                  </a:cubicBezTo>
                  <a:cubicBezTo>
                    <a:pt x="0" y="301"/>
                    <a:pt x="87" y="387"/>
                    <a:pt x="194" y="387"/>
                  </a:cubicBezTo>
                  <a:lnTo>
                    <a:pt x="287" y="387"/>
                  </a:lnTo>
                  <a:close/>
                </a:path>
              </a:pathLst>
            </a:custGeom>
            <a:solidFill>
              <a:schemeClr val="tx1">
                <a:lumMod val="90000"/>
                <a:lumOff val="10000"/>
              </a:schemeClr>
            </a:solidFill>
            <a:ln w="12700"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solidFill>
                  <a:schemeClr val="bg1"/>
                </a:solidFill>
              </a:endParaRPr>
            </a:p>
          </p:txBody>
        </p:sp>
        <p:sp>
          <p:nvSpPr>
            <p:cNvPr id="135" name="Rectangle 335"/>
            <p:cNvSpPr>
              <a:spLocks noChangeArrowheads="1"/>
            </p:cNvSpPr>
            <p:nvPr/>
          </p:nvSpPr>
          <p:spPr bwMode="auto">
            <a:xfrm>
              <a:off x="9250910" y="2507798"/>
              <a:ext cx="18441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Meta</a:t>
              </a:r>
            </a:p>
            <a:p>
              <a:pPr lvl="0" algn="ctr" defTabSz="914400"/>
              <a:r>
                <a:rPr lang="en-US" altLang="en-US" sz="500" dirty="0">
                  <a:solidFill>
                    <a:schemeClr val="bg1"/>
                  </a:solidFill>
                  <a:latin typeface="+mj-lt"/>
                </a:rPr>
                <a:t>Data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 </a:t>
              </a:r>
            </a:p>
          </p:txBody>
        </p:sp>
        <p:sp>
          <p:nvSpPr>
            <p:cNvPr id="137" name="Freeform 337"/>
            <p:cNvSpPr>
              <a:spLocks/>
            </p:cNvSpPr>
            <p:nvPr/>
          </p:nvSpPr>
          <p:spPr bwMode="auto">
            <a:xfrm>
              <a:off x="7598791" y="3389285"/>
              <a:ext cx="419707" cy="234019"/>
            </a:xfrm>
            <a:custGeom>
              <a:avLst/>
              <a:gdLst>
                <a:gd name="T0" fmla="*/ 477 w 660"/>
                <a:gd name="T1" fmla="*/ 367 h 367"/>
                <a:gd name="T2" fmla="*/ 660 w 660"/>
                <a:gd name="T3" fmla="*/ 184 h 367"/>
                <a:gd name="T4" fmla="*/ 477 w 660"/>
                <a:gd name="T5" fmla="*/ 0 h 367"/>
                <a:gd name="T6" fmla="*/ 184 w 660"/>
                <a:gd name="T7" fmla="*/ 0 h 367"/>
                <a:gd name="T8" fmla="*/ 0 w 660"/>
                <a:gd name="T9" fmla="*/ 184 h 367"/>
                <a:gd name="T10" fmla="*/ 184 w 660"/>
                <a:gd name="T11" fmla="*/ 367 h 367"/>
                <a:gd name="T12" fmla="*/ 477 w 660"/>
                <a:gd name="T13" fmla="*/ 367 h 367"/>
              </a:gdLst>
              <a:ahLst/>
              <a:cxnLst>
                <a:cxn ang="0">
                  <a:pos x="T0" y="T1"/>
                </a:cxn>
                <a:cxn ang="0">
                  <a:pos x="T2" y="T3"/>
                </a:cxn>
                <a:cxn ang="0">
                  <a:pos x="T4" y="T5"/>
                </a:cxn>
                <a:cxn ang="0">
                  <a:pos x="T6" y="T7"/>
                </a:cxn>
                <a:cxn ang="0">
                  <a:pos x="T8" y="T9"/>
                </a:cxn>
                <a:cxn ang="0">
                  <a:pos x="T10" y="T11"/>
                </a:cxn>
                <a:cxn ang="0">
                  <a:pos x="T12" y="T13"/>
                </a:cxn>
              </a:cxnLst>
              <a:rect l="0" t="0" r="r" b="b"/>
              <a:pathLst>
                <a:path w="660" h="367">
                  <a:moveTo>
                    <a:pt x="477" y="367"/>
                  </a:moveTo>
                  <a:cubicBezTo>
                    <a:pt x="578" y="367"/>
                    <a:pt x="660" y="285"/>
                    <a:pt x="660" y="184"/>
                  </a:cubicBezTo>
                  <a:cubicBezTo>
                    <a:pt x="660" y="82"/>
                    <a:pt x="578" y="0"/>
                    <a:pt x="477" y="0"/>
                  </a:cubicBezTo>
                  <a:lnTo>
                    <a:pt x="184" y="0"/>
                  </a:lnTo>
                  <a:cubicBezTo>
                    <a:pt x="83" y="0"/>
                    <a:pt x="0" y="82"/>
                    <a:pt x="0" y="184"/>
                  </a:cubicBezTo>
                  <a:cubicBezTo>
                    <a:pt x="0" y="285"/>
                    <a:pt x="83" y="367"/>
                    <a:pt x="184" y="367"/>
                  </a:cubicBezTo>
                  <a:lnTo>
                    <a:pt x="477" y="36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900"/>
            </a:p>
          </p:txBody>
        </p:sp>
        <p:sp>
          <p:nvSpPr>
            <p:cNvPr id="138" name="Freeform 338"/>
            <p:cNvSpPr>
              <a:spLocks/>
            </p:cNvSpPr>
            <p:nvPr/>
          </p:nvSpPr>
          <p:spPr bwMode="auto">
            <a:xfrm>
              <a:off x="7598791" y="3389285"/>
              <a:ext cx="419707" cy="234019"/>
            </a:xfrm>
            <a:prstGeom prst="rect">
              <a:avLst/>
            </a:prstGeom>
            <a:solidFill>
              <a:schemeClr val="bg2">
                <a:lumMod val="20000"/>
                <a:lumOff val="80000"/>
              </a:schemeClr>
            </a:solidFill>
            <a:ln w="12700"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p>
          </p:txBody>
        </p:sp>
        <p:sp>
          <p:nvSpPr>
            <p:cNvPr id="139" name="Rectangle 339"/>
            <p:cNvSpPr>
              <a:spLocks noChangeArrowheads="1"/>
            </p:cNvSpPr>
            <p:nvPr/>
          </p:nvSpPr>
          <p:spPr bwMode="auto">
            <a:xfrm>
              <a:off x="7704204" y="3396782"/>
              <a:ext cx="2372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rgbClr val="000000"/>
                  </a:solidFill>
                  <a:effectLst/>
                  <a:latin typeface="+mn-lt"/>
                </a:rPr>
                <a:t>Meta</a:t>
              </a:r>
            </a:p>
            <a:p>
              <a:pPr lvl="0" defTabSz="914400"/>
              <a:r>
                <a:rPr lang="en-US" altLang="en-US" sz="700" dirty="0" smtClean="0">
                  <a:solidFill>
                    <a:srgbClr val="000000"/>
                  </a:solidFill>
                  <a:latin typeface="+mn-lt"/>
                </a:rPr>
                <a:t>Data</a:t>
              </a:r>
              <a:r>
                <a:rPr kumimoji="0" lang="en-US" altLang="en-US" sz="700" b="0" i="0" u="none" strike="noStrike" cap="none" normalizeH="0" baseline="0" dirty="0" smtClean="0">
                  <a:ln>
                    <a:noFill/>
                  </a:ln>
                  <a:solidFill>
                    <a:srgbClr val="000000"/>
                  </a:solidFill>
                  <a:effectLst/>
                  <a:latin typeface="+mn-lt"/>
                </a:rPr>
                <a:t> </a:t>
              </a:r>
              <a:endParaRPr kumimoji="0" lang="en-US" altLang="en-US" sz="700" b="0" i="0" u="none" strike="noStrike" cap="none" normalizeH="0" baseline="0" dirty="0" smtClean="0">
                <a:ln>
                  <a:noFill/>
                </a:ln>
                <a:solidFill>
                  <a:schemeClr val="tx1"/>
                </a:solidFill>
                <a:effectLst/>
                <a:latin typeface="+mn-lt"/>
              </a:endParaRPr>
            </a:p>
          </p:txBody>
        </p:sp>
        <p:sp>
          <p:nvSpPr>
            <p:cNvPr id="149" name="Line 349"/>
            <p:cNvSpPr>
              <a:spLocks noChangeShapeType="1"/>
            </p:cNvSpPr>
            <p:nvPr/>
          </p:nvSpPr>
          <p:spPr bwMode="auto">
            <a:xfrm>
              <a:off x="9364105" y="2430317"/>
              <a:ext cx="182880" cy="0"/>
            </a:xfrm>
            <a:prstGeom prst="line">
              <a:avLst/>
            </a:prstGeom>
            <a:noFill/>
            <a:ln w="12700" cap="rnd">
              <a:solidFill>
                <a:srgbClr val="000000"/>
              </a:solidFill>
              <a:prstDash val="solid"/>
              <a:round/>
              <a:headEnd/>
              <a:tailEnd type="triangle"/>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51" name="Line 351"/>
            <p:cNvSpPr>
              <a:spLocks noChangeShapeType="1"/>
            </p:cNvSpPr>
            <p:nvPr/>
          </p:nvSpPr>
          <p:spPr bwMode="auto">
            <a:xfrm>
              <a:off x="9364105" y="3868768"/>
              <a:ext cx="182880" cy="0"/>
            </a:xfrm>
            <a:prstGeom prst="line">
              <a:avLst/>
            </a:prstGeom>
            <a:noFill/>
            <a:ln w="12700" cap="rnd">
              <a:solidFill>
                <a:srgbClr val="000000"/>
              </a:solidFill>
              <a:prstDash val="solid"/>
              <a:round/>
              <a:headEnd/>
              <a:tailEnd type="triangle"/>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900"/>
            </a:p>
          </p:txBody>
        </p:sp>
        <p:sp>
          <p:nvSpPr>
            <p:cNvPr id="154" name="Rectangle 229"/>
            <p:cNvSpPr>
              <a:spLocks noChangeArrowheads="1"/>
            </p:cNvSpPr>
            <p:nvPr/>
          </p:nvSpPr>
          <p:spPr bwMode="auto">
            <a:xfrm>
              <a:off x="6204554" y="3261576"/>
              <a:ext cx="256480" cy="138499"/>
            </a:xfrm>
            <a:prstGeom prst="rect">
              <a:avLst/>
            </a:prstGeom>
            <a:solidFill>
              <a:schemeClr val="accent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mn-lt"/>
                </a:rPr>
                <a:t>Rest</a:t>
              </a:r>
              <a:endParaRPr kumimoji="0" lang="en-US" altLang="en-US" sz="900" b="0" i="0" u="none" strike="noStrike" cap="none" normalizeH="0" baseline="0" dirty="0" smtClean="0">
                <a:ln>
                  <a:noFill/>
                </a:ln>
                <a:solidFill>
                  <a:schemeClr val="tx1"/>
                </a:solidFill>
                <a:effectLst/>
                <a:latin typeface="+mn-lt"/>
              </a:endParaRPr>
            </a:p>
          </p:txBody>
        </p:sp>
        <p:sp>
          <p:nvSpPr>
            <p:cNvPr id="155" name="Rectangle 209"/>
            <p:cNvSpPr>
              <a:spLocks noChangeArrowheads="1"/>
            </p:cNvSpPr>
            <p:nvPr/>
          </p:nvSpPr>
          <p:spPr bwMode="auto">
            <a:xfrm>
              <a:off x="7067684" y="3305717"/>
              <a:ext cx="256480" cy="138499"/>
            </a:xfrm>
            <a:prstGeom prst="rect">
              <a:avLst/>
            </a:prstGeom>
            <a:solidFill>
              <a:schemeClr val="accent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Rest</a:t>
              </a:r>
              <a:endParaRPr kumimoji="0" lang="en-US" altLang="en-US" sz="900" b="0" i="0" u="none" strike="noStrike" cap="none" normalizeH="0" baseline="0" smtClean="0">
                <a:ln>
                  <a:noFill/>
                </a:ln>
                <a:solidFill>
                  <a:schemeClr val="tx1"/>
                </a:solidFill>
                <a:effectLst/>
                <a:latin typeface="+mn-lt"/>
              </a:endParaRPr>
            </a:p>
          </p:txBody>
        </p:sp>
        <p:sp>
          <p:nvSpPr>
            <p:cNvPr id="156" name="Rectangle 303"/>
            <p:cNvSpPr>
              <a:spLocks noChangeArrowheads="1"/>
            </p:cNvSpPr>
            <p:nvPr/>
          </p:nvSpPr>
          <p:spPr bwMode="auto">
            <a:xfrm>
              <a:off x="8203812" y="3312974"/>
              <a:ext cx="256480" cy="138499"/>
            </a:xfrm>
            <a:prstGeom prst="rect">
              <a:avLst/>
            </a:prstGeom>
            <a:solidFill>
              <a:schemeClr val="accent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mn-lt"/>
                </a:rPr>
                <a:t>Rest</a:t>
              </a:r>
              <a:endParaRPr kumimoji="0" lang="en-US" altLang="en-US" sz="900" b="0" i="0" u="none" strike="noStrike" cap="none" normalizeH="0" baseline="0" smtClean="0">
                <a:ln>
                  <a:noFill/>
                </a:ln>
                <a:solidFill>
                  <a:schemeClr val="tx1"/>
                </a:solidFill>
                <a:effectLst/>
                <a:latin typeface="+mn-lt"/>
              </a:endParaRPr>
            </a:p>
          </p:txBody>
        </p:sp>
        <p:sp>
          <p:nvSpPr>
            <p:cNvPr id="157" name="Rectangle 196"/>
            <p:cNvSpPr>
              <a:spLocks noChangeArrowheads="1"/>
            </p:cNvSpPr>
            <p:nvPr/>
          </p:nvSpPr>
          <p:spPr bwMode="auto">
            <a:xfrm>
              <a:off x="9074287" y="2820771"/>
              <a:ext cx="101790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mn-lt"/>
                </a:rPr>
                <a:t>Partition (36 to 70) </a:t>
              </a:r>
              <a:endParaRPr kumimoji="0" lang="en-US" altLang="en-US" sz="800" b="0" i="0" u="none" strike="noStrike" cap="none" normalizeH="0" baseline="0" dirty="0" smtClean="0">
                <a:ln>
                  <a:noFill/>
                </a:ln>
                <a:solidFill>
                  <a:schemeClr val="tx1"/>
                </a:solidFill>
                <a:effectLst/>
                <a:latin typeface="+mn-lt"/>
              </a:endParaRPr>
            </a:p>
          </p:txBody>
        </p:sp>
        <p:sp>
          <p:nvSpPr>
            <p:cNvPr id="158" name="Rectangle 196"/>
            <p:cNvSpPr>
              <a:spLocks noChangeArrowheads="1"/>
            </p:cNvSpPr>
            <p:nvPr/>
          </p:nvSpPr>
          <p:spPr bwMode="auto">
            <a:xfrm>
              <a:off x="9070310" y="3515452"/>
              <a:ext cx="10371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mn-lt"/>
                </a:rPr>
                <a:t>Partition (71 to 100) </a:t>
              </a:r>
              <a:endParaRPr kumimoji="0" lang="en-US" altLang="en-US" sz="800" b="0" i="0" u="none" strike="noStrike" cap="none" normalizeH="0" baseline="0" dirty="0" smtClean="0">
                <a:ln>
                  <a:noFill/>
                </a:ln>
                <a:solidFill>
                  <a:schemeClr val="tx1"/>
                </a:solidFill>
                <a:effectLst/>
                <a:latin typeface="+mn-lt"/>
              </a:endParaRPr>
            </a:p>
          </p:txBody>
        </p:sp>
        <p:sp>
          <p:nvSpPr>
            <p:cNvPr id="161" name="Rectangle 253"/>
            <p:cNvSpPr>
              <a:spLocks noChangeArrowheads="1"/>
            </p:cNvSpPr>
            <p:nvPr/>
          </p:nvSpPr>
          <p:spPr bwMode="auto">
            <a:xfrm>
              <a:off x="9581529" y="3060136"/>
              <a:ext cx="4440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en-US" altLang="en-US" sz="700" b="0" i="0" u="none" strike="noStrike" cap="none" normalizeH="0" baseline="0" dirty="0" err="1" smtClean="0">
                  <a:ln>
                    <a:noFill/>
                  </a:ln>
                  <a:solidFill>
                    <a:srgbClr val="000000"/>
                  </a:solidFill>
                  <a:effectLst/>
                  <a:latin typeface="+mn-lt"/>
                </a:rPr>
                <a:t>InMemory</a:t>
              </a:r>
              <a:r>
                <a:rPr lang="en-US" altLang="en-US" sz="700" dirty="0">
                  <a:solidFill>
                    <a:srgbClr val="000000"/>
                  </a:solidFill>
                  <a:latin typeface="+mn-lt"/>
                </a:rPr>
                <a:t/>
              </a:r>
              <a:br>
                <a:rPr lang="en-US" altLang="en-US" sz="700" dirty="0">
                  <a:solidFill>
                    <a:srgbClr val="000000"/>
                  </a:solidFill>
                  <a:latin typeface="+mn-lt"/>
                </a:rPr>
              </a:br>
              <a:r>
                <a:rPr lang="en-US" altLang="en-US" sz="700" dirty="0" smtClean="0">
                  <a:solidFill>
                    <a:srgbClr val="000000"/>
                  </a:solidFill>
                  <a:latin typeface="+mn-lt"/>
                </a:rPr>
                <a:t>Database</a:t>
              </a:r>
              <a:endParaRPr lang="en-US" altLang="en-US" sz="700" dirty="0">
                <a:solidFill>
                  <a:srgbClr val="000000"/>
                </a:solidFill>
                <a:latin typeface="+mn-lt"/>
              </a:endParaRPr>
            </a:p>
          </p:txBody>
        </p:sp>
        <p:sp>
          <p:nvSpPr>
            <p:cNvPr id="162" name="Rectangle 253"/>
            <p:cNvSpPr>
              <a:spLocks noChangeArrowheads="1"/>
            </p:cNvSpPr>
            <p:nvPr/>
          </p:nvSpPr>
          <p:spPr bwMode="auto">
            <a:xfrm>
              <a:off x="9581043" y="3771045"/>
              <a:ext cx="4440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en-US" altLang="en-US" sz="700" b="0" i="0" u="none" strike="noStrike" cap="none" normalizeH="0" baseline="0" dirty="0" err="1" smtClean="0">
                  <a:ln>
                    <a:noFill/>
                  </a:ln>
                  <a:solidFill>
                    <a:srgbClr val="000000"/>
                  </a:solidFill>
                  <a:effectLst/>
                  <a:latin typeface="+mn-lt"/>
                </a:rPr>
                <a:t>InMemory</a:t>
              </a:r>
              <a:r>
                <a:rPr lang="en-US" altLang="en-US" sz="700" dirty="0">
                  <a:solidFill>
                    <a:srgbClr val="000000"/>
                  </a:solidFill>
                  <a:latin typeface="+mn-lt"/>
                </a:rPr>
                <a:t/>
              </a:r>
              <a:br>
                <a:rPr lang="en-US" altLang="en-US" sz="700" dirty="0">
                  <a:solidFill>
                    <a:srgbClr val="000000"/>
                  </a:solidFill>
                  <a:latin typeface="+mn-lt"/>
                </a:rPr>
              </a:br>
              <a:r>
                <a:rPr lang="en-US" altLang="en-US" sz="700" dirty="0" smtClean="0">
                  <a:solidFill>
                    <a:srgbClr val="000000"/>
                  </a:solidFill>
                  <a:latin typeface="+mn-lt"/>
                </a:rPr>
                <a:t>Database</a:t>
              </a:r>
              <a:endParaRPr lang="en-US" altLang="en-US" sz="700" dirty="0">
                <a:solidFill>
                  <a:srgbClr val="000000"/>
                </a:solidFill>
                <a:latin typeface="+mn-lt"/>
              </a:endParaRPr>
            </a:p>
          </p:txBody>
        </p:sp>
        <p:sp>
          <p:nvSpPr>
            <p:cNvPr id="164" name="Rectangle 253"/>
            <p:cNvSpPr>
              <a:spLocks noChangeArrowheads="1"/>
            </p:cNvSpPr>
            <p:nvPr/>
          </p:nvSpPr>
          <p:spPr bwMode="auto">
            <a:xfrm>
              <a:off x="9652667" y="4529171"/>
              <a:ext cx="32060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en-US" altLang="en-US" sz="500" b="0" i="0" u="none" strike="noStrike" cap="none" normalizeH="0" baseline="0" dirty="0" err="1" smtClean="0">
                  <a:ln>
                    <a:noFill/>
                  </a:ln>
                  <a:solidFill>
                    <a:srgbClr val="000000"/>
                  </a:solidFill>
                  <a:effectLst/>
                  <a:latin typeface="+mn-lt"/>
                </a:rPr>
                <a:t>InMemory</a:t>
              </a:r>
              <a:r>
                <a:rPr lang="en-US" altLang="en-US" sz="500" dirty="0">
                  <a:solidFill>
                    <a:srgbClr val="000000"/>
                  </a:solidFill>
                  <a:latin typeface="+mn-lt"/>
                </a:rPr>
                <a:t/>
              </a:r>
              <a:br>
                <a:rPr lang="en-US" altLang="en-US" sz="500" dirty="0">
                  <a:solidFill>
                    <a:srgbClr val="000000"/>
                  </a:solidFill>
                  <a:latin typeface="+mn-lt"/>
                </a:rPr>
              </a:br>
              <a:r>
                <a:rPr lang="en-US" altLang="en-US" sz="500" dirty="0" smtClean="0">
                  <a:solidFill>
                    <a:srgbClr val="000000"/>
                  </a:solidFill>
                  <a:latin typeface="+mn-lt"/>
                </a:rPr>
                <a:t>Database</a:t>
              </a:r>
              <a:endParaRPr lang="en-US" altLang="en-US" sz="500" dirty="0">
                <a:solidFill>
                  <a:srgbClr val="000000"/>
                </a:solidFill>
                <a:latin typeface="+mn-lt"/>
              </a:endParaRPr>
            </a:p>
          </p:txBody>
        </p:sp>
        <p:sp>
          <p:nvSpPr>
            <p:cNvPr id="166" name="Rectangle 196"/>
            <p:cNvSpPr>
              <a:spLocks noChangeArrowheads="1"/>
            </p:cNvSpPr>
            <p:nvPr/>
          </p:nvSpPr>
          <p:spPr bwMode="auto">
            <a:xfrm>
              <a:off x="9034214" y="4215639"/>
              <a:ext cx="99225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mn-lt"/>
                </a:rPr>
                <a:t>Partition (xx to xx) </a:t>
              </a:r>
              <a:endParaRPr kumimoji="0" lang="en-US" altLang="en-US" sz="800" b="0" i="0" u="none" strike="noStrike" cap="none" normalizeH="0" baseline="0" dirty="0" smtClean="0">
                <a:ln>
                  <a:noFill/>
                </a:ln>
                <a:solidFill>
                  <a:schemeClr val="tx1"/>
                </a:solidFill>
                <a:effectLst/>
                <a:latin typeface="+mn-lt"/>
              </a:endParaRPr>
            </a:p>
          </p:txBody>
        </p:sp>
        <p:sp>
          <p:nvSpPr>
            <p:cNvPr id="167" name="Rectangle 212"/>
            <p:cNvSpPr>
              <a:spLocks noChangeArrowheads="1"/>
            </p:cNvSpPr>
            <p:nvPr/>
          </p:nvSpPr>
          <p:spPr bwMode="auto">
            <a:xfrm>
              <a:off x="9027553" y="2349591"/>
              <a:ext cx="20518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rgbClr val="000000"/>
                  </a:solidFill>
                  <a:effectLst/>
                  <a:latin typeface="+mn-lt"/>
                </a:rPr>
                <a:t>Slave</a:t>
              </a:r>
              <a:endParaRPr kumimoji="0" lang="en-US" altLang="en-US" sz="600" b="0" i="0" u="none" strike="noStrike" cap="none" normalizeH="0" baseline="0" dirty="0" smtClean="0">
                <a:ln>
                  <a:noFill/>
                </a:ln>
                <a:solidFill>
                  <a:schemeClr val="tx1"/>
                </a:solidFill>
                <a:effectLst/>
                <a:latin typeface="+mn-lt"/>
              </a:endParaRPr>
            </a:p>
          </p:txBody>
        </p:sp>
        <p:sp>
          <p:nvSpPr>
            <p:cNvPr id="169" name="Freeform 300"/>
            <p:cNvSpPr>
              <a:spLocks/>
            </p:cNvSpPr>
            <p:nvPr/>
          </p:nvSpPr>
          <p:spPr bwMode="auto">
            <a:xfrm>
              <a:off x="8569042" y="3872034"/>
              <a:ext cx="324350" cy="489659"/>
            </a:xfrm>
            <a:custGeom>
              <a:avLst/>
              <a:gdLst>
                <a:gd name="T0" fmla="*/ 0 w 616"/>
                <a:gd name="T1" fmla="*/ 0 h 385"/>
                <a:gd name="T2" fmla="*/ 361 w 616"/>
                <a:gd name="T3" fmla="*/ 0 h 385"/>
                <a:gd name="T4" fmla="*/ 361 w 616"/>
                <a:gd name="T5" fmla="*/ 385 h 385"/>
                <a:gd name="T6" fmla="*/ 616 w 616"/>
                <a:gd name="T7" fmla="*/ 385 h 385"/>
                <a:gd name="connsiteX0" fmla="*/ 205 w 4140"/>
                <a:gd name="connsiteY0" fmla="*/ 183 h 10000"/>
                <a:gd name="connsiteX1" fmla="*/ 0 w 4140"/>
                <a:gd name="connsiteY1" fmla="*/ 0 h 10000"/>
                <a:gd name="connsiteX2" fmla="*/ 0 w 4140"/>
                <a:gd name="connsiteY2" fmla="*/ 10000 h 10000"/>
                <a:gd name="connsiteX3" fmla="*/ 4140 w 4140"/>
                <a:gd name="connsiteY3" fmla="*/ 10000 h 10000"/>
              </a:gdLst>
              <a:ahLst/>
              <a:cxnLst>
                <a:cxn ang="0">
                  <a:pos x="connsiteX0" y="connsiteY0"/>
                </a:cxn>
                <a:cxn ang="0">
                  <a:pos x="connsiteX1" y="connsiteY1"/>
                </a:cxn>
                <a:cxn ang="0">
                  <a:pos x="connsiteX2" y="connsiteY2"/>
                </a:cxn>
                <a:cxn ang="0">
                  <a:pos x="connsiteX3" y="connsiteY3"/>
                </a:cxn>
              </a:cxnLst>
              <a:rect l="l" t="t" r="r" b="b"/>
              <a:pathLst>
                <a:path w="4140" h="10000">
                  <a:moveTo>
                    <a:pt x="205" y="183"/>
                  </a:moveTo>
                  <a:lnTo>
                    <a:pt x="0" y="0"/>
                  </a:lnTo>
                  <a:lnTo>
                    <a:pt x="0" y="10000"/>
                  </a:lnTo>
                  <a:lnTo>
                    <a:pt x="4140" y="10000"/>
                  </a:lnTo>
                </a:path>
              </a:pathLst>
            </a:custGeom>
            <a:noFill/>
            <a:ln w="12700" cap="rnd">
              <a:solidFill>
                <a:srgbClr val="000000"/>
              </a:solidFill>
              <a:prstDash val="sysDash"/>
              <a:round/>
              <a:headEnd/>
              <a:tailEnd type="triangle"/>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p>
          </p:txBody>
        </p:sp>
        <p:cxnSp>
          <p:nvCxnSpPr>
            <p:cNvPr id="171" name="Straight Connector 170"/>
            <p:cNvCxnSpPr>
              <a:stCxn id="19" idx="3"/>
            </p:cNvCxnSpPr>
            <p:nvPr/>
          </p:nvCxnSpPr>
          <p:spPr>
            <a:xfrm>
              <a:off x="6921872" y="3990865"/>
              <a:ext cx="42270" cy="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6925257" y="2609092"/>
              <a:ext cx="42270" cy="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01" name="Freeform 334"/>
          <p:cNvSpPr>
            <a:spLocks noChangeAspect="1"/>
          </p:cNvSpPr>
          <p:nvPr/>
        </p:nvSpPr>
        <p:spPr bwMode="auto">
          <a:xfrm>
            <a:off x="8246441" y="3180528"/>
            <a:ext cx="280847" cy="274320"/>
          </a:xfrm>
          <a:custGeom>
            <a:avLst/>
            <a:gdLst>
              <a:gd name="T0" fmla="*/ 287 w 480"/>
              <a:gd name="T1" fmla="*/ 387 h 387"/>
              <a:gd name="T2" fmla="*/ 480 w 480"/>
              <a:gd name="T3" fmla="*/ 194 h 387"/>
              <a:gd name="T4" fmla="*/ 287 w 480"/>
              <a:gd name="T5" fmla="*/ 0 h 387"/>
              <a:gd name="T6" fmla="*/ 194 w 480"/>
              <a:gd name="T7" fmla="*/ 0 h 387"/>
              <a:gd name="T8" fmla="*/ 0 w 480"/>
              <a:gd name="T9" fmla="*/ 194 h 387"/>
              <a:gd name="T10" fmla="*/ 194 w 480"/>
              <a:gd name="T11" fmla="*/ 387 h 387"/>
              <a:gd name="T12" fmla="*/ 287 w 480"/>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480" h="387">
                <a:moveTo>
                  <a:pt x="287" y="387"/>
                </a:moveTo>
                <a:cubicBezTo>
                  <a:pt x="394" y="387"/>
                  <a:pt x="480" y="301"/>
                  <a:pt x="480" y="194"/>
                </a:cubicBezTo>
                <a:cubicBezTo>
                  <a:pt x="480" y="87"/>
                  <a:pt x="394" y="0"/>
                  <a:pt x="287" y="0"/>
                </a:cubicBezTo>
                <a:lnTo>
                  <a:pt x="194" y="0"/>
                </a:lnTo>
                <a:cubicBezTo>
                  <a:pt x="87" y="0"/>
                  <a:pt x="0" y="87"/>
                  <a:pt x="0" y="194"/>
                </a:cubicBezTo>
                <a:cubicBezTo>
                  <a:pt x="0" y="301"/>
                  <a:pt x="87" y="387"/>
                  <a:pt x="194" y="387"/>
                </a:cubicBezTo>
                <a:lnTo>
                  <a:pt x="287" y="387"/>
                </a:lnTo>
                <a:close/>
              </a:path>
            </a:pathLst>
          </a:custGeom>
          <a:solidFill>
            <a:schemeClr val="tx1">
              <a:lumMod val="90000"/>
              <a:lumOff val="10000"/>
            </a:schemeClr>
          </a:solidFill>
          <a:ln w="12700"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solidFill>
                <a:schemeClr val="bg1"/>
              </a:solidFill>
            </a:endParaRPr>
          </a:p>
        </p:txBody>
      </p:sp>
      <p:sp>
        <p:nvSpPr>
          <p:cNvPr id="102" name="Rectangle 335"/>
          <p:cNvSpPr>
            <a:spLocks noChangeArrowheads="1"/>
          </p:cNvSpPr>
          <p:nvPr/>
        </p:nvSpPr>
        <p:spPr bwMode="auto">
          <a:xfrm>
            <a:off x="8260679" y="3226403"/>
            <a:ext cx="26708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Meta</a:t>
            </a:r>
          </a:p>
          <a:p>
            <a:pPr lvl="0" algn="ctr" defTabSz="914400"/>
            <a:r>
              <a:rPr lang="en-US" altLang="en-US" sz="500" dirty="0">
                <a:solidFill>
                  <a:schemeClr val="bg1"/>
                </a:solidFill>
                <a:latin typeface="+mj-lt"/>
              </a:rPr>
              <a:t>Data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 </a:t>
            </a:r>
          </a:p>
        </p:txBody>
      </p:sp>
      <p:sp>
        <p:nvSpPr>
          <p:cNvPr id="103" name="Freeform 334"/>
          <p:cNvSpPr>
            <a:spLocks noChangeAspect="1"/>
          </p:cNvSpPr>
          <p:nvPr/>
        </p:nvSpPr>
        <p:spPr bwMode="auto">
          <a:xfrm>
            <a:off x="8265359" y="3867894"/>
            <a:ext cx="280847" cy="274320"/>
          </a:xfrm>
          <a:custGeom>
            <a:avLst/>
            <a:gdLst>
              <a:gd name="T0" fmla="*/ 287 w 480"/>
              <a:gd name="T1" fmla="*/ 387 h 387"/>
              <a:gd name="T2" fmla="*/ 480 w 480"/>
              <a:gd name="T3" fmla="*/ 194 h 387"/>
              <a:gd name="T4" fmla="*/ 287 w 480"/>
              <a:gd name="T5" fmla="*/ 0 h 387"/>
              <a:gd name="T6" fmla="*/ 194 w 480"/>
              <a:gd name="T7" fmla="*/ 0 h 387"/>
              <a:gd name="T8" fmla="*/ 0 w 480"/>
              <a:gd name="T9" fmla="*/ 194 h 387"/>
              <a:gd name="T10" fmla="*/ 194 w 480"/>
              <a:gd name="T11" fmla="*/ 387 h 387"/>
              <a:gd name="T12" fmla="*/ 287 w 480"/>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480" h="387">
                <a:moveTo>
                  <a:pt x="287" y="387"/>
                </a:moveTo>
                <a:cubicBezTo>
                  <a:pt x="394" y="387"/>
                  <a:pt x="480" y="301"/>
                  <a:pt x="480" y="194"/>
                </a:cubicBezTo>
                <a:cubicBezTo>
                  <a:pt x="480" y="87"/>
                  <a:pt x="394" y="0"/>
                  <a:pt x="287" y="0"/>
                </a:cubicBezTo>
                <a:lnTo>
                  <a:pt x="194" y="0"/>
                </a:lnTo>
                <a:cubicBezTo>
                  <a:pt x="87" y="0"/>
                  <a:pt x="0" y="87"/>
                  <a:pt x="0" y="194"/>
                </a:cubicBezTo>
                <a:cubicBezTo>
                  <a:pt x="0" y="301"/>
                  <a:pt x="87" y="387"/>
                  <a:pt x="194" y="387"/>
                </a:cubicBezTo>
                <a:lnTo>
                  <a:pt x="287" y="387"/>
                </a:lnTo>
                <a:close/>
              </a:path>
            </a:pathLst>
          </a:custGeom>
          <a:solidFill>
            <a:schemeClr val="tx1">
              <a:lumMod val="90000"/>
              <a:lumOff val="10000"/>
            </a:schemeClr>
          </a:solidFill>
          <a:ln w="12700"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solidFill>
                <a:schemeClr val="bg1"/>
              </a:solidFill>
            </a:endParaRPr>
          </a:p>
        </p:txBody>
      </p:sp>
      <p:sp>
        <p:nvSpPr>
          <p:cNvPr id="104" name="Rectangle 335"/>
          <p:cNvSpPr>
            <a:spLocks noChangeArrowheads="1"/>
          </p:cNvSpPr>
          <p:nvPr/>
        </p:nvSpPr>
        <p:spPr bwMode="auto">
          <a:xfrm>
            <a:off x="8279597" y="3913769"/>
            <a:ext cx="26708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Meta</a:t>
            </a:r>
          </a:p>
          <a:p>
            <a:pPr lvl="0" algn="ctr" defTabSz="914400"/>
            <a:r>
              <a:rPr lang="en-US" altLang="en-US" sz="500" dirty="0">
                <a:solidFill>
                  <a:schemeClr val="bg1"/>
                </a:solidFill>
                <a:latin typeface="+mj-lt"/>
              </a:rPr>
              <a:t>Data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 </a:t>
            </a:r>
          </a:p>
        </p:txBody>
      </p:sp>
      <p:grpSp>
        <p:nvGrpSpPr>
          <p:cNvPr id="5" name="Group 4"/>
          <p:cNvGrpSpPr/>
          <p:nvPr/>
        </p:nvGrpSpPr>
        <p:grpSpPr>
          <a:xfrm>
            <a:off x="8279026" y="4556315"/>
            <a:ext cx="281318" cy="276707"/>
            <a:chOff x="8279026" y="4600457"/>
            <a:chExt cx="281318" cy="276707"/>
          </a:xfrm>
        </p:grpSpPr>
        <p:sp>
          <p:nvSpPr>
            <p:cNvPr id="105" name="Freeform 334"/>
            <p:cNvSpPr>
              <a:spLocks noChangeAspect="1"/>
            </p:cNvSpPr>
            <p:nvPr/>
          </p:nvSpPr>
          <p:spPr bwMode="auto">
            <a:xfrm>
              <a:off x="8279026" y="4600457"/>
              <a:ext cx="280847" cy="274320"/>
            </a:xfrm>
            <a:custGeom>
              <a:avLst/>
              <a:gdLst>
                <a:gd name="T0" fmla="*/ 287 w 480"/>
                <a:gd name="T1" fmla="*/ 387 h 387"/>
                <a:gd name="T2" fmla="*/ 480 w 480"/>
                <a:gd name="T3" fmla="*/ 194 h 387"/>
                <a:gd name="T4" fmla="*/ 287 w 480"/>
                <a:gd name="T5" fmla="*/ 0 h 387"/>
                <a:gd name="T6" fmla="*/ 194 w 480"/>
                <a:gd name="T7" fmla="*/ 0 h 387"/>
                <a:gd name="T8" fmla="*/ 0 w 480"/>
                <a:gd name="T9" fmla="*/ 194 h 387"/>
                <a:gd name="T10" fmla="*/ 194 w 480"/>
                <a:gd name="T11" fmla="*/ 387 h 387"/>
                <a:gd name="T12" fmla="*/ 287 w 480"/>
                <a:gd name="T13" fmla="*/ 387 h 387"/>
              </a:gdLst>
              <a:ahLst/>
              <a:cxnLst>
                <a:cxn ang="0">
                  <a:pos x="T0" y="T1"/>
                </a:cxn>
                <a:cxn ang="0">
                  <a:pos x="T2" y="T3"/>
                </a:cxn>
                <a:cxn ang="0">
                  <a:pos x="T4" y="T5"/>
                </a:cxn>
                <a:cxn ang="0">
                  <a:pos x="T6" y="T7"/>
                </a:cxn>
                <a:cxn ang="0">
                  <a:pos x="T8" y="T9"/>
                </a:cxn>
                <a:cxn ang="0">
                  <a:pos x="T10" y="T11"/>
                </a:cxn>
                <a:cxn ang="0">
                  <a:pos x="T12" y="T13"/>
                </a:cxn>
              </a:cxnLst>
              <a:rect l="0" t="0" r="r" b="b"/>
              <a:pathLst>
                <a:path w="480" h="387">
                  <a:moveTo>
                    <a:pt x="287" y="387"/>
                  </a:moveTo>
                  <a:cubicBezTo>
                    <a:pt x="394" y="387"/>
                    <a:pt x="480" y="301"/>
                    <a:pt x="480" y="194"/>
                  </a:cubicBezTo>
                  <a:cubicBezTo>
                    <a:pt x="480" y="87"/>
                    <a:pt x="394" y="0"/>
                    <a:pt x="287" y="0"/>
                  </a:cubicBezTo>
                  <a:lnTo>
                    <a:pt x="194" y="0"/>
                  </a:lnTo>
                  <a:cubicBezTo>
                    <a:pt x="87" y="0"/>
                    <a:pt x="0" y="87"/>
                    <a:pt x="0" y="194"/>
                  </a:cubicBezTo>
                  <a:cubicBezTo>
                    <a:pt x="0" y="301"/>
                    <a:pt x="87" y="387"/>
                    <a:pt x="194" y="387"/>
                  </a:cubicBezTo>
                  <a:lnTo>
                    <a:pt x="287" y="387"/>
                  </a:lnTo>
                  <a:close/>
                </a:path>
              </a:pathLst>
            </a:custGeom>
            <a:solidFill>
              <a:schemeClr val="tx1">
                <a:lumMod val="90000"/>
                <a:lumOff val="10000"/>
              </a:schemeClr>
            </a:solidFill>
            <a:ln w="12700"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sz="900">
                <a:solidFill>
                  <a:schemeClr val="bg1"/>
                </a:solidFill>
              </a:endParaRPr>
            </a:p>
          </p:txBody>
        </p:sp>
        <p:sp>
          <p:nvSpPr>
            <p:cNvPr id="109" name="Rectangle 335"/>
            <p:cNvSpPr>
              <a:spLocks noChangeArrowheads="1"/>
            </p:cNvSpPr>
            <p:nvPr/>
          </p:nvSpPr>
          <p:spPr bwMode="auto">
            <a:xfrm>
              <a:off x="8293264" y="4646332"/>
              <a:ext cx="26708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Meta</a:t>
              </a:r>
            </a:p>
            <a:p>
              <a:pPr lvl="0" algn="ctr" defTabSz="914400"/>
              <a:r>
                <a:rPr lang="en-US" altLang="en-US" sz="500" dirty="0">
                  <a:solidFill>
                    <a:schemeClr val="bg1"/>
                  </a:solidFill>
                  <a:latin typeface="+mj-lt"/>
                </a:rPr>
                <a:t>Data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smtClean="0">
                  <a:ln>
                    <a:noFill/>
                  </a:ln>
                  <a:solidFill>
                    <a:schemeClr val="bg1"/>
                  </a:solidFill>
                  <a:effectLst/>
                  <a:latin typeface="+mj-lt"/>
                </a:rPr>
                <a:t> </a:t>
              </a:r>
            </a:p>
          </p:txBody>
        </p:sp>
      </p:grpSp>
      <p:sp>
        <p:nvSpPr>
          <p:cNvPr id="111" name="Rectangle 292"/>
          <p:cNvSpPr>
            <a:spLocks noChangeArrowheads="1"/>
          </p:cNvSpPr>
          <p:nvPr/>
        </p:nvSpPr>
        <p:spPr bwMode="auto">
          <a:xfrm>
            <a:off x="7708388" y="4167734"/>
            <a:ext cx="1765643" cy="724816"/>
          </a:xfrm>
          <a:prstGeom prst="rect">
            <a:avLst/>
          </a:prstGeom>
          <a:solidFill>
            <a:schemeClr val="bg1">
              <a:lumMod val="50000"/>
              <a:alpha val="61000"/>
            </a:schemeClr>
          </a:solidFill>
          <a:ln>
            <a:noFill/>
          </a:ln>
        </p:spPr>
        <p:txBody>
          <a:bodyPr vert="horz" wrap="square" lIns="91440" tIns="45720" rIns="91440" bIns="45720" numCol="1" anchor="t" anchorCtr="0" compatLnSpc="1">
            <a:prstTxWarp prst="textNoShape">
              <a:avLst/>
            </a:prstTxWarp>
          </a:bodyPr>
          <a:lstStyle/>
          <a:p>
            <a:endParaRPr lang="en-US" sz="900"/>
          </a:p>
        </p:txBody>
      </p:sp>
    </p:spTree>
    <p:extLst>
      <p:ext uri="{BB962C8B-B14F-4D97-AF65-F5344CB8AC3E}">
        <p14:creationId xmlns:p14="http://schemas.microsoft.com/office/powerpoint/2010/main" val="528236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Data Model: Flat table</a:t>
            </a:r>
          </a:p>
        </p:txBody>
      </p:sp>
      <p:graphicFrame>
        <p:nvGraphicFramePr>
          <p:cNvPr id="2" name="Table 1"/>
          <p:cNvGraphicFramePr>
            <a:graphicFrameLocks noGrp="1"/>
          </p:cNvGraphicFramePr>
          <p:nvPr>
            <p:extLst>
              <p:ext uri="{D42A27DB-BD31-4B8C-83A1-F6EECF244321}">
                <p14:modId xmlns:p14="http://schemas.microsoft.com/office/powerpoint/2010/main" val="95222974"/>
              </p:ext>
            </p:extLst>
          </p:nvPr>
        </p:nvGraphicFramePr>
        <p:xfrm>
          <a:off x="684213" y="3919495"/>
          <a:ext cx="10817352" cy="1722120"/>
        </p:xfrm>
        <a:graphic>
          <a:graphicData uri="http://schemas.openxmlformats.org/drawingml/2006/table">
            <a:tbl>
              <a:tblPr firstRow="1" bandRow="1">
                <a:tableStyleId>{5C22544A-7EE6-4342-B048-85BDC9FD1C3A}</a:tableStyleId>
              </a:tblPr>
              <a:tblGrid>
                <a:gridCol w="832104"/>
                <a:gridCol w="832104"/>
                <a:gridCol w="832104"/>
                <a:gridCol w="832104"/>
                <a:gridCol w="832104"/>
                <a:gridCol w="832104"/>
                <a:gridCol w="832104"/>
                <a:gridCol w="832104"/>
                <a:gridCol w="832104"/>
                <a:gridCol w="832104"/>
                <a:gridCol w="832104"/>
                <a:gridCol w="832104"/>
                <a:gridCol w="832104"/>
              </a:tblGrid>
              <a:tr h="2154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FFFFFF"/>
                          </a:solidFill>
                          <a:effectLst/>
                          <a:uLnTx/>
                          <a:uFillTx/>
                          <a:latin typeface="Gotham Medium"/>
                          <a:ea typeface="+mn-ea"/>
                          <a:cs typeface="+mn-cs"/>
                        </a:rPr>
                        <a:t>Date Range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161611">
                <a:tc>
                  <a:txBody>
                    <a:bodyPr/>
                    <a:lstStyle/>
                    <a:p>
                      <a:r>
                        <a:rPr lang="en-US" sz="1100" dirty="0" smtClean="0">
                          <a:solidFill>
                            <a:schemeClr val="bg1"/>
                          </a:solidFill>
                          <a:latin typeface="+mj-lt"/>
                        </a:rPr>
                        <a:t>1-30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l"/>
                      <a:r>
                        <a:rPr lang="en-US" sz="1100" b="1" dirty="0" smtClean="0"/>
                        <a:t>0</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1</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2</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3</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4</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5</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6</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7</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0</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1</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2</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3</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215481">
                <a:tc>
                  <a:txBody>
                    <a:bodyPr/>
                    <a:lstStyle/>
                    <a:p>
                      <a:r>
                        <a:rPr lang="en-US" sz="1100" dirty="0" smtClean="0">
                          <a:solidFill>
                            <a:schemeClr val="bg1"/>
                          </a:solidFill>
                          <a:latin typeface="+mj-lt"/>
                        </a:rPr>
                        <a:t>31-60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215481">
                <a:tc>
                  <a:txBody>
                    <a:bodyPr/>
                    <a:lstStyle/>
                    <a:p>
                      <a:r>
                        <a:rPr lang="en-US" sz="1100" dirty="0" smtClean="0">
                          <a:solidFill>
                            <a:schemeClr val="bg1"/>
                          </a:solidFill>
                          <a:latin typeface="+mj-lt"/>
                        </a:rPr>
                        <a:t>61-90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215481">
                <a:tc>
                  <a:txBody>
                    <a:bodyPr/>
                    <a:lstStyle/>
                    <a:p>
                      <a:r>
                        <a:rPr lang="en-US" sz="1100" dirty="0" smtClean="0">
                          <a:solidFill>
                            <a:schemeClr val="bg1"/>
                          </a:solidFill>
                          <a:latin typeface="+mj-lt"/>
                        </a:rPr>
                        <a:t>91-120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215481">
                <a:tc>
                  <a:txBody>
                    <a:bodyPr/>
                    <a:lstStyle/>
                    <a:p>
                      <a:r>
                        <a:rPr lang="en-US" sz="1100" dirty="0" smtClean="0">
                          <a:solidFill>
                            <a:schemeClr val="bg1"/>
                          </a:solidFill>
                          <a:latin typeface="+mj-lt"/>
                        </a:rPr>
                        <a:t>……</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bl>
          </a:graphicData>
        </a:graphic>
      </p:graphicFrame>
      <p:sp>
        <p:nvSpPr>
          <p:cNvPr id="5" name="TextBox 4"/>
          <p:cNvSpPr txBox="1"/>
          <p:nvPr/>
        </p:nvSpPr>
        <p:spPr>
          <a:xfrm>
            <a:off x="618900" y="3230427"/>
            <a:ext cx="5521063" cy="415498"/>
          </a:xfrm>
          <a:prstGeom prst="rect">
            <a:avLst/>
          </a:prstGeom>
          <a:noFill/>
        </p:spPr>
        <p:txBody>
          <a:bodyPr wrap="none" rtlCol="0">
            <a:spAutoFit/>
          </a:bodyPr>
          <a:lstStyle/>
          <a:p>
            <a:r>
              <a:rPr lang="en-US" sz="2100" dirty="0">
                <a:latin typeface="Miller Display Roman" charset="0"/>
                <a:ea typeface="Miller Display Roman" charset="0"/>
                <a:cs typeface="Miller Display Roman" charset="0"/>
              </a:rPr>
              <a:t>Multi-dimensional partitioning: date, domain</a:t>
            </a:r>
          </a:p>
        </p:txBody>
      </p:sp>
      <p:graphicFrame>
        <p:nvGraphicFramePr>
          <p:cNvPr id="6" name="Table 5"/>
          <p:cNvGraphicFramePr>
            <a:graphicFrameLocks noGrp="1"/>
          </p:cNvGraphicFramePr>
          <p:nvPr>
            <p:extLst>
              <p:ext uri="{D42A27DB-BD31-4B8C-83A1-F6EECF244321}">
                <p14:modId xmlns:p14="http://schemas.microsoft.com/office/powerpoint/2010/main" val="95956979"/>
              </p:ext>
            </p:extLst>
          </p:nvPr>
        </p:nvGraphicFramePr>
        <p:xfrm>
          <a:off x="684213" y="1287746"/>
          <a:ext cx="10817350" cy="1320061"/>
        </p:xfrm>
        <a:graphic>
          <a:graphicData uri="http://schemas.openxmlformats.org/drawingml/2006/table">
            <a:tbl>
              <a:tblPr firstRow="1" bandRow="1">
                <a:tableStyleId>{5C22544A-7EE6-4342-B048-85BDC9FD1C3A}</a:tableStyleId>
              </a:tblPr>
              <a:tblGrid>
                <a:gridCol w="2163470"/>
                <a:gridCol w="2163470"/>
                <a:gridCol w="2163470"/>
                <a:gridCol w="2163470"/>
                <a:gridCol w="2163470"/>
              </a:tblGrid>
              <a:tr h="132006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j-lt"/>
                          <a:ea typeface="+mn-ea"/>
                          <a:cs typeface="+mn-cs"/>
                        </a:rPr>
                        <a:t>Domain ID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400" b="0" dirty="0" err="1" smtClean="0">
                          <a:latin typeface="+mj-lt"/>
                        </a:rPr>
                        <a:t>Person_ID</a:t>
                      </a:r>
                      <a:r>
                        <a:rPr lang="en-US" sz="1400" b="0" dirty="0" smtClean="0">
                          <a:latin typeface="+mj-lt"/>
                        </a:rPr>
                        <a:t> (Represents </a:t>
                      </a:r>
                      <a:r>
                        <a:rPr lang="en-US" sz="1400" b="0" dirty="0" err="1" smtClean="0">
                          <a:latin typeface="+mj-lt"/>
                        </a:rPr>
                        <a:t>Pel_ID</a:t>
                      </a:r>
                      <a:r>
                        <a:rPr lang="en-US" sz="1400" b="0" dirty="0" smtClean="0">
                          <a:latin typeface="+mj-lt"/>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400" b="0" dirty="0" err="1" smtClean="0">
                          <a:latin typeface="+mj-lt"/>
                        </a:rPr>
                        <a:t>Session_ID</a:t>
                      </a:r>
                      <a:endParaRPr lang="en-US" sz="1400" b="0" dirty="0" smtClean="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400" b="0" dirty="0" err="1" smtClean="0">
                          <a:latin typeface="+mj-lt"/>
                        </a:rPr>
                        <a:t>Session_Duration</a:t>
                      </a:r>
                      <a:endParaRPr lang="en-US" sz="14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400" b="0" dirty="0" smtClean="0">
                          <a:latin typeface="+mj-lt"/>
                        </a:rPr>
                        <a:t>Date</a:t>
                      </a:r>
                      <a:endParaRPr lang="en-US" sz="14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152445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Apache HAWQ</a:t>
            </a:r>
          </a:p>
        </p:txBody>
      </p:sp>
      <p:sp>
        <p:nvSpPr>
          <p:cNvPr id="24" name="Rectangle 23"/>
          <p:cNvSpPr/>
          <p:nvPr/>
        </p:nvSpPr>
        <p:spPr>
          <a:xfrm>
            <a:off x="859968" y="1750207"/>
            <a:ext cx="5182311" cy="3742397"/>
          </a:xfrm>
          <a:prstGeom prst="rect">
            <a:avLst/>
          </a:prstGeom>
          <a:solidFill>
            <a:schemeClr val="accent1"/>
          </a:solidFill>
          <a:ln w="6350">
            <a:noFill/>
          </a:ln>
          <a:effectLst/>
        </p:spPr>
        <p:style>
          <a:lnRef idx="1">
            <a:schemeClr val="accent1"/>
          </a:lnRef>
          <a:fillRef idx="3">
            <a:schemeClr val="accent1"/>
          </a:fillRef>
          <a:effectRef idx="2">
            <a:schemeClr val="accent1"/>
          </a:effectRef>
          <a:fontRef idx="minor">
            <a:schemeClr val="lt1"/>
          </a:fontRef>
        </p:style>
        <p:txBody>
          <a:bodyPr tIns="182880" rtlCol="0" anchor="t"/>
          <a:lstStyle/>
          <a:p>
            <a:pPr lvl="0" algn="ctr"/>
            <a:r>
              <a:rPr lang="en-US" sz="1400" spc="300" dirty="0" smtClean="0">
                <a:solidFill>
                  <a:schemeClr val="bg2"/>
                </a:solidFill>
                <a:latin typeface="+mj-lt"/>
                <a:ea typeface="Gotham Book" charset="0"/>
                <a:cs typeface="Gotham Book" charset="0"/>
              </a:rPr>
              <a:t>MULTI-DIMENSIONAL</a:t>
            </a:r>
          </a:p>
          <a:p>
            <a:pPr lvl="0" algn="ctr"/>
            <a:r>
              <a:rPr lang="en-US" sz="1400" spc="300" dirty="0" smtClean="0">
                <a:solidFill>
                  <a:schemeClr val="bg2"/>
                </a:solidFill>
                <a:latin typeface="+mj-lt"/>
                <a:ea typeface="Gotham Book" charset="0"/>
                <a:cs typeface="Gotham Book" charset="0"/>
              </a:rPr>
              <a:t>PARTITIONING</a:t>
            </a:r>
          </a:p>
          <a:p>
            <a:pPr algn="ctr"/>
            <a:endParaRPr lang="en-US" dirty="0"/>
          </a:p>
        </p:txBody>
      </p:sp>
      <p:sp>
        <p:nvSpPr>
          <p:cNvPr id="25" name="Rectangle 24"/>
          <p:cNvSpPr/>
          <p:nvPr/>
        </p:nvSpPr>
        <p:spPr>
          <a:xfrm>
            <a:off x="6237311" y="1750207"/>
            <a:ext cx="5182311" cy="3742397"/>
          </a:xfrm>
          <a:prstGeom prst="rect">
            <a:avLst/>
          </a:prstGeom>
          <a:solidFill>
            <a:schemeClr val="accent1"/>
          </a:solidFill>
          <a:ln w="6350">
            <a:noFill/>
          </a:ln>
          <a:effectLst/>
        </p:spPr>
        <p:style>
          <a:lnRef idx="1">
            <a:schemeClr val="accent1"/>
          </a:lnRef>
          <a:fillRef idx="3">
            <a:schemeClr val="accent1"/>
          </a:fillRef>
          <a:effectRef idx="2">
            <a:schemeClr val="accent1"/>
          </a:effectRef>
          <a:fontRef idx="minor">
            <a:schemeClr val="lt1"/>
          </a:fontRef>
        </p:style>
        <p:txBody>
          <a:bodyPr tIns="182880" rtlCol="0" anchor="t"/>
          <a:lstStyle/>
          <a:p>
            <a:pPr lvl="0" algn="ctr"/>
            <a:r>
              <a:rPr lang="en-US" sz="1400" spc="300" dirty="0" smtClean="0">
                <a:solidFill>
                  <a:schemeClr val="bg2"/>
                </a:solidFill>
                <a:latin typeface="+mj-lt"/>
                <a:ea typeface="Gotham Book" charset="0"/>
                <a:cs typeface="Gotham Book" charset="0"/>
              </a:rPr>
              <a:t>OPTIMIZED DISTRIBUTED</a:t>
            </a:r>
          </a:p>
          <a:p>
            <a:pPr lvl="0" algn="ctr"/>
            <a:r>
              <a:rPr lang="en-US" sz="1400" spc="300" dirty="0" smtClean="0">
                <a:solidFill>
                  <a:schemeClr val="bg2"/>
                </a:solidFill>
                <a:latin typeface="+mj-lt"/>
                <a:ea typeface="Gotham Book" charset="0"/>
                <a:cs typeface="Gotham Book" charset="0"/>
              </a:rPr>
              <a:t>QUERIES</a:t>
            </a:r>
          </a:p>
          <a:p>
            <a:pPr algn="ctr"/>
            <a:endParaRPr lang="en-US" dirty="0"/>
          </a:p>
        </p:txBody>
      </p:sp>
      <p:sp>
        <p:nvSpPr>
          <p:cNvPr id="26" name="Oval 25"/>
          <p:cNvSpPr/>
          <p:nvPr/>
        </p:nvSpPr>
        <p:spPr>
          <a:xfrm>
            <a:off x="1262678" y="2878636"/>
            <a:ext cx="2090057" cy="209397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Partition </a:t>
            </a:r>
            <a:r>
              <a:rPr lang="en-US" sz="1600" smtClean="0">
                <a:solidFill>
                  <a:schemeClr val="bg1"/>
                </a:solidFill>
              </a:rPr>
              <a:t>by</a:t>
            </a:r>
            <a:endParaRPr lang="en-US" sz="1600">
              <a:solidFill>
                <a:schemeClr val="bg1"/>
              </a:solidFill>
            </a:endParaRPr>
          </a:p>
        </p:txBody>
      </p:sp>
      <p:sp>
        <p:nvSpPr>
          <p:cNvPr id="27" name="Oval 26"/>
          <p:cNvSpPr/>
          <p:nvPr/>
        </p:nvSpPr>
        <p:spPr>
          <a:xfrm>
            <a:off x="3547767" y="2878636"/>
            <a:ext cx="2090057" cy="209397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Sub-partition </a:t>
            </a:r>
            <a:r>
              <a:rPr lang="en-US" sz="1600" dirty="0" smtClean="0">
                <a:solidFill>
                  <a:schemeClr val="bg1"/>
                </a:solidFill>
              </a:rPr>
              <a:t>by</a:t>
            </a:r>
            <a:endParaRPr lang="en-US" sz="1600" dirty="0">
              <a:solidFill>
                <a:schemeClr val="bg1"/>
              </a:solidFill>
            </a:endParaRPr>
          </a:p>
        </p:txBody>
      </p:sp>
      <p:sp>
        <p:nvSpPr>
          <p:cNvPr id="28" name="Oval 27"/>
          <p:cNvSpPr/>
          <p:nvPr/>
        </p:nvSpPr>
        <p:spPr>
          <a:xfrm>
            <a:off x="6640021" y="2878636"/>
            <a:ext cx="2090057" cy="209397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Partition </a:t>
            </a:r>
            <a:r>
              <a:rPr lang="en-US" sz="1600" dirty="0" smtClean="0">
                <a:solidFill>
                  <a:schemeClr val="bg1"/>
                </a:solidFill>
              </a:rPr>
              <a:t>Selector</a:t>
            </a:r>
            <a:endParaRPr lang="en-US" sz="1600" dirty="0">
              <a:solidFill>
                <a:schemeClr val="bg1"/>
              </a:solidFill>
            </a:endParaRPr>
          </a:p>
        </p:txBody>
      </p:sp>
      <p:sp>
        <p:nvSpPr>
          <p:cNvPr id="29" name="Oval 28"/>
          <p:cNvSpPr/>
          <p:nvPr/>
        </p:nvSpPr>
        <p:spPr>
          <a:xfrm>
            <a:off x="8925110" y="2878636"/>
            <a:ext cx="2090057" cy="209397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Dynamic </a:t>
            </a:r>
            <a:r>
              <a:rPr lang="en-US" sz="1600" dirty="0" smtClean="0">
                <a:solidFill>
                  <a:schemeClr val="bg1"/>
                </a:solidFill>
              </a:rPr>
              <a:t>Scan</a:t>
            </a:r>
            <a:endParaRPr lang="en-US" sz="1600" dirty="0">
              <a:solidFill>
                <a:schemeClr val="bg1"/>
              </a:solidFill>
            </a:endParaRPr>
          </a:p>
        </p:txBody>
      </p:sp>
      <p:sp>
        <p:nvSpPr>
          <p:cNvPr id="3" name="TextBox 2"/>
          <p:cNvSpPr txBox="1"/>
          <p:nvPr/>
        </p:nvSpPr>
        <p:spPr>
          <a:xfrm>
            <a:off x="139700" y="5631899"/>
            <a:ext cx="11925300" cy="646331"/>
          </a:xfrm>
          <a:prstGeom prst="rect">
            <a:avLst/>
          </a:prstGeom>
          <a:noFill/>
        </p:spPr>
        <p:txBody>
          <a:bodyPr wrap="square" rtlCol="0">
            <a:spAutoFit/>
          </a:bodyPr>
          <a:lstStyle/>
          <a:p>
            <a:r>
              <a:rPr lang="en-US" sz="1200" dirty="0" err="1"/>
              <a:t>Lyublena</a:t>
            </a:r>
            <a:r>
              <a:rPr lang="en-US" sz="1200" dirty="0"/>
              <a:t> </a:t>
            </a:r>
            <a:r>
              <a:rPr lang="en-US" sz="1200" dirty="0" err="1"/>
              <a:t>Antova</a:t>
            </a:r>
            <a:r>
              <a:rPr lang="en-US" sz="1200" dirty="0"/>
              <a:t>, Amr El-</a:t>
            </a:r>
            <a:r>
              <a:rPr lang="en-US" sz="1200" dirty="0" err="1"/>
              <a:t>Helw</a:t>
            </a:r>
            <a:r>
              <a:rPr lang="en-US" sz="1200" dirty="0"/>
              <a:t>, Mohamed A. </a:t>
            </a:r>
            <a:r>
              <a:rPr lang="en-US" sz="1200" dirty="0" err="1"/>
              <a:t>Soliman</a:t>
            </a:r>
            <a:r>
              <a:rPr lang="en-US" sz="1200" dirty="0"/>
              <a:t>, </a:t>
            </a:r>
            <a:r>
              <a:rPr lang="en-US" sz="1200" dirty="0" err="1"/>
              <a:t>Zhongxian</a:t>
            </a:r>
            <a:r>
              <a:rPr lang="en-US" sz="1200" dirty="0"/>
              <a:t> </a:t>
            </a:r>
            <a:r>
              <a:rPr lang="en-US" sz="1200" dirty="0" err="1"/>
              <a:t>Gu</a:t>
            </a:r>
            <a:r>
              <a:rPr lang="en-US" sz="1200" dirty="0"/>
              <a:t>, </a:t>
            </a:r>
            <a:r>
              <a:rPr lang="en-US" sz="1200" dirty="0" err="1"/>
              <a:t>Michalis</a:t>
            </a:r>
            <a:r>
              <a:rPr lang="en-US" sz="1200" dirty="0"/>
              <a:t> Petropoulos, and Florian </a:t>
            </a:r>
            <a:r>
              <a:rPr lang="en-US" sz="1200" dirty="0" err="1"/>
              <a:t>Waas</a:t>
            </a:r>
            <a:r>
              <a:rPr lang="en-US" sz="1200" dirty="0"/>
              <a:t>. 2014. </a:t>
            </a:r>
            <a:r>
              <a:rPr lang="en-US" sz="1200" dirty="0" smtClean="0"/>
              <a:t>Optimizing </a:t>
            </a:r>
            <a:r>
              <a:rPr lang="en-US" sz="1200" dirty="0"/>
              <a:t>queries over partitioned tables in MPP systems. In </a:t>
            </a:r>
            <a:r>
              <a:rPr lang="en-US" sz="1200" i="1" dirty="0"/>
              <a:t>Proceedings of the 2014 ACM SIGMOD International Conference on Management of Data</a:t>
            </a:r>
            <a:r>
              <a:rPr lang="en-US" sz="1200" dirty="0"/>
              <a:t> (SIGMOD '14). ACM, New York, NY, USA, 373-384. DOI: https://doi.org/10.1145/2588555.2595640</a:t>
            </a:r>
            <a:endParaRPr lang="en-US" sz="1200" dirty="0"/>
          </a:p>
        </p:txBody>
      </p:sp>
    </p:spTree>
    <p:extLst>
      <p:ext uri="{BB962C8B-B14F-4D97-AF65-F5344CB8AC3E}">
        <p14:creationId xmlns:p14="http://schemas.microsoft.com/office/powerpoint/2010/main" val="995674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Performance </a:t>
            </a:r>
            <a:r>
              <a:rPr lang="en-US" dirty="0" smtClean="0"/>
              <a:t>Studies</a:t>
            </a:r>
            <a:endParaRPr lang="en-US" dirty="0"/>
          </a:p>
        </p:txBody>
      </p:sp>
      <p:sp>
        <p:nvSpPr>
          <p:cNvPr id="8" name="TextBox 7"/>
          <p:cNvSpPr txBox="1"/>
          <p:nvPr/>
        </p:nvSpPr>
        <p:spPr>
          <a:xfrm>
            <a:off x="4206267" y="938005"/>
            <a:ext cx="3776418" cy="276999"/>
          </a:xfrm>
          <a:prstGeom prst="rect">
            <a:avLst/>
          </a:prstGeom>
          <a:noFill/>
        </p:spPr>
        <p:txBody>
          <a:bodyPr wrap="none" rtlCol="0">
            <a:spAutoFit/>
          </a:bodyPr>
          <a:lstStyle/>
          <a:p>
            <a:r>
              <a:rPr lang="en-US" sz="1200" b="1" dirty="0"/>
              <a:t>1 Month Range Queries for Specific Action IDs.</a:t>
            </a:r>
            <a:r>
              <a:rPr lang="en-US" sz="1200" dirty="0"/>
              <a:t> </a:t>
            </a:r>
          </a:p>
        </p:txBody>
      </p:sp>
      <p:sp>
        <p:nvSpPr>
          <p:cNvPr id="11" name="TextBox 10"/>
          <p:cNvSpPr txBox="1"/>
          <p:nvPr/>
        </p:nvSpPr>
        <p:spPr>
          <a:xfrm>
            <a:off x="6145034" y="6063779"/>
            <a:ext cx="5232523" cy="246221"/>
          </a:xfrm>
          <a:prstGeom prst="rect">
            <a:avLst/>
          </a:prstGeom>
          <a:noFill/>
        </p:spPr>
        <p:txBody>
          <a:bodyPr wrap="none" rtlCol="0">
            <a:spAutoFit/>
          </a:bodyPr>
          <a:lstStyle/>
          <a:p>
            <a:r>
              <a:rPr lang="en-US" sz="1000" i="1" dirty="0" smtClean="0"/>
              <a:t>Action IDs: </a:t>
            </a:r>
            <a:r>
              <a:rPr lang="en-US" sz="1000" i="1" dirty="0"/>
              <a:t>8137, 7752, 8045, 8031, 8003, </a:t>
            </a:r>
            <a:r>
              <a:rPr lang="en-US" sz="1000" i="1" dirty="0" smtClean="0"/>
              <a:t>7987 for Druid, HAWQ and Kinetica</a:t>
            </a:r>
            <a:endParaRPr lang="en-US" sz="1000" i="1" dirty="0"/>
          </a:p>
        </p:txBody>
      </p:sp>
      <p:graphicFrame>
        <p:nvGraphicFramePr>
          <p:cNvPr id="10" name="Table 9"/>
          <p:cNvGraphicFramePr>
            <a:graphicFrameLocks noGrp="1"/>
          </p:cNvGraphicFramePr>
          <p:nvPr>
            <p:extLst>
              <p:ext uri="{D42A27DB-BD31-4B8C-83A1-F6EECF244321}">
                <p14:modId xmlns:p14="http://schemas.microsoft.com/office/powerpoint/2010/main" val="1023506756"/>
              </p:ext>
            </p:extLst>
          </p:nvPr>
        </p:nvGraphicFramePr>
        <p:xfrm>
          <a:off x="684213" y="1284628"/>
          <a:ext cx="10820401" cy="4640047"/>
        </p:xfrm>
        <a:graphic>
          <a:graphicData uri="http://schemas.openxmlformats.org/drawingml/2006/table">
            <a:tbl>
              <a:tblPr firstRow="1" bandRow="1">
                <a:tableStyleId>{5C22544A-7EE6-4342-B048-85BDC9FD1C3A}</a:tableStyleId>
              </a:tblPr>
              <a:tblGrid>
                <a:gridCol w="847275"/>
                <a:gridCol w="1635440"/>
                <a:gridCol w="1722662"/>
                <a:gridCol w="1526410"/>
                <a:gridCol w="1679051"/>
                <a:gridCol w="1482799"/>
                <a:gridCol w="1926764"/>
              </a:tblGrid>
              <a:tr h="555019">
                <a:tc>
                  <a:txBody>
                    <a:bodyPr/>
                    <a:lstStyle/>
                    <a:p>
                      <a:endParaRPr lang="en-US" sz="1100" b="0" dirty="0">
                        <a:latin typeface="+mj-lt"/>
                      </a:endParaRPr>
                    </a:p>
                  </a:txBody>
                  <a:tcPr anchor="ctr">
                    <a:solidFill>
                      <a:schemeClr val="bg2"/>
                    </a:solidFill>
                  </a:tcPr>
                </a:tc>
                <a:tc>
                  <a:txBody>
                    <a:bodyPr/>
                    <a:lstStyle/>
                    <a:p>
                      <a:r>
                        <a:rPr lang="en-US" sz="1100" b="0" dirty="0" smtClean="0">
                          <a:latin typeface="+mj-lt"/>
                        </a:rPr>
                        <a:t>Timeframe</a:t>
                      </a:r>
                      <a:endParaRPr lang="en-US" sz="1100" b="0" dirty="0">
                        <a:latin typeface="+mj-lt"/>
                      </a:endParaRPr>
                    </a:p>
                  </a:txBody>
                  <a:tcPr anchor="ctr">
                    <a:solidFill>
                      <a:schemeClr val="bg2"/>
                    </a:solidFill>
                  </a:tcPr>
                </a:tc>
                <a:tc>
                  <a:txBody>
                    <a:bodyPr/>
                    <a:lstStyle/>
                    <a:p>
                      <a:r>
                        <a:rPr lang="en-US" sz="1100" b="0" dirty="0" smtClean="0">
                          <a:latin typeface="+mj-lt"/>
                        </a:rPr>
                        <a:t>Cluster </a:t>
                      </a:r>
                      <a:r>
                        <a:rPr lang="en-US" sz="1100" b="0" dirty="0" err="1" smtClean="0">
                          <a:latin typeface="+mj-lt"/>
                        </a:rPr>
                        <a:t>Config</a:t>
                      </a:r>
                      <a:endParaRPr lang="en-US" sz="1100" b="0" dirty="0">
                        <a:latin typeface="+mj-lt"/>
                      </a:endParaRPr>
                    </a:p>
                  </a:txBody>
                  <a:tcPr anchor="ctr">
                    <a:solidFill>
                      <a:schemeClr val="bg2"/>
                    </a:solidFill>
                  </a:tcPr>
                </a:tc>
                <a:tc>
                  <a:txBody>
                    <a:bodyPr/>
                    <a:lstStyle/>
                    <a:p>
                      <a:r>
                        <a:rPr lang="en-US" sz="1100" b="0" dirty="0" smtClean="0">
                          <a:latin typeface="+mj-lt"/>
                        </a:rPr>
                        <a:t>Table Content</a:t>
                      </a:r>
                      <a:endParaRPr lang="en-US" sz="1100" b="0" dirty="0">
                        <a:latin typeface="+mj-lt"/>
                      </a:endParaRPr>
                    </a:p>
                  </a:txBody>
                  <a:tcPr anchor="ctr">
                    <a:solidFill>
                      <a:schemeClr val="bg2"/>
                    </a:solidFill>
                  </a:tcPr>
                </a:tc>
                <a:tc>
                  <a:txBody>
                    <a:bodyPr/>
                    <a:lstStyle/>
                    <a:p>
                      <a:r>
                        <a:rPr lang="en-US" sz="1100" b="0" dirty="0" smtClean="0">
                          <a:latin typeface="+mj-lt"/>
                        </a:rPr>
                        <a:t>Table Record Count</a:t>
                      </a:r>
                      <a:endParaRPr lang="en-US" sz="1100" b="0" dirty="0">
                        <a:latin typeface="+mj-lt"/>
                      </a:endParaRPr>
                    </a:p>
                  </a:txBody>
                  <a:tcPr anchor="ctr">
                    <a:solidFill>
                      <a:schemeClr val="bg2"/>
                    </a:solidFill>
                  </a:tcPr>
                </a:tc>
                <a:tc>
                  <a:txBody>
                    <a:bodyPr/>
                    <a:lstStyle/>
                    <a:p>
                      <a:r>
                        <a:rPr lang="en-US" sz="1100" b="0" dirty="0" smtClean="0">
                          <a:latin typeface="+mj-lt"/>
                        </a:rPr>
                        <a:t>Data load time/method</a:t>
                      </a:r>
                      <a:endParaRPr lang="en-US" sz="1100" b="0" dirty="0">
                        <a:latin typeface="+mj-lt"/>
                      </a:endParaRPr>
                    </a:p>
                  </a:txBody>
                  <a:tcPr anchor="ct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dirty="0" smtClean="0">
                          <a:latin typeface="+mj-lt"/>
                        </a:rPr>
                        <a:t>Reachability</a:t>
                      </a:r>
                      <a:r>
                        <a:rPr lang="en-US" sz="1100" b="0" baseline="0" dirty="0" smtClean="0">
                          <a:latin typeface="+mj-lt"/>
                        </a:rPr>
                        <a:t> metric computation time </a:t>
                      </a:r>
                      <a:r>
                        <a:rPr lang="en-US" sz="1100" b="0" dirty="0" smtClean="0">
                          <a:latin typeface="+mj-lt"/>
                        </a:rPr>
                        <a:t>(average of 3 runs)</a:t>
                      </a:r>
                    </a:p>
                  </a:txBody>
                  <a:tcPr anchor="ctr">
                    <a:solidFill>
                      <a:schemeClr val="bg2"/>
                    </a:solidFill>
                  </a:tcPr>
                </a:tc>
              </a:tr>
              <a:tr h="919559">
                <a:tc>
                  <a:txBody>
                    <a:bodyPr/>
                    <a:lstStyle/>
                    <a:p>
                      <a:r>
                        <a:rPr lang="en-US" sz="1000" dirty="0" smtClean="0">
                          <a:latin typeface="+mn-lt"/>
                        </a:rPr>
                        <a:t>Druid</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Nov 15</a:t>
                      </a:r>
                      <a:endParaRPr lang="en-US" sz="1000" dirty="0">
                        <a:latin typeface="+mn-lt"/>
                      </a:endParaRPr>
                    </a:p>
                  </a:txBody>
                  <a:tcPr anchor="ctr">
                    <a:solidFill>
                      <a:schemeClr val="accent1">
                        <a:lumMod val="90000"/>
                      </a:schemeClr>
                    </a:solidFill>
                  </a:tcPr>
                </a:tc>
                <a:tc>
                  <a:txBody>
                    <a:bodyPr/>
                    <a:lstStyle/>
                    <a:p>
                      <a:pPr algn="ctr" fontAlgn="ctr"/>
                      <a:r>
                        <a:rPr lang="en-US" sz="1000" u="none" strike="noStrike" dirty="0" smtClean="0">
                          <a:effectLst/>
                          <a:latin typeface="+mn-lt"/>
                        </a:rPr>
                        <a:t>4 ec2 R3.4X machines</a:t>
                      </a:r>
                      <a:br>
                        <a:rPr lang="en-US" sz="1000" u="none" strike="noStrike" dirty="0" smtClean="0">
                          <a:effectLst/>
                          <a:latin typeface="+mn-lt"/>
                        </a:rPr>
                      </a:br>
                      <a:r>
                        <a:rPr lang="en-US" sz="1000" u="none" strike="noStrike" dirty="0" smtClean="0">
                          <a:effectLst/>
                          <a:latin typeface="+mn-lt"/>
                        </a:rPr>
                        <a:t>(2 storage nodes, 1 broker node and 1 zookeeper)</a:t>
                      </a:r>
                      <a:endParaRPr lang="en-US" sz="1000" b="0" i="0" u="none" strike="noStrike" dirty="0" smtClean="0">
                        <a:solidFill>
                          <a:srgbClr val="000000"/>
                        </a:solidFill>
                        <a:effectLst/>
                        <a:latin typeface="+mn-lt"/>
                      </a:endParaRPr>
                    </a:p>
                  </a:txBody>
                  <a:tcPr anchor="ctr">
                    <a:solidFill>
                      <a:schemeClr val="accent1">
                        <a:lumMod val="90000"/>
                      </a:schemeClr>
                    </a:solidFill>
                  </a:tcPr>
                </a:tc>
                <a:tc>
                  <a:txBody>
                    <a:bodyPr/>
                    <a:lstStyle/>
                    <a:p>
                      <a:r>
                        <a:rPr lang="en-US" sz="1000" dirty="0" smtClean="0">
                          <a:latin typeface="+mn-lt"/>
                        </a:rPr>
                        <a:t>TV Ranker – program ids and </a:t>
                      </a:r>
                      <a:r>
                        <a:rPr lang="en-US" sz="1000" dirty="0" err="1" smtClean="0">
                          <a:latin typeface="+mn-lt"/>
                        </a:rPr>
                        <a:t>pel_ids</a:t>
                      </a:r>
                      <a:endParaRPr lang="en-US" sz="1000" dirty="0" smtClean="0">
                        <a:latin typeface="+mn-lt"/>
                      </a:endParaRPr>
                    </a:p>
                    <a:p>
                      <a:r>
                        <a:rPr lang="en-US" sz="1000" dirty="0" smtClean="0">
                          <a:latin typeface="+mn-lt"/>
                        </a:rPr>
                        <a:t>Filter</a:t>
                      </a:r>
                      <a:r>
                        <a:rPr lang="en-US" sz="1000" baseline="0" dirty="0" smtClean="0">
                          <a:latin typeface="+mn-lt"/>
                        </a:rPr>
                        <a:t> criteria – </a:t>
                      </a:r>
                      <a:r>
                        <a:rPr lang="en-US" sz="1000" baseline="0" dirty="0" err="1" smtClean="0">
                          <a:latin typeface="+mn-lt"/>
                        </a:rPr>
                        <a:t>action_ids</a:t>
                      </a:r>
                      <a:r>
                        <a:rPr lang="en-US" sz="1000" baseline="0" dirty="0" smtClean="0">
                          <a:latin typeface="+mn-lt"/>
                        </a:rPr>
                        <a:t> and </a:t>
                      </a:r>
                      <a:r>
                        <a:rPr lang="en-US" sz="1000" baseline="0" dirty="0" err="1" smtClean="0">
                          <a:latin typeface="+mn-lt"/>
                        </a:rPr>
                        <a:t>pel_ids</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TV Ranker – 229 million</a:t>
                      </a:r>
                    </a:p>
                    <a:p>
                      <a:r>
                        <a:rPr lang="en-US" sz="1000" dirty="0" smtClean="0">
                          <a:latin typeface="+mn-lt"/>
                        </a:rPr>
                        <a:t>Filter criteria</a:t>
                      </a:r>
                      <a:r>
                        <a:rPr lang="en-US" sz="1000" baseline="0" dirty="0" smtClean="0">
                          <a:latin typeface="+mn-lt"/>
                        </a:rPr>
                        <a:t> – 240 million</a:t>
                      </a:r>
                      <a:endParaRPr lang="en-US" sz="1000" dirty="0">
                        <a:latin typeface="+mn-lt"/>
                      </a:endParaRPr>
                    </a:p>
                  </a:txBody>
                  <a:tcPr anchor="ctr">
                    <a:solidFill>
                      <a:schemeClr val="accent1">
                        <a:lumMod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latin typeface="+mn-lt"/>
                        </a:rPr>
                        <a:t>30 </a:t>
                      </a:r>
                      <a:r>
                        <a:rPr lang="en-US" sz="1000" u="none" strike="noStrike" dirty="0" err="1" smtClean="0">
                          <a:effectLst/>
                          <a:latin typeface="+mn-lt"/>
                        </a:rPr>
                        <a:t>Mins</a:t>
                      </a:r>
                      <a:r>
                        <a:rPr lang="en-US" sz="1000" u="none" strike="noStrike" dirty="0" smtClean="0">
                          <a:effectLst/>
                          <a:latin typeface="+mn-lt"/>
                        </a:rPr>
                        <a:t>(Druid Ingest </a:t>
                      </a:r>
                      <a:r>
                        <a:rPr lang="en-US" sz="1000" u="none" strike="noStrike" dirty="0" err="1" smtClean="0">
                          <a:effectLst/>
                          <a:latin typeface="+mn-lt"/>
                        </a:rPr>
                        <a:t>Proc</a:t>
                      </a:r>
                      <a:r>
                        <a:rPr lang="en-US" sz="1000" u="none" strike="noStrike" dirty="0" smtClean="0">
                          <a:effectLst/>
                          <a:latin typeface="+mn-lt"/>
                        </a:rPr>
                        <a:t>)</a:t>
                      </a:r>
                      <a:endParaRPr lang="en-US" sz="1000" b="0" i="0" u="none" strike="noStrike" dirty="0" smtClean="0">
                        <a:solidFill>
                          <a:srgbClr val="000000"/>
                        </a:solidFill>
                        <a:effectLst/>
                        <a:latin typeface="+mn-lt"/>
                      </a:endParaRPr>
                    </a:p>
                    <a:p>
                      <a:r>
                        <a:rPr lang="en-US" sz="1000" dirty="0" smtClean="0">
                          <a:latin typeface="+mn-lt"/>
                        </a:rPr>
                        <a:t>And 12 minutes</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1.135 minutes</a:t>
                      </a:r>
                      <a:endParaRPr lang="en-US" sz="1000" dirty="0">
                        <a:latin typeface="+mn-lt"/>
                      </a:endParaRPr>
                    </a:p>
                  </a:txBody>
                  <a:tcPr anchor="ctr">
                    <a:solidFill>
                      <a:schemeClr val="accent1">
                        <a:lumMod val="90000"/>
                      </a:schemeClr>
                    </a:solidFill>
                  </a:tcPr>
                </a:tc>
              </a:tr>
              <a:tr h="555019">
                <a:tc>
                  <a:txBody>
                    <a:bodyPr/>
                    <a:lstStyle/>
                    <a:p>
                      <a:r>
                        <a:rPr lang="en-US" sz="1000" dirty="0" smtClean="0">
                          <a:latin typeface="+mn-lt"/>
                        </a:rPr>
                        <a:t>HAWQ</a:t>
                      </a:r>
                      <a:endParaRPr lang="en-US" sz="1000" dirty="0">
                        <a:latin typeface="+mn-lt"/>
                      </a:endParaRPr>
                    </a:p>
                  </a:txBody>
                  <a:tcPr anchor="ctr">
                    <a:solidFill>
                      <a:schemeClr val="accent1"/>
                    </a:solidFill>
                  </a:tcPr>
                </a:tc>
                <a:tc>
                  <a:txBody>
                    <a:bodyPr/>
                    <a:lstStyle/>
                    <a:p>
                      <a:r>
                        <a:rPr lang="en-US" sz="1000" dirty="0" smtClean="0">
                          <a:latin typeface="+mn-lt"/>
                        </a:rPr>
                        <a:t>Nov 15</a:t>
                      </a:r>
                      <a:endParaRPr lang="en-US" sz="1000" dirty="0">
                        <a:latin typeface="+mn-lt"/>
                      </a:endParaRPr>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latin typeface="+mn-lt"/>
                        </a:rPr>
                        <a:t>3 ec2 R3.4X machines</a:t>
                      </a:r>
                      <a:br>
                        <a:rPr lang="en-US" sz="1000" u="none" strike="noStrike" dirty="0" smtClean="0">
                          <a:effectLst/>
                          <a:latin typeface="+mn-lt"/>
                        </a:rPr>
                      </a:br>
                      <a:r>
                        <a:rPr lang="en-US" sz="1000" u="none" strike="noStrike" dirty="0" smtClean="0">
                          <a:effectLst/>
                          <a:latin typeface="+mn-lt"/>
                        </a:rPr>
                        <a:t>(2 clusters and 1 application master)</a:t>
                      </a:r>
                      <a:endParaRPr lang="en-US" sz="1000" b="0" i="0" u="none" strike="noStrike" dirty="0" smtClean="0">
                        <a:solidFill>
                          <a:srgbClr val="000000"/>
                        </a:solidFill>
                        <a:effectLst/>
                        <a:latin typeface="+mn-lt"/>
                      </a:endParaRPr>
                    </a:p>
                  </a:txBody>
                  <a:tcPr anchor="ctr">
                    <a:solidFill>
                      <a:schemeClr val="accent1"/>
                    </a:solidFill>
                  </a:tcPr>
                </a:tc>
                <a:tc>
                  <a:txBody>
                    <a:bodyPr/>
                    <a:lstStyle/>
                    <a:p>
                      <a:r>
                        <a:rPr lang="en-US" sz="1000" dirty="0" smtClean="0">
                          <a:latin typeface="+mn-lt"/>
                        </a:rPr>
                        <a:t>same</a:t>
                      </a:r>
                    </a:p>
                  </a:txBody>
                  <a:tcPr anchor="ctr">
                    <a:solidFill>
                      <a:schemeClr val="accent1"/>
                    </a:solidFill>
                  </a:tcPr>
                </a:tc>
                <a:tc>
                  <a:txBody>
                    <a:bodyPr/>
                    <a:lstStyle/>
                    <a:p>
                      <a:r>
                        <a:rPr lang="en-US" sz="1000" dirty="0" smtClean="0">
                          <a:latin typeface="+mn-lt"/>
                        </a:rPr>
                        <a:t>Same </a:t>
                      </a:r>
                      <a:endParaRPr lang="en-US" sz="1000" dirty="0">
                        <a:latin typeface="+mn-lt"/>
                      </a:endParaRPr>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latin typeface="+mn-lt"/>
                        </a:rPr>
                        <a:t>15 seconds</a:t>
                      </a:r>
                      <a:r>
                        <a:rPr lang="en-US" sz="1000" u="none" strike="noStrike" baseline="0" dirty="0" smtClean="0">
                          <a:effectLst/>
                          <a:latin typeface="+mn-lt"/>
                        </a:rPr>
                        <a:t> (</a:t>
                      </a:r>
                      <a:r>
                        <a:rPr lang="en-US" sz="1000" u="none" strike="noStrike" dirty="0" err="1" smtClean="0">
                          <a:effectLst/>
                          <a:latin typeface="+mn-lt"/>
                        </a:rPr>
                        <a:t>gpfdist</a:t>
                      </a:r>
                      <a:r>
                        <a:rPr lang="en-US" sz="1000" u="none" strike="noStrike" dirty="0" smtClean="0">
                          <a:effectLst/>
                          <a:latin typeface="+mn-lt"/>
                        </a:rPr>
                        <a:t>)</a:t>
                      </a:r>
                      <a:endParaRPr lang="en-US" sz="1000" b="0" i="0" u="none" strike="noStrike" dirty="0" smtClean="0">
                        <a:solidFill>
                          <a:srgbClr val="000000"/>
                        </a:solidFill>
                        <a:effectLst/>
                        <a:latin typeface="+mn-lt"/>
                      </a:endParaRPr>
                    </a:p>
                  </a:txBody>
                  <a:tcPr anchor="ctr">
                    <a:solidFill>
                      <a:schemeClr val="accent1"/>
                    </a:solidFill>
                  </a:tcPr>
                </a:tc>
                <a:tc>
                  <a:txBody>
                    <a:bodyPr/>
                    <a:lstStyle/>
                    <a:p>
                      <a:r>
                        <a:rPr lang="en-US" sz="1000" dirty="0" smtClean="0">
                          <a:latin typeface="+mn-lt"/>
                        </a:rPr>
                        <a:t>20.33 seconds</a:t>
                      </a:r>
                      <a:endParaRPr lang="en-US" sz="1000" dirty="0">
                        <a:latin typeface="+mn-lt"/>
                      </a:endParaRPr>
                    </a:p>
                  </a:txBody>
                  <a:tcPr anchor="ctr">
                    <a:solidFill>
                      <a:schemeClr val="accent1"/>
                    </a:solidFill>
                  </a:tcPr>
                </a:tc>
              </a:tr>
              <a:tr h="277510">
                <a:tc rowSpan="2">
                  <a:txBody>
                    <a:bodyPr/>
                    <a:lstStyle/>
                    <a:p>
                      <a:r>
                        <a:rPr lang="en-US" sz="1000" dirty="0" smtClean="0">
                          <a:latin typeface="+mn-lt"/>
                        </a:rPr>
                        <a:t>Kinetica</a:t>
                      </a:r>
                      <a:endParaRPr lang="en-US" sz="1000" dirty="0">
                        <a:latin typeface="+mn-lt"/>
                      </a:endParaRPr>
                    </a:p>
                  </a:txBody>
                  <a:tcPr anchor="ctr">
                    <a:solidFill>
                      <a:schemeClr val="accent1">
                        <a:lumMod val="90000"/>
                      </a:schemeClr>
                    </a:solidFill>
                  </a:tcPr>
                </a:tc>
                <a:tc rowSpan="2">
                  <a:txBody>
                    <a:bodyPr/>
                    <a:lstStyle/>
                    <a:p>
                      <a:r>
                        <a:rPr lang="en-US" sz="1000" dirty="0" smtClean="0">
                          <a:latin typeface="+mn-lt"/>
                        </a:rPr>
                        <a:t>Nov 15</a:t>
                      </a:r>
                      <a:endParaRPr lang="en-US" sz="1000" dirty="0">
                        <a:latin typeface="+mn-lt"/>
                      </a:endParaRPr>
                    </a:p>
                  </a:txBody>
                  <a:tcPr anchor="ctr">
                    <a:solidFill>
                      <a:schemeClr val="accent1">
                        <a:lumMod val="9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mn-lt"/>
                        </a:rPr>
                        <a:t>1</a:t>
                      </a:r>
                      <a:r>
                        <a:rPr lang="en-US" sz="1000" b="0" i="0" u="none" strike="noStrike" baseline="0" dirty="0" smtClean="0">
                          <a:solidFill>
                            <a:srgbClr val="000000"/>
                          </a:solidFill>
                          <a:effectLst/>
                          <a:latin typeface="+mn-lt"/>
                        </a:rPr>
                        <a:t> EC2 P2.8X large(8GPU, 32 CPU’s, 488GB RAM)</a:t>
                      </a:r>
                      <a:endParaRPr lang="en-US" sz="1000" b="0" i="0" u="none" strike="noStrike" dirty="0" smtClean="0">
                        <a:solidFill>
                          <a:srgbClr val="000000"/>
                        </a:solidFill>
                        <a:effectLst/>
                        <a:latin typeface="+mn-lt"/>
                      </a:endParaRPr>
                    </a:p>
                  </a:txBody>
                  <a:tcPr anchor="ctr">
                    <a:solidFill>
                      <a:schemeClr val="accent1">
                        <a:lumMod val="90000"/>
                      </a:schemeClr>
                    </a:solidFill>
                  </a:tcPr>
                </a:tc>
                <a:tc rowSpan="2">
                  <a:txBody>
                    <a:bodyPr/>
                    <a:lstStyle/>
                    <a:p>
                      <a:r>
                        <a:rPr lang="en-US" sz="1000" dirty="0" smtClean="0">
                          <a:latin typeface="+mn-lt"/>
                        </a:rPr>
                        <a:t>Same</a:t>
                      </a:r>
                      <a:endParaRPr lang="en-US" sz="1000" dirty="0">
                        <a:latin typeface="+mn-lt"/>
                      </a:endParaRPr>
                    </a:p>
                  </a:txBody>
                  <a:tcPr anchor="ctr">
                    <a:solidFill>
                      <a:schemeClr val="accent1">
                        <a:lumMod val="90000"/>
                      </a:schemeClr>
                    </a:solidFill>
                  </a:tcPr>
                </a:tc>
                <a:tc rowSpan="2">
                  <a:txBody>
                    <a:bodyPr/>
                    <a:lstStyle/>
                    <a:p>
                      <a:r>
                        <a:rPr lang="en-US" sz="1000" dirty="0" smtClean="0">
                          <a:latin typeface="+mn-lt"/>
                        </a:rPr>
                        <a:t>Same </a:t>
                      </a:r>
                      <a:endParaRPr lang="en-US" sz="1000" dirty="0">
                        <a:latin typeface="+mn-lt"/>
                      </a:endParaRPr>
                    </a:p>
                  </a:txBody>
                  <a:tcPr anchor="ctr">
                    <a:solidFill>
                      <a:schemeClr val="accent1">
                        <a:lumMod val="90000"/>
                      </a:schemeClr>
                    </a:solidFill>
                  </a:tcPr>
                </a:tc>
                <a:tc rowSpan="2">
                  <a:txBody>
                    <a:bodyPr/>
                    <a:lstStyle/>
                    <a:p>
                      <a:r>
                        <a:rPr lang="en-US" sz="1000" dirty="0" smtClean="0"/>
                        <a:t>5 </a:t>
                      </a:r>
                      <a:r>
                        <a:rPr lang="en-US" sz="1000" dirty="0" err="1" smtClean="0"/>
                        <a:t>mins</a:t>
                      </a:r>
                      <a:r>
                        <a:rPr lang="en-US" sz="1000" baseline="0" dirty="0" smtClean="0"/>
                        <a:t> (custom Spark connector with 30 threads/splits)</a:t>
                      </a:r>
                      <a:endParaRPr lang="en-US" sz="1000" dirty="0"/>
                    </a:p>
                  </a:txBody>
                  <a:tcPr anchor="ctr">
                    <a:solidFill>
                      <a:schemeClr val="accent1">
                        <a:lumMod val="90000"/>
                      </a:schemeClr>
                    </a:solidFill>
                  </a:tcPr>
                </a:tc>
                <a:tc>
                  <a:txBody>
                    <a:bodyPr/>
                    <a:lstStyle/>
                    <a:p>
                      <a:r>
                        <a:rPr lang="en-US" sz="1000" dirty="0" smtClean="0">
                          <a:latin typeface="+mn-lt"/>
                        </a:rPr>
                        <a:t>5.74 seconds</a:t>
                      </a:r>
                      <a:endParaRPr lang="en-US" sz="1000" dirty="0">
                        <a:latin typeface="+mn-lt"/>
                      </a:endParaRPr>
                    </a:p>
                  </a:txBody>
                  <a:tcPr anchor="ctr">
                    <a:solidFill>
                      <a:schemeClr val="accent1">
                        <a:lumMod val="90000"/>
                      </a:schemeClr>
                    </a:solidFill>
                  </a:tcPr>
                </a:tc>
              </a:tr>
              <a:tr h="2775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3.59 </a:t>
                      </a:r>
                      <a:r>
                        <a:rPr lang="en-US" sz="1000" dirty="0" err="1" smtClean="0"/>
                        <a:t>secs</a:t>
                      </a:r>
                      <a:r>
                        <a:rPr lang="en-US" sz="1000" baseline="0" dirty="0" smtClean="0"/>
                        <a:t> </a:t>
                      </a:r>
                      <a:r>
                        <a:rPr lang="en-US" sz="1000" dirty="0" smtClean="0"/>
                        <a:t>on 2 P2.8X node cluster</a:t>
                      </a:r>
                    </a:p>
                  </a:txBody>
                  <a:tcPr anchor="ctr">
                    <a:solidFill>
                      <a:schemeClr val="accent1">
                        <a:lumMod val="90000"/>
                      </a:schemeClr>
                    </a:solidFill>
                  </a:tcPr>
                </a:tc>
              </a:tr>
              <a:tr h="555019">
                <a:tc>
                  <a:txBody>
                    <a:bodyPr/>
                    <a:lstStyle/>
                    <a:p>
                      <a:r>
                        <a:rPr lang="en-US" sz="1000" dirty="0" smtClean="0">
                          <a:latin typeface="+mn-lt"/>
                        </a:rPr>
                        <a:t>Druid</a:t>
                      </a:r>
                      <a:endParaRPr lang="en-US" sz="1000" dirty="0">
                        <a:latin typeface="+mn-lt"/>
                      </a:endParaRPr>
                    </a:p>
                  </a:txBody>
                  <a:tcPr anchor="ctr">
                    <a:solidFill>
                      <a:schemeClr val="accent1"/>
                    </a:solidFill>
                  </a:tcPr>
                </a:tc>
                <a:tc>
                  <a:txBody>
                    <a:bodyPr/>
                    <a:lstStyle/>
                    <a:p>
                      <a:r>
                        <a:rPr lang="en-US" sz="1000" dirty="0" smtClean="0">
                          <a:latin typeface="+mn-lt"/>
                        </a:rPr>
                        <a:t>Dec 15</a:t>
                      </a:r>
                      <a:endParaRPr lang="en-US" sz="1000" dirty="0">
                        <a:latin typeface="+mn-lt"/>
                      </a:endParaRPr>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mn-lt"/>
                        </a:rPr>
                        <a:t>Same as above</a:t>
                      </a:r>
                    </a:p>
                  </a:txBody>
                  <a:tcPr anchor="ctr">
                    <a:solidFill>
                      <a:schemeClr val="accent1"/>
                    </a:solidFill>
                  </a:tcPr>
                </a:tc>
                <a:tc>
                  <a:txBody>
                    <a:bodyPr/>
                    <a:lstStyle/>
                    <a:p>
                      <a:r>
                        <a:rPr lang="en-US" sz="1000" dirty="0" smtClean="0">
                          <a:latin typeface="+mn-lt"/>
                        </a:rPr>
                        <a:t>Same </a:t>
                      </a:r>
                      <a:endParaRPr lang="en-US" sz="1000" dirty="0">
                        <a:latin typeface="+mn-lt"/>
                      </a:endParaRPr>
                    </a:p>
                  </a:txBody>
                  <a:tcPr anchor="ctr">
                    <a:solidFill>
                      <a:schemeClr val="accent1"/>
                    </a:solidFill>
                  </a:tcPr>
                </a:tc>
                <a:tc>
                  <a:txBody>
                    <a:bodyPr/>
                    <a:lstStyle/>
                    <a:p>
                      <a:r>
                        <a:rPr lang="en-US" sz="1000" dirty="0" smtClean="0">
                          <a:latin typeface="+mn-lt"/>
                        </a:rPr>
                        <a:t>TV Ranker</a:t>
                      </a:r>
                      <a:r>
                        <a:rPr lang="en-US" sz="1000" baseline="0" dirty="0" smtClean="0">
                          <a:latin typeface="+mn-lt"/>
                        </a:rPr>
                        <a:t> – 122 million</a:t>
                      </a:r>
                    </a:p>
                    <a:p>
                      <a:r>
                        <a:rPr lang="en-US" sz="1000" baseline="0" dirty="0" smtClean="0">
                          <a:latin typeface="+mn-lt"/>
                        </a:rPr>
                        <a:t>Filter Criteria – 259 million</a:t>
                      </a:r>
                      <a:endParaRPr lang="en-US" sz="1000" dirty="0">
                        <a:latin typeface="+mn-lt"/>
                      </a:endParaRPr>
                    </a:p>
                  </a:txBody>
                  <a:tcPr anchor="ctr">
                    <a:solidFill>
                      <a:schemeClr val="accent1"/>
                    </a:solidFill>
                  </a:tcPr>
                </a:tc>
                <a:tc>
                  <a:txBody>
                    <a:bodyPr/>
                    <a:lstStyle/>
                    <a:p>
                      <a:r>
                        <a:rPr lang="en-US" sz="1000" dirty="0" smtClean="0">
                          <a:latin typeface="+mn-lt"/>
                        </a:rPr>
                        <a:t>14 minutes</a:t>
                      </a:r>
                      <a:r>
                        <a:rPr lang="en-US" sz="1000" baseline="0" dirty="0" smtClean="0">
                          <a:latin typeface="+mn-lt"/>
                        </a:rPr>
                        <a:t> and 16 minutes</a:t>
                      </a:r>
                      <a:endParaRPr lang="en-US" sz="1000" dirty="0">
                        <a:latin typeface="+mn-lt"/>
                      </a:endParaRPr>
                    </a:p>
                  </a:txBody>
                  <a:tcPr anchor="ctr">
                    <a:solidFill>
                      <a:schemeClr val="accent1"/>
                    </a:solidFill>
                  </a:tcPr>
                </a:tc>
                <a:tc>
                  <a:txBody>
                    <a:bodyPr/>
                    <a:lstStyle/>
                    <a:p>
                      <a:r>
                        <a:rPr lang="en-US" sz="1000" dirty="0" smtClean="0">
                          <a:latin typeface="+mn-lt"/>
                        </a:rPr>
                        <a:t>1.153 minutes</a:t>
                      </a:r>
                      <a:endParaRPr lang="en-US" sz="1000" dirty="0">
                        <a:latin typeface="+mn-lt"/>
                      </a:endParaRPr>
                    </a:p>
                  </a:txBody>
                  <a:tcPr anchor="ctr">
                    <a:solidFill>
                      <a:schemeClr val="accent1"/>
                    </a:solidFill>
                  </a:tcPr>
                </a:tc>
              </a:tr>
              <a:tr h="555019">
                <a:tc>
                  <a:txBody>
                    <a:bodyPr/>
                    <a:lstStyle/>
                    <a:p>
                      <a:r>
                        <a:rPr lang="en-US" sz="1000" dirty="0" smtClean="0">
                          <a:latin typeface="+mn-lt"/>
                        </a:rPr>
                        <a:t>HAWQ</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Dec 15</a:t>
                      </a:r>
                      <a:endParaRPr lang="en-US" sz="1000" dirty="0">
                        <a:latin typeface="+mn-lt"/>
                      </a:endParaRPr>
                    </a:p>
                  </a:txBody>
                  <a:tcPr anchor="ctr">
                    <a:solidFill>
                      <a:schemeClr val="accent1">
                        <a:lumMod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mn-lt"/>
                        </a:rPr>
                        <a:t>Same as above</a:t>
                      </a:r>
                    </a:p>
                  </a:txBody>
                  <a:tcPr anchor="ctr">
                    <a:solidFill>
                      <a:schemeClr val="accent1">
                        <a:lumMod val="90000"/>
                      </a:schemeClr>
                    </a:solidFill>
                  </a:tcPr>
                </a:tc>
                <a:tc>
                  <a:txBody>
                    <a:bodyPr/>
                    <a:lstStyle/>
                    <a:p>
                      <a:r>
                        <a:rPr lang="en-US" sz="1000" dirty="0" smtClean="0">
                          <a:latin typeface="+mn-lt"/>
                        </a:rPr>
                        <a:t>Same</a:t>
                      </a:r>
                      <a:r>
                        <a:rPr lang="en-US" sz="1000" baseline="0" dirty="0" smtClean="0">
                          <a:latin typeface="+mn-lt"/>
                        </a:rPr>
                        <a:t> </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Same</a:t>
                      </a:r>
                      <a:endParaRPr lang="en-US" sz="1000" dirty="0">
                        <a:latin typeface="+mn-lt"/>
                      </a:endParaRPr>
                    </a:p>
                  </a:txBody>
                  <a:tcPr anchor="ctr">
                    <a:solidFill>
                      <a:schemeClr val="accent1">
                        <a:lumMod val="90000"/>
                      </a:schemeClr>
                    </a:solidFill>
                  </a:tcPr>
                </a:tc>
                <a:tc>
                  <a:txBody>
                    <a:bodyPr/>
                    <a:lstStyle/>
                    <a:p>
                      <a:r>
                        <a:rPr lang="en-US" sz="1000" dirty="0" smtClean="0">
                          <a:latin typeface="+mn-lt"/>
                        </a:rPr>
                        <a:t>8 seconds and 12 seconds</a:t>
                      </a:r>
                      <a:endParaRPr lang="en-US" sz="1000" dirty="0">
                        <a:latin typeface="+mn-lt"/>
                      </a:endParaRPr>
                    </a:p>
                  </a:txBody>
                  <a:tcPr anchor="ctr">
                    <a:solidFill>
                      <a:schemeClr val="accent1">
                        <a:lumMod val="90000"/>
                      </a:schemeClr>
                    </a:solidFill>
                  </a:tcPr>
                </a:tc>
                <a:tc>
                  <a:txBody>
                    <a:bodyPr/>
                    <a:lstStyle/>
                    <a:p>
                      <a:r>
                        <a:rPr lang="en-US" sz="1000" smtClean="0">
                          <a:latin typeface="+mn-lt"/>
                        </a:rPr>
                        <a:t>12.7 </a:t>
                      </a:r>
                      <a:r>
                        <a:rPr lang="en-US" sz="1000" dirty="0" smtClean="0">
                          <a:latin typeface="+mn-lt"/>
                        </a:rPr>
                        <a:t>seconds</a:t>
                      </a:r>
                      <a:endParaRPr lang="en-US" sz="1000" dirty="0">
                        <a:latin typeface="+mn-lt"/>
                      </a:endParaRPr>
                    </a:p>
                  </a:txBody>
                  <a:tcPr anchor="ctr">
                    <a:solidFill>
                      <a:schemeClr val="accent1">
                        <a:lumMod val="90000"/>
                      </a:schemeClr>
                    </a:solidFill>
                  </a:tcPr>
                </a:tc>
              </a:tr>
              <a:tr h="277510">
                <a:tc rowSpan="2">
                  <a:txBody>
                    <a:bodyPr/>
                    <a:lstStyle/>
                    <a:p>
                      <a:r>
                        <a:rPr lang="en-US" sz="1000" dirty="0" smtClean="0">
                          <a:latin typeface="+mn-lt"/>
                        </a:rPr>
                        <a:t>Kinetica</a:t>
                      </a:r>
                      <a:endParaRPr lang="en-US" sz="1000" dirty="0">
                        <a:latin typeface="+mn-lt"/>
                      </a:endParaRPr>
                    </a:p>
                  </a:txBody>
                  <a:tcPr anchor="ctr">
                    <a:solidFill>
                      <a:schemeClr val="accent1"/>
                    </a:solidFill>
                  </a:tcPr>
                </a:tc>
                <a:tc rowSpan="2">
                  <a:txBody>
                    <a:bodyPr/>
                    <a:lstStyle/>
                    <a:p>
                      <a:r>
                        <a:rPr lang="en-US" sz="1000" dirty="0" smtClean="0">
                          <a:latin typeface="+mn-lt"/>
                        </a:rPr>
                        <a:t>Dec 15</a:t>
                      </a:r>
                      <a:endParaRPr lang="en-US" sz="1000" dirty="0">
                        <a:latin typeface="+mn-lt"/>
                      </a:endParaRPr>
                    </a:p>
                  </a:txBody>
                  <a:tcPr anchor="ctr">
                    <a:solidFill>
                      <a:schemeClr val="accent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mn-lt"/>
                        </a:rPr>
                        <a:t>Same as above</a:t>
                      </a:r>
                    </a:p>
                  </a:txBody>
                  <a:tcPr anchor="ctr">
                    <a:solidFill>
                      <a:schemeClr val="accent1"/>
                    </a:solidFill>
                  </a:tcPr>
                </a:tc>
                <a:tc rowSpan="2">
                  <a:txBody>
                    <a:bodyPr/>
                    <a:lstStyle/>
                    <a:p>
                      <a:r>
                        <a:rPr lang="en-US" sz="1000" dirty="0" smtClean="0">
                          <a:latin typeface="+mn-lt"/>
                        </a:rPr>
                        <a:t>Same </a:t>
                      </a:r>
                      <a:endParaRPr lang="en-US" sz="1000" dirty="0">
                        <a:latin typeface="+mn-lt"/>
                      </a:endParaRPr>
                    </a:p>
                  </a:txBody>
                  <a:tcPr anchor="ctr">
                    <a:solidFill>
                      <a:schemeClr val="accent1"/>
                    </a:solidFill>
                  </a:tcPr>
                </a:tc>
                <a:tc rowSpan="2">
                  <a:txBody>
                    <a:bodyPr/>
                    <a:lstStyle/>
                    <a:p>
                      <a:r>
                        <a:rPr lang="en-US" sz="1000" dirty="0" smtClean="0">
                          <a:latin typeface="+mn-lt"/>
                        </a:rPr>
                        <a:t>Same</a:t>
                      </a:r>
                      <a:endParaRPr lang="en-US" sz="1000" dirty="0">
                        <a:latin typeface="+mn-lt"/>
                      </a:endParaRPr>
                    </a:p>
                  </a:txBody>
                  <a:tcPr anchor="ctr">
                    <a:solidFill>
                      <a:schemeClr val="accent1"/>
                    </a:solidFill>
                  </a:tcPr>
                </a:tc>
                <a:tc rowSpan="2">
                  <a:txBody>
                    <a:bodyPr/>
                    <a:lstStyle/>
                    <a:p>
                      <a:r>
                        <a:rPr lang="en-US" sz="1000" dirty="0" smtClean="0">
                          <a:latin typeface="+mn-lt"/>
                        </a:rPr>
                        <a:t>5 minutes</a:t>
                      </a:r>
                      <a:endParaRPr lang="en-US" sz="1000" dirty="0">
                        <a:latin typeface="+mn-lt"/>
                      </a:endParaRPr>
                    </a:p>
                  </a:txBody>
                  <a:tcPr anchor="ctr">
                    <a:solidFill>
                      <a:schemeClr val="accent1"/>
                    </a:solidFill>
                  </a:tcPr>
                </a:tc>
                <a:tc>
                  <a:txBody>
                    <a:bodyPr/>
                    <a:lstStyle/>
                    <a:p>
                      <a:r>
                        <a:rPr lang="en-US" sz="1000" dirty="0" smtClean="0">
                          <a:latin typeface="+mn-lt"/>
                        </a:rPr>
                        <a:t>5.21 seconds</a:t>
                      </a:r>
                      <a:endParaRPr lang="en-US" sz="1000" dirty="0">
                        <a:latin typeface="+mn-lt"/>
                      </a:endParaRPr>
                    </a:p>
                  </a:txBody>
                  <a:tcPr anchor="ctr">
                    <a:solidFill>
                      <a:schemeClr val="accent1"/>
                    </a:solidFill>
                  </a:tcPr>
                </a:tc>
              </a:tr>
              <a:tr h="2775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3.65 </a:t>
                      </a:r>
                      <a:r>
                        <a:rPr lang="en-US" sz="1000" dirty="0" err="1" smtClean="0"/>
                        <a:t>secs</a:t>
                      </a:r>
                      <a:r>
                        <a:rPr lang="en-US" sz="1000" baseline="0" dirty="0" smtClean="0"/>
                        <a:t> on 2 P2.8X node cluster</a:t>
                      </a:r>
                      <a:endParaRPr lang="en-US" sz="1000" dirty="0" smtClean="0"/>
                    </a:p>
                  </a:txBody>
                  <a:tcPr anchor="ctr">
                    <a:solidFill>
                      <a:schemeClr val="accent1"/>
                    </a:solidFill>
                  </a:tcPr>
                </a:tc>
              </a:tr>
            </a:tbl>
          </a:graphicData>
        </a:graphic>
      </p:graphicFrame>
    </p:spTree>
    <p:extLst>
      <p:ext uri="{BB962C8B-B14F-4D97-AF65-F5344CB8AC3E}">
        <p14:creationId xmlns:p14="http://schemas.microsoft.com/office/powerpoint/2010/main" val="603626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Performance Studies</a:t>
            </a:r>
          </a:p>
        </p:txBody>
      </p:sp>
      <p:sp>
        <p:nvSpPr>
          <p:cNvPr id="9" name="TextBox 8"/>
          <p:cNvSpPr txBox="1"/>
          <p:nvPr/>
        </p:nvSpPr>
        <p:spPr>
          <a:xfrm>
            <a:off x="6145034" y="6063779"/>
            <a:ext cx="5445722" cy="246221"/>
          </a:xfrm>
          <a:prstGeom prst="rect">
            <a:avLst/>
          </a:prstGeom>
          <a:noFill/>
        </p:spPr>
        <p:txBody>
          <a:bodyPr wrap="none" rtlCol="0">
            <a:spAutoFit/>
          </a:bodyPr>
          <a:lstStyle/>
          <a:p>
            <a:r>
              <a:rPr lang="en-US" sz="1000" i="1" dirty="0" smtClean="0"/>
              <a:t>Action IDs: </a:t>
            </a:r>
            <a:r>
              <a:rPr lang="en-US" sz="1000" i="1" dirty="0"/>
              <a:t>8137, 7752, 8045, 8031, 8003, </a:t>
            </a:r>
            <a:r>
              <a:rPr lang="en-US" sz="1000" i="1" dirty="0" smtClean="0"/>
              <a:t>7987 for both Druid, HAWQ and Kinetica</a:t>
            </a:r>
            <a:endParaRPr lang="en-US" sz="1000" i="1" dirty="0"/>
          </a:p>
        </p:txBody>
      </p:sp>
      <p:sp>
        <p:nvSpPr>
          <p:cNvPr id="10" name="TextBox 9"/>
          <p:cNvSpPr txBox="1"/>
          <p:nvPr/>
        </p:nvSpPr>
        <p:spPr>
          <a:xfrm>
            <a:off x="615460" y="1374744"/>
            <a:ext cx="3776418" cy="276999"/>
          </a:xfrm>
          <a:prstGeom prst="rect">
            <a:avLst/>
          </a:prstGeom>
          <a:noFill/>
        </p:spPr>
        <p:txBody>
          <a:bodyPr wrap="none" rtlCol="0">
            <a:spAutoFit/>
          </a:bodyPr>
          <a:lstStyle/>
          <a:p>
            <a:r>
              <a:rPr lang="en-US" sz="1200" b="1" dirty="0"/>
              <a:t>1 Month Range Queries for Specific Action IDs.</a:t>
            </a:r>
            <a:r>
              <a:rPr lang="en-US" sz="1200" dirty="0"/>
              <a:t> </a:t>
            </a:r>
          </a:p>
        </p:txBody>
      </p:sp>
      <p:graphicFrame>
        <p:nvGraphicFramePr>
          <p:cNvPr id="8" name="Table 7"/>
          <p:cNvGraphicFramePr>
            <a:graphicFrameLocks noGrp="1"/>
          </p:cNvGraphicFramePr>
          <p:nvPr>
            <p:extLst>
              <p:ext uri="{D42A27DB-BD31-4B8C-83A1-F6EECF244321}">
                <p14:modId xmlns:p14="http://schemas.microsoft.com/office/powerpoint/2010/main" val="273288417"/>
              </p:ext>
            </p:extLst>
          </p:nvPr>
        </p:nvGraphicFramePr>
        <p:xfrm>
          <a:off x="684213" y="1714500"/>
          <a:ext cx="10820401" cy="4521316"/>
        </p:xfrm>
        <a:graphic>
          <a:graphicData uri="http://schemas.openxmlformats.org/drawingml/2006/table">
            <a:tbl>
              <a:tblPr firstRow="1" bandRow="1">
                <a:tableStyleId>{5C22544A-7EE6-4342-B048-85BDC9FD1C3A}</a:tableStyleId>
              </a:tblPr>
              <a:tblGrid>
                <a:gridCol w="847275"/>
                <a:gridCol w="1635440"/>
                <a:gridCol w="1722662"/>
                <a:gridCol w="1526410"/>
                <a:gridCol w="1679051"/>
                <a:gridCol w="1482799"/>
                <a:gridCol w="1926764"/>
              </a:tblGrid>
              <a:tr h="555019">
                <a:tc>
                  <a:txBody>
                    <a:bodyPr/>
                    <a:lstStyle/>
                    <a:p>
                      <a:endParaRPr lang="en-US" sz="1100" b="0" dirty="0">
                        <a:latin typeface="+mj-lt"/>
                      </a:endParaRPr>
                    </a:p>
                  </a:txBody>
                  <a:tcPr anchor="ctr">
                    <a:solidFill>
                      <a:schemeClr val="bg2"/>
                    </a:solidFill>
                  </a:tcPr>
                </a:tc>
                <a:tc>
                  <a:txBody>
                    <a:bodyPr/>
                    <a:lstStyle/>
                    <a:p>
                      <a:r>
                        <a:rPr lang="en-US" sz="1100" b="0" dirty="0" smtClean="0">
                          <a:latin typeface="+mj-lt"/>
                        </a:rPr>
                        <a:t>Timeframe</a:t>
                      </a:r>
                      <a:endParaRPr lang="en-US" sz="1100" b="0" dirty="0">
                        <a:latin typeface="+mj-lt"/>
                      </a:endParaRPr>
                    </a:p>
                  </a:txBody>
                  <a:tcPr anchor="ctr">
                    <a:solidFill>
                      <a:schemeClr val="bg2"/>
                    </a:solidFill>
                  </a:tcPr>
                </a:tc>
                <a:tc>
                  <a:txBody>
                    <a:bodyPr/>
                    <a:lstStyle/>
                    <a:p>
                      <a:r>
                        <a:rPr lang="en-US" sz="1100" b="0" dirty="0" smtClean="0">
                          <a:latin typeface="+mj-lt"/>
                        </a:rPr>
                        <a:t>Cluster </a:t>
                      </a:r>
                      <a:r>
                        <a:rPr lang="en-US" sz="1100" b="0" dirty="0" err="1" smtClean="0">
                          <a:latin typeface="+mj-lt"/>
                        </a:rPr>
                        <a:t>Config</a:t>
                      </a:r>
                      <a:endParaRPr lang="en-US" sz="1100" b="0" dirty="0">
                        <a:latin typeface="+mj-lt"/>
                      </a:endParaRPr>
                    </a:p>
                  </a:txBody>
                  <a:tcPr anchor="ctr">
                    <a:solidFill>
                      <a:schemeClr val="bg2"/>
                    </a:solidFill>
                  </a:tcPr>
                </a:tc>
                <a:tc>
                  <a:txBody>
                    <a:bodyPr/>
                    <a:lstStyle/>
                    <a:p>
                      <a:r>
                        <a:rPr lang="en-US" sz="1100" b="0" dirty="0" smtClean="0">
                          <a:latin typeface="+mj-lt"/>
                        </a:rPr>
                        <a:t>Table Content</a:t>
                      </a:r>
                      <a:endParaRPr lang="en-US" sz="1100" b="0" dirty="0">
                        <a:latin typeface="+mj-lt"/>
                      </a:endParaRPr>
                    </a:p>
                  </a:txBody>
                  <a:tcPr anchor="ctr">
                    <a:solidFill>
                      <a:schemeClr val="bg2"/>
                    </a:solidFill>
                  </a:tcPr>
                </a:tc>
                <a:tc>
                  <a:txBody>
                    <a:bodyPr/>
                    <a:lstStyle/>
                    <a:p>
                      <a:r>
                        <a:rPr lang="en-US" sz="1100" b="0" dirty="0" smtClean="0">
                          <a:latin typeface="+mj-lt"/>
                        </a:rPr>
                        <a:t>Table Record Count</a:t>
                      </a:r>
                      <a:endParaRPr lang="en-US" sz="1100" b="0" dirty="0">
                        <a:latin typeface="+mj-lt"/>
                      </a:endParaRPr>
                    </a:p>
                  </a:txBody>
                  <a:tcPr anchor="ctr">
                    <a:solidFill>
                      <a:schemeClr val="bg2"/>
                    </a:solidFill>
                  </a:tcPr>
                </a:tc>
                <a:tc>
                  <a:txBody>
                    <a:bodyPr/>
                    <a:lstStyle/>
                    <a:p>
                      <a:r>
                        <a:rPr lang="en-US" sz="1100" b="0" dirty="0" smtClean="0">
                          <a:latin typeface="+mj-lt"/>
                        </a:rPr>
                        <a:t>Data load time/method</a:t>
                      </a:r>
                      <a:endParaRPr lang="en-US" sz="1100" b="0" dirty="0">
                        <a:latin typeface="+mj-lt"/>
                      </a:endParaRPr>
                    </a:p>
                  </a:txBody>
                  <a:tcPr anchor="ct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dirty="0" smtClean="0">
                          <a:latin typeface="+mj-lt"/>
                        </a:rPr>
                        <a:t>Reachability</a:t>
                      </a:r>
                      <a:r>
                        <a:rPr lang="en-US" sz="1100" b="0" baseline="0" dirty="0" smtClean="0">
                          <a:latin typeface="+mj-lt"/>
                        </a:rPr>
                        <a:t> metric computation time </a:t>
                      </a:r>
                      <a:r>
                        <a:rPr lang="en-US" sz="1100" b="0" dirty="0" smtClean="0">
                          <a:latin typeface="+mj-lt"/>
                        </a:rPr>
                        <a:t>(average of 3 runs)</a:t>
                      </a:r>
                    </a:p>
                  </a:txBody>
                  <a:tcPr anchor="ctr">
                    <a:solidFill>
                      <a:schemeClr val="bg2"/>
                    </a:solidFill>
                  </a:tcPr>
                </a:tc>
              </a:tr>
              <a:tr h="919559">
                <a:tc>
                  <a:txBody>
                    <a:bodyPr/>
                    <a:lstStyle/>
                    <a:p>
                      <a:r>
                        <a:rPr lang="en-US" sz="1000" dirty="0" smtClean="0"/>
                        <a:t>Druid</a:t>
                      </a:r>
                      <a:endParaRPr lang="en-US" sz="1000" dirty="0"/>
                    </a:p>
                  </a:txBody>
                  <a:tcPr anchor="ctr">
                    <a:solidFill>
                      <a:schemeClr val="accent1">
                        <a:lumMod val="90000"/>
                      </a:schemeClr>
                    </a:solidFill>
                  </a:tcPr>
                </a:tc>
                <a:tc>
                  <a:txBody>
                    <a:bodyPr/>
                    <a:lstStyle/>
                    <a:p>
                      <a:r>
                        <a:rPr lang="en-US" sz="1000" dirty="0" smtClean="0"/>
                        <a:t>1 day</a:t>
                      </a:r>
                      <a:endParaRPr lang="en-US" sz="1000" dirty="0"/>
                    </a:p>
                  </a:txBody>
                  <a:tcPr anchor="ctr">
                    <a:solidFill>
                      <a:schemeClr val="accent1">
                        <a:lumMod val="90000"/>
                      </a:schemeClr>
                    </a:solidFill>
                  </a:tcPr>
                </a:tc>
                <a:tc>
                  <a:txBody>
                    <a:bodyPr/>
                    <a:lstStyle/>
                    <a:p>
                      <a:pPr algn="ctr" fontAlgn="ctr"/>
                      <a:r>
                        <a:rPr lang="en-US" sz="1000" u="none" strike="noStrike" dirty="0" smtClean="0">
                          <a:effectLst/>
                        </a:rPr>
                        <a:t>4 ec2 R3.4X machines</a:t>
                      </a:r>
                      <a:br>
                        <a:rPr lang="en-US" sz="1000" u="none" strike="noStrike" dirty="0" smtClean="0">
                          <a:effectLst/>
                        </a:rPr>
                      </a:br>
                      <a:r>
                        <a:rPr lang="en-US" sz="1000" u="none" strike="noStrike" dirty="0" smtClean="0">
                          <a:effectLst/>
                        </a:rPr>
                        <a:t>(2 storage nodes, 1 broker node and 1 zookeeper)</a:t>
                      </a:r>
                      <a:endParaRPr lang="en-US" sz="1000" b="0" i="0" u="none" strike="noStrike" dirty="0" smtClean="0">
                        <a:solidFill>
                          <a:srgbClr val="000000"/>
                        </a:solidFill>
                        <a:effectLst/>
                        <a:latin typeface="Calibri" panose="020F0502020204030204" pitchFamily="34" charset="0"/>
                      </a:endParaRPr>
                    </a:p>
                  </a:txBody>
                  <a:tcPr anchor="ctr">
                    <a:solidFill>
                      <a:schemeClr val="accent1">
                        <a:lumMod val="90000"/>
                      </a:schemeClr>
                    </a:solidFill>
                  </a:tcPr>
                </a:tc>
                <a:tc>
                  <a:txBody>
                    <a:bodyPr/>
                    <a:lstStyle/>
                    <a:p>
                      <a:r>
                        <a:rPr lang="en-US" sz="1000" dirty="0" smtClean="0"/>
                        <a:t>TV Ranker – program ids and </a:t>
                      </a:r>
                      <a:r>
                        <a:rPr lang="en-US" sz="1000" dirty="0" err="1" smtClean="0"/>
                        <a:t>pel_ids</a:t>
                      </a:r>
                      <a:endParaRPr lang="en-US" sz="1000" dirty="0" smtClean="0"/>
                    </a:p>
                    <a:p>
                      <a:r>
                        <a:rPr lang="en-US" sz="1000" dirty="0" smtClean="0"/>
                        <a:t>Filter</a:t>
                      </a:r>
                      <a:r>
                        <a:rPr lang="en-US" sz="1000" baseline="0" dirty="0" smtClean="0"/>
                        <a:t> criteria – </a:t>
                      </a:r>
                      <a:r>
                        <a:rPr lang="en-US" sz="1000" baseline="0" dirty="0" err="1" smtClean="0"/>
                        <a:t>action_ids</a:t>
                      </a:r>
                      <a:r>
                        <a:rPr lang="en-US" sz="1000" baseline="0" dirty="0" smtClean="0"/>
                        <a:t> and </a:t>
                      </a:r>
                      <a:r>
                        <a:rPr lang="en-US" sz="1000" baseline="0" dirty="0" err="1" smtClean="0"/>
                        <a:t>pel_ids</a:t>
                      </a:r>
                      <a:endParaRPr lang="en-US" sz="1000" dirty="0"/>
                    </a:p>
                  </a:txBody>
                  <a:tcPr anchor="ctr">
                    <a:solidFill>
                      <a:schemeClr val="accent1">
                        <a:lumMod val="90000"/>
                      </a:schemeClr>
                    </a:solidFill>
                  </a:tcPr>
                </a:tc>
                <a:tc>
                  <a:txBody>
                    <a:bodyPr/>
                    <a:lstStyle/>
                    <a:p>
                      <a:r>
                        <a:rPr lang="en-US" sz="1000" dirty="0" smtClean="0"/>
                        <a:t>TV Ranker – 229 million</a:t>
                      </a:r>
                    </a:p>
                    <a:p>
                      <a:r>
                        <a:rPr lang="en-US" sz="1000" dirty="0" smtClean="0"/>
                        <a:t>Filter criteria</a:t>
                      </a:r>
                      <a:r>
                        <a:rPr lang="en-US" sz="1000" baseline="0" dirty="0" smtClean="0"/>
                        <a:t> – 240 million</a:t>
                      </a:r>
                      <a:endParaRPr lang="en-US" sz="1000" dirty="0"/>
                    </a:p>
                  </a:txBody>
                  <a:tcPr anchor="ctr">
                    <a:solidFill>
                      <a:schemeClr val="accent1">
                        <a:lumMod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rPr>
                        <a:t>30 </a:t>
                      </a:r>
                      <a:r>
                        <a:rPr lang="en-US" sz="1000" u="none" strike="noStrike" dirty="0" err="1" smtClean="0">
                          <a:effectLst/>
                        </a:rPr>
                        <a:t>Mins</a:t>
                      </a:r>
                      <a:r>
                        <a:rPr lang="en-US" sz="1000" u="none" strike="noStrike" dirty="0" smtClean="0">
                          <a:effectLst/>
                        </a:rPr>
                        <a:t>(Druid Ingest </a:t>
                      </a:r>
                      <a:r>
                        <a:rPr lang="en-US" sz="1000" u="none" strike="noStrike" dirty="0" err="1" smtClean="0">
                          <a:effectLst/>
                        </a:rPr>
                        <a:t>Proc</a:t>
                      </a:r>
                      <a:r>
                        <a:rPr lang="en-US" sz="1000" u="none" strike="noStrike" dirty="0" smtClean="0">
                          <a:effectLst/>
                        </a:rPr>
                        <a:t>)</a:t>
                      </a:r>
                      <a:endParaRPr lang="en-US" sz="1000" b="0" i="0" u="none" strike="noStrike" dirty="0" smtClean="0">
                        <a:solidFill>
                          <a:srgbClr val="000000"/>
                        </a:solidFill>
                        <a:effectLst/>
                        <a:latin typeface="Calibri" panose="020F0502020204030204" pitchFamily="34" charset="0"/>
                      </a:endParaRPr>
                    </a:p>
                    <a:p>
                      <a:r>
                        <a:rPr lang="en-US" sz="1000" dirty="0" smtClean="0"/>
                        <a:t>And 12 minutes</a:t>
                      </a:r>
                      <a:endParaRPr lang="en-US" sz="1000" dirty="0"/>
                    </a:p>
                  </a:txBody>
                  <a:tcPr anchor="ctr">
                    <a:solidFill>
                      <a:schemeClr val="accent1">
                        <a:lumMod val="90000"/>
                      </a:schemeClr>
                    </a:solidFill>
                  </a:tcPr>
                </a:tc>
                <a:tc>
                  <a:txBody>
                    <a:bodyPr/>
                    <a:lstStyle/>
                    <a:p>
                      <a:r>
                        <a:rPr lang="en-US" sz="1000" dirty="0" smtClean="0"/>
                        <a:t>2.76 seconds</a:t>
                      </a:r>
                    </a:p>
                  </a:txBody>
                  <a:tcPr anchor="ctr">
                    <a:solidFill>
                      <a:schemeClr val="accent1">
                        <a:lumMod val="90000"/>
                      </a:schemeClr>
                    </a:solidFill>
                  </a:tcPr>
                </a:tc>
              </a:tr>
              <a:tr h="555019">
                <a:tc>
                  <a:txBody>
                    <a:bodyPr/>
                    <a:lstStyle/>
                    <a:p>
                      <a:r>
                        <a:rPr lang="en-US" sz="1000" dirty="0" smtClean="0"/>
                        <a:t>HAWQ</a:t>
                      </a:r>
                      <a:endParaRPr lang="en-US" sz="1000" dirty="0"/>
                    </a:p>
                  </a:txBody>
                  <a:tcPr anchor="ctr">
                    <a:solidFill>
                      <a:schemeClr val="accent1"/>
                    </a:solidFill>
                  </a:tcPr>
                </a:tc>
                <a:tc>
                  <a:txBody>
                    <a:bodyPr/>
                    <a:lstStyle/>
                    <a:p>
                      <a:r>
                        <a:rPr lang="en-US" sz="1000" dirty="0" smtClean="0"/>
                        <a:t>1 day</a:t>
                      </a:r>
                      <a:endParaRPr lang="en-US" sz="1000" dirty="0"/>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rPr>
                        <a:t>3 ec2 R3.4X machines</a:t>
                      </a:r>
                      <a:br>
                        <a:rPr lang="en-US" sz="1000" u="none" strike="noStrike" dirty="0" smtClean="0">
                          <a:effectLst/>
                        </a:rPr>
                      </a:br>
                      <a:r>
                        <a:rPr lang="en-US" sz="1000" u="none" strike="noStrike" dirty="0" smtClean="0">
                          <a:effectLst/>
                        </a:rPr>
                        <a:t>(2 clusters and 1 application master)</a:t>
                      </a:r>
                      <a:endParaRPr lang="en-US" sz="1000" b="0" i="0" u="none" strike="noStrike" dirty="0" smtClean="0">
                        <a:solidFill>
                          <a:srgbClr val="000000"/>
                        </a:solidFill>
                        <a:effectLst/>
                        <a:latin typeface="Calibri" panose="020F0502020204030204" pitchFamily="34" charset="0"/>
                      </a:endParaRPr>
                    </a:p>
                  </a:txBody>
                  <a:tcPr anchor="ctr">
                    <a:solidFill>
                      <a:schemeClr val="accent1"/>
                    </a:solidFill>
                  </a:tcPr>
                </a:tc>
                <a:tc>
                  <a:txBody>
                    <a:bodyPr/>
                    <a:lstStyle/>
                    <a:p>
                      <a:r>
                        <a:rPr lang="en-US" sz="1000" dirty="0" smtClean="0"/>
                        <a:t>same</a:t>
                      </a:r>
                    </a:p>
                  </a:txBody>
                  <a:tcPr anchor="ctr">
                    <a:solidFill>
                      <a:schemeClr val="accent1"/>
                    </a:solidFill>
                  </a:tcPr>
                </a:tc>
                <a:tc>
                  <a:txBody>
                    <a:bodyPr/>
                    <a:lstStyle/>
                    <a:p>
                      <a:r>
                        <a:rPr lang="en-US" sz="1000" dirty="0" smtClean="0"/>
                        <a:t>Same </a:t>
                      </a:r>
                      <a:endParaRPr lang="en-US" sz="1000" dirty="0"/>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u="none" strike="noStrike" dirty="0" smtClean="0">
                          <a:effectLst/>
                        </a:rPr>
                        <a:t>15 seconds</a:t>
                      </a:r>
                      <a:r>
                        <a:rPr lang="en-US" sz="1000" u="none" strike="noStrike" baseline="0" dirty="0" smtClean="0">
                          <a:effectLst/>
                        </a:rPr>
                        <a:t> (</a:t>
                      </a:r>
                      <a:r>
                        <a:rPr lang="en-US" sz="1000" u="none" strike="noStrike" dirty="0" err="1" smtClean="0">
                          <a:effectLst/>
                        </a:rPr>
                        <a:t>gpfdist</a:t>
                      </a:r>
                      <a:r>
                        <a:rPr lang="en-US" sz="1000" u="none" strike="noStrike" dirty="0" smtClean="0">
                          <a:effectLst/>
                        </a:rPr>
                        <a:t>)</a:t>
                      </a:r>
                      <a:endParaRPr lang="en-US" sz="1000" b="0" i="0" u="none" strike="noStrike" dirty="0" smtClean="0">
                        <a:solidFill>
                          <a:srgbClr val="000000"/>
                        </a:solidFill>
                        <a:effectLst/>
                        <a:latin typeface="Calibri" panose="020F0502020204030204" pitchFamily="34" charset="0"/>
                      </a:endParaRPr>
                    </a:p>
                  </a:txBody>
                  <a:tcPr anchor="ctr">
                    <a:solidFill>
                      <a:schemeClr val="accent1"/>
                    </a:solidFill>
                  </a:tcPr>
                </a:tc>
                <a:tc>
                  <a:txBody>
                    <a:bodyPr/>
                    <a:lstStyle/>
                    <a:p>
                      <a:r>
                        <a:rPr lang="en-US" sz="1000" dirty="0" smtClean="0"/>
                        <a:t>4.93 seconds</a:t>
                      </a:r>
                      <a:endParaRPr lang="en-US" sz="1000" dirty="0"/>
                    </a:p>
                  </a:txBody>
                  <a:tcPr anchor="ctr">
                    <a:solidFill>
                      <a:schemeClr val="accent1"/>
                    </a:solidFill>
                  </a:tcPr>
                </a:tc>
              </a:tr>
              <a:tr h="555019">
                <a:tc>
                  <a:txBody>
                    <a:bodyPr/>
                    <a:lstStyle/>
                    <a:p>
                      <a:r>
                        <a:rPr lang="en-US" sz="1000" dirty="0" smtClean="0"/>
                        <a:t>Kinetica</a:t>
                      </a:r>
                      <a:endParaRPr lang="en-US" sz="1000" dirty="0"/>
                    </a:p>
                  </a:txBody>
                  <a:tcPr anchor="ctr">
                    <a:solidFill>
                      <a:schemeClr val="accent1">
                        <a:lumMod val="90000"/>
                      </a:schemeClr>
                    </a:solidFill>
                  </a:tcPr>
                </a:tc>
                <a:tc>
                  <a:txBody>
                    <a:bodyPr/>
                    <a:lstStyle/>
                    <a:p>
                      <a:r>
                        <a:rPr lang="en-US" sz="1000" dirty="0" smtClean="0"/>
                        <a:t>1 day</a:t>
                      </a:r>
                      <a:endParaRPr lang="en-US" sz="1000" dirty="0"/>
                    </a:p>
                  </a:txBody>
                  <a:tcPr anchor="ctr">
                    <a:solidFill>
                      <a:schemeClr val="accent1">
                        <a:lumMod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1</a:t>
                      </a:r>
                      <a:r>
                        <a:rPr lang="en-US" sz="1000" b="0" i="0" u="none" strike="noStrike" baseline="0" dirty="0" smtClean="0">
                          <a:solidFill>
                            <a:srgbClr val="000000"/>
                          </a:solidFill>
                          <a:effectLst/>
                          <a:latin typeface="Calibri" panose="020F0502020204030204" pitchFamily="34" charset="0"/>
                        </a:rPr>
                        <a:t> EC2 P2.8X large(8GPU, 32 CPU’s, 488GB RAM)</a:t>
                      </a:r>
                      <a:endParaRPr lang="en-US" sz="1000" b="0" i="0" u="none" strike="noStrike" dirty="0" smtClean="0">
                        <a:solidFill>
                          <a:srgbClr val="000000"/>
                        </a:solidFill>
                        <a:effectLst/>
                        <a:latin typeface="Calibri" panose="020F0502020204030204" pitchFamily="34" charset="0"/>
                      </a:endParaRPr>
                    </a:p>
                  </a:txBody>
                  <a:tcPr anchor="ctr">
                    <a:solidFill>
                      <a:schemeClr val="accent1">
                        <a:lumMod val="90000"/>
                      </a:schemeClr>
                    </a:solidFill>
                  </a:tcPr>
                </a:tc>
                <a:tc>
                  <a:txBody>
                    <a:bodyPr/>
                    <a:lstStyle/>
                    <a:p>
                      <a:r>
                        <a:rPr lang="en-US" sz="1000" dirty="0" smtClean="0"/>
                        <a:t>Same</a:t>
                      </a:r>
                      <a:endParaRPr lang="en-US" sz="1000" dirty="0"/>
                    </a:p>
                  </a:txBody>
                  <a:tcPr anchor="ctr">
                    <a:solidFill>
                      <a:schemeClr val="accent1">
                        <a:lumMod val="90000"/>
                      </a:schemeClr>
                    </a:solidFill>
                  </a:tcPr>
                </a:tc>
                <a:tc>
                  <a:txBody>
                    <a:bodyPr/>
                    <a:lstStyle/>
                    <a:p>
                      <a:r>
                        <a:rPr lang="en-US" sz="1000" dirty="0" smtClean="0"/>
                        <a:t>Same </a:t>
                      </a:r>
                      <a:endParaRPr lang="en-US" sz="1000" dirty="0"/>
                    </a:p>
                  </a:txBody>
                  <a:tcPr anchor="ctr">
                    <a:solidFill>
                      <a:schemeClr val="accent1">
                        <a:lumMod val="90000"/>
                      </a:schemeClr>
                    </a:solidFill>
                  </a:tcPr>
                </a:tc>
                <a:tc>
                  <a:txBody>
                    <a:bodyPr/>
                    <a:lstStyle/>
                    <a:p>
                      <a:r>
                        <a:rPr lang="en-US" sz="1000" dirty="0" smtClean="0"/>
                        <a:t>5 </a:t>
                      </a:r>
                      <a:r>
                        <a:rPr lang="en-US" sz="1000" dirty="0" err="1" smtClean="0"/>
                        <a:t>mins</a:t>
                      </a:r>
                      <a:r>
                        <a:rPr lang="en-US" sz="1000" baseline="0" dirty="0" smtClean="0"/>
                        <a:t> (custom Spark connector with 30 threads/splits)</a:t>
                      </a:r>
                      <a:endParaRPr lang="en-US" sz="1000" dirty="0"/>
                    </a:p>
                  </a:txBody>
                  <a:tcPr anchor="ctr">
                    <a:solidFill>
                      <a:schemeClr val="accent1">
                        <a:lumMod val="90000"/>
                      </a:schemeClr>
                    </a:solidFill>
                  </a:tcPr>
                </a:tc>
                <a:tc>
                  <a:txBody>
                    <a:bodyPr/>
                    <a:lstStyle/>
                    <a:p>
                      <a:r>
                        <a:rPr lang="en-US" sz="1000" dirty="0" smtClean="0"/>
                        <a:t>2.64 seconds</a:t>
                      </a:r>
                      <a:endParaRPr lang="en-US" sz="1000" dirty="0"/>
                    </a:p>
                  </a:txBody>
                  <a:tcPr anchor="ctr">
                    <a:solidFill>
                      <a:schemeClr val="accent1">
                        <a:lumMod val="90000"/>
                      </a:schemeClr>
                    </a:solidFill>
                  </a:tcPr>
                </a:tc>
              </a:tr>
              <a:tr h="555019">
                <a:tc>
                  <a:txBody>
                    <a:bodyPr/>
                    <a:lstStyle/>
                    <a:p>
                      <a:r>
                        <a:rPr lang="en-US" sz="1000" dirty="0" smtClean="0"/>
                        <a:t>Druid</a:t>
                      </a:r>
                      <a:endParaRPr lang="en-US" sz="1000" dirty="0"/>
                    </a:p>
                  </a:txBody>
                  <a:tcPr anchor="ctr">
                    <a:solidFill>
                      <a:schemeClr val="accent1"/>
                    </a:solidFill>
                  </a:tcPr>
                </a:tc>
                <a:tc>
                  <a:txBody>
                    <a:bodyPr/>
                    <a:lstStyle/>
                    <a:p>
                      <a:r>
                        <a:rPr lang="en-US" sz="1000" dirty="0" smtClean="0"/>
                        <a:t>1</a:t>
                      </a:r>
                      <a:r>
                        <a:rPr lang="en-US" sz="1000" baseline="0" dirty="0" smtClean="0"/>
                        <a:t> week</a:t>
                      </a:r>
                      <a:endParaRPr lang="en-US" sz="1000" dirty="0"/>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Same as above</a:t>
                      </a:r>
                    </a:p>
                  </a:txBody>
                  <a:tcPr anchor="ctr">
                    <a:solidFill>
                      <a:schemeClr val="accent1"/>
                    </a:solidFill>
                  </a:tcPr>
                </a:tc>
                <a:tc>
                  <a:txBody>
                    <a:bodyPr/>
                    <a:lstStyle/>
                    <a:p>
                      <a:r>
                        <a:rPr lang="en-US" sz="1000" dirty="0" smtClean="0"/>
                        <a:t>Same </a:t>
                      </a:r>
                      <a:endParaRPr lang="en-US" sz="1000" dirty="0"/>
                    </a:p>
                  </a:txBody>
                  <a:tcPr anchor="ctr">
                    <a:solidFill>
                      <a:schemeClr val="accent1"/>
                    </a:solidFill>
                  </a:tcPr>
                </a:tc>
                <a:tc>
                  <a:txBody>
                    <a:bodyPr/>
                    <a:lstStyle/>
                    <a:p>
                      <a:r>
                        <a:rPr lang="en-US" sz="1000" dirty="0" smtClean="0"/>
                        <a:t>TV Ranker</a:t>
                      </a:r>
                      <a:r>
                        <a:rPr lang="en-US" sz="1000" baseline="0" dirty="0" smtClean="0"/>
                        <a:t> – 122 million</a:t>
                      </a:r>
                    </a:p>
                    <a:p>
                      <a:r>
                        <a:rPr lang="en-US" sz="1000" baseline="0" dirty="0" smtClean="0"/>
                        <a:t>Filter Criteria – 259 million</a:t>
                      </a:r>
                      <a:endParaRPr lang="en-US" sz="1000" dirty="0"/>
                    </a:p>
                  </a:txBody>
                  <a:tcPr anchor="ctr">
                    <a:solidFill>
                      <a:schemeClr val="accent1"/>
                    </a:solidFill>
                  </a:tcPr>
                </a:tc>
                <a:tc>
                  <a:txBody>
                    <a:bodyPr/>
                    <a:lstStyle/>
                    <a:p>
                      <a:r>
                        <a:rPr lang="en-US" sz="1000" dirty="0" smtClean="0"/>
                        <a:t>14 minutes</a:t>
                      </a:r>
                      <a:r>
                        <a:rPr lang="en-US" sz="1000" baseline="0" dirty="0" smtClean="0"/>
                        <a:t> and 16 minutes</a:t>
                      </a:r>
                      <a:endParaRPr lang="en-US" sz="1000" dirty="0"/>
                    </a:p>
                  </a:txBody>
                  <a:tcPr anchor="ctr">
                    <a:solidFill>
                      <a:schemeClr val="accent1"/>
                    </a:solidFill>
                  </a:tcPr>
                </a:tc>
                <a:tc>
                  <a:txBody>
                    <a:bodyPr/>
                    <a:lstStyle/>
                    <a:p>
                      <a:r>
                        <a:rPr lang="en-US" sz="1000" dirty="0" smtClean="0"/>
                        <a:t>20.66</a:t>
                      </a:r>
                      <a:r>
                        <a:rPr lang="en-US" sz="1000" baseline="0" dirty="0" smtClean="0"/>
                        <a:t> seconds</a:t>
                      </a:r>
                      <a:endParaRPr lang="en-US" sz="1000" dirty="0"/>
                    </a:p>
                  </a:txBody>
                  <a:tcPr anchor="ctr">
                    <a:solidFill>
                      <a:schemeClr val="accent1"/>
                    </a:solidFill>
                  </a:tcPr>
                </a:tc>
              </a:tr>
              <a:tr h="555019">
                <a:tc>
                  <a:txBody>
                    <a:bodyPr/>
                    <a:lstStyle/>
                    <a:p>
                      <a:r>
                        <a:rPr lang="en-US" sz="1000" dirty="0" smtClean="0"/>
                        <a:t>HAWQ</a:t>
                      </a:r>
                      <a:endParaRPr lang="en-US" sz="1000" dirty="0"/>
                    </a:p>
                  </a:txBody>
                  <a:tcPr anchor="ctr">
                    <a:solidFill>
                      <a:schemeClr val="accent1">
                        <a:lumMod val="90000"/>
                      </a:schemeClr>
                    </a:solidFill>
                  </a:tcPr>
                </a:tc>
                <a:tc>
                  <a:txBody>
                    <a:bodyPr/>
                    <a:lstStyle/>
                    <a:p>
                      <a:r>
                        <a:rPr lang="en-US" sz="1000" dirty="0" smtClean="0"/>
                        <a:t>1</a:t>
                      </a:r>
                      <a:r>
                        <a:rPr lang="en-US" sz="1000" baseline="0" dirty="0" smtClean="0"/>
                        <a:t> week</a:t>
                      </a:r>
                      <a:endParaRPr lang="en-US" sz="1000" dirty="0"/>
                    </a:p>
                  </a:txBody>
                  <a:tcPr anchor="ctr">
                    <a:solidFill>
                      <a:schemeClr val="accent1">
                        <a:lumMod val="9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Same as above</a:t>
                      </a:r>
                    </a:p>
                  </a:txBody>
                  <a:tcPr anchor="ctr">
                    <a:solidFill>
                      <a:schemeClr val="accent1">
                        <a:lumMod val="90000"/>
                      </a:schemeClr>
                    </a:solidFill>
                  </a:tcPr>
                </a:tc>
                <a:tc>
                  <a:txBody>
                    <a:bodyPr/>
                    <a:lstStyle/>
                    <a:p>
                      <a:r>
                        <a:rPr lang="en-US" sz="1000" dirty="0" smtClean="0"/>
                        <a:t>Same</a:t>
                      </a:r>
                      <a:r>
                        <a:rPr lang="en-US" sz="1000" baseline="0" dirty="0" smtClean="0"/>
                        <a:t> </a:t>
                      </a:r>
                      <a:endParaRPr lang="en-US" sz="1000" dirty="0"/>
                    </a:p>
                  </a:txBody>
                  <a:tcPr anchor="ctr">
                    <a:solidFill>
                      <a:schemeClr val="accent1">
                        <a:lumMod val="90000"/>
                      </a:schemeClr>
                    </a:solidFill>
                  </a:tcPr>
                </a:tc>
                <a:tc>
                  <a:txBody>
                    <a:bodyPr/>
                    <a:lstStyle/>
                    <a:p>
                      <a:r>
                        <a:rPr lang="en-US" sz="1000" dirty="0" smtClean="0"/>
                        <a:t>Same</a:t>
                      </a:r>
                      <a:endParaRPr lang="en-US" sz="1000" dirty="0"/>
                    </a:p>
                  </a:txBody>
                  <a:tcPr anchor="ctr">
                    <a:solidFill>
                      <a:schemeClr val="accent1">
                        <a:lumMod val="90000"/>
                      </a:schemeClr>
                    </a:solidFill>
                  </a:tcPr>
                </a:tc>
                <a:tc>
                  <a:txBody>
                    <a:bodyPr/>
                    <a:lstStyle/>
                    <a:p>
                      <a:r>
                        <a:rPr lang="en-US" sz="1000" dirty="0" smtClean="0"/>
                        <a:t>8 seconds and 12 seconds</a:t>
                      </a:r>
                      <a:endParaRPr lang="en-US" sz="1000" dirty="0"/>
                    </a:p>
                  </a:txBody>
                  <a:tcPr anchor="ctr">
                    <a:solidFill>
                      <a:schemeClr val="accent1">
                        <a:lumMod val="90000"/>
                      </a:schemeClr>
                    </a:solidFill>
                  </a:tcPr>
                </a:tc>
                <a:tc>
                  <a:txBody>
                    <a:bodyPr/>
                    <a:lstStyle/>
                    <a:p>
                      <a:r>
                        <a:rPr lang="en-US" sz="1000" dirty="0" smtClean="0"/>
                        <a:t>10.33 seconds</a:t>
                      </a:r>
                      <a:endParaRPr lang="en-US" sz="1000" dirty="0"/>
                    </a:p>
                  </a:txBody>
                  <a:tcPr anchor="ctr">
                    <a:solidFill>
                      <a:schemeClr val="accent1">
                        <a:lumMod val="90000"/>
                      </a:schemeClr>
                    </a:solidFill>
                  </a:tcPr>
                </a:tc>
              </a:tr>
              <a:tr h="555019">
                <a:tc>
                  <a:txBody>
                    <a:bodyPr/>
                    <a:lstStyle/>
                    <a:p>
                      <a:r>
                        <a:rPr lang="en-US" sz="1000" dirty="0" smtClean="0"/>
                        <a:t>Kinetica</a:t>
                      </a:r>
                      <a:endParaRPr lang="en-US" sz="1000" dirty="0"/>
                    </a:p>
                  </a:txBody>
                  <a:tcPr anchor="ctr">
                    <a:solidFill>
                      <a:schemeClr val="accent1"/>
                    </a:solidFill>
                  </a:tcPr>
                </a:tc>
                <a:tc>
                  <a:txBody>
                    <a:bodyPr/>
                    <a:lstStyle/>
                    <a:p>
                      <a:r>
                        <a:rPr lang="en-US" sz="1000" dirty="0" smtClean="0"/>
                        <a:t>1</a:t>
                      </a:r>
                      <a:r>
                        <a:rPr lang="en-US" sz="1000" baseline="0" dirty="0" smtClean="0"/>
                        <a:t> week</a:t>
                      </a:r>
                      <a:endParaRPr lang="en-US" sz="1000" dirty="0"/>
                    </a:p>
                  </a:txBody>
                  <a:tcPr anchor="c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panose="020F0502020204030204" pitchFamily="34" charset="0"/>
                        </a:rPr>
                        <a:t>Same as above</a:t>
                      </a:r>
                    </a:p>
                  </a:txBody>
                  <a:tcPr anchor="ctr">
                    <a:solidFill>
                      <a:schemeClr val="accent1"/>
                    </a:solidFill>
                  </a:tcPr>
                </a:tc>
                <a:tc>
                  <a:txBody>
                    <a:bodyPr/>
                    <a:lstStyle/>
                    <a:p>
                      <a:r>
                        <a:rPr lang="en-US" sz="1000" dirty="0" smtClean="0"/>
                        <a:t>Same </a:t>
                      </a:r>
                      <a:endParaRPr lang="en-US" sz="1000" dirty="0"/>
                    </a:p>
                  </a:txBody>
                  <a:tcPr anchor="ctr">
                    <a:solidFill>
                      <a:schemeClr val="accent1"/>
                    </a:solidFill>
                  </a:tcPr>
                </a:tc>
                <a:tc>
                  <a:txBody>
                    <a:bodyPr/>
                    <a:lstStyle/>
                    <a:p>
                      <a:r>
                        <a:rPr lang="en-US" sz="1000" dirty="0" smtClean="0"/>
                        <a:t>Same</a:t>
                      </a:r>
                      <a:endParaRPr lang="en-US" sz="1000" dirty="0"/>
                    </a:p>
                  </a:txBody>
                  <a:tcPr anchor="ctr">
                    <a:solidFill>
                      <a:schemeClr val="accent1"/>
                    </a:solidFill>
                  </a:tcPr>
                </a:tc>
                <a:tc>
                  <a:txBody>
                    <a:bodyPr/>
                    <a:lstStyle/>
                    <a:p>
                      <a:r>
                        <a:rPr lang="en-US" sz="1000" dirty="0" smtClean="0"/>
                        <a:t>5 minutes</a:t>
                      </a:r>
                      <a:endParaRPr lang="en-US" sz="1000" dirty="0"/>
                    </a:p>
                  </a:txBody>
                  <a:tcPr anchor="ctr">
                    <a:solidFill>
                      <a:schemeClr val="accent1"/>
                    </a:solidFill>
                  </a:tcPr>
                </a:tc>
                <a:tc>
                  <a:txBody>
                    <a:bodyPr/>
                    <a:lstStyle/>
                    <a:p>
                      <a:r>
                        <a:rPr lang="en-US" sz="1000" dirty="0" smtClean="0"/>
                        <a:t>5.21 seconds</a:t>
                      </a:r>
                      <a:endParaRPr lang="en-US" sz="1000" dirty="0"/>
                    </a:p>
                  </a:txBody>
                  <a:tcPr anchor="ctr">
                    <a:solidFill>
                      <a:schemeClr val="accent1"/>
                    </a:solidFill>
                  </a:tcPr>
                </a:tc>
              </a:tr>
            </a:tbl>
          </a:graphicData>
        </a:graphic>
      </p:graphicFrame>
    </p:spTree>
    <p:extLst>
      <p:ext uri="{BB962C8B-B14F-4D97-AF65-F5344CB8AC3E}">
        <p14:creationId xmlns:p14="http://schemas.microsoft.com/office/powerpoint/2010/main" val="1202918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Performance Studies</a:t>
            </a:r>
          </a:p>
        </p:txBody>
      </p:sp>
      <p:sp>
        <p:nvSpPr>
          <p:cNvPr id="8" name="TextBox 7"/>
          <p:cNvSpPr txBox="1"/>
          <p:nvPr/>
        </p:nvSpPr>
        <p:spPr>
          <a:xfrm>
            <a:off x="615460" y="1374744"/>
            <a:ext cx="2043573" cy="461665"/>
          </a:xfrm>
          <a:prstGeom prst="rect">
            <a:avLst/>
          </a:prstGeom>
          <a:noFill/>
        </p:spPr>
        <p:txBody>
          <a:bodyPr wrap="none" rtlCol="0">
            <a:spAutoFit/>
          </a:bodyPr>
          <a:lstStyle/>
          <a:p>
            <a:r>
              <a:rPr lang="en-US" sz="1200" b="1" dirty="0"/>
              <a:t>Query for All Action IDs.</a:t>
            </a:r>
          </a:p>
          <a:p>
            <a:endParaRPr lang="en-US" sz="1200" b="1" dirty="0"/>
          </a:p>
        </p:txBody>
      </p:sp>
      <p:graphicFrame>
        <p:nvGraphicFramePr>
          <p:cNvPr id="10" name="Table 9"/>
          <p:cNvGraphicFramePr>
            <a:graphicFrameLocks noGrp="1"/>
          </p:cNvGraphicFramePr>
          <p:nvPr>
            <p:extLst>
              <p:ext uri="{D42A27DB-BD31-4B8C-83A1-F6EECF244321}">
                <p14:modId xmlns:p14="http://schemas.microsoft.com/office/powerpoint/2010/main" val="1144001899"/>
              </p:ext>
            </p:extLst>
          </p:nvPr>
        </p:nvGraphicFramePr>
        <p:xfrm>
          <a:off x="684182" y="1714500"/>
          <a:ext cx="10818972" cy="2316350"/>
        </p:xfrm>
        <a:graphic>
          <a:graphicData uri="http://schemas.openxmlformats.org/drawingml/2006/table">
            <a:tbl>
              <a:tblPr>
                <a:tableStyleId>{5C22544A-7EE6-4342-B048-85BDC9FD1C3A}</a:tableStyleId>
              </a:tblPr>
              <a:tblGrid>
                <a:gridCol w="799422"/>
                <a:gridCol w="1252826"/>
                <a:gridCol w="787491"/>
                <a:gridCol w="847149"/>
                <a:gridCol w="1384075"/>
                <a:gridCol w="1283329"/>
                <a:gridCol w="974558"/>
                <a:gridCol w="1070810"/>
                <a:gridCol w="1034716"/>
                <a:gridCol w="534462"/>
                <a:gridCol w="79148"/>
                <a:gridCol w="770986"/>
              </a:tblGrid>
              <a:tr h="322582">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US" dirty="0"/>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gridSpan="3">
                  <a:txBody>
                    <a:bodyPr/>
                    <a:lstStyle/>
                    <a:p>
                      <a:endParaRPr lang="en-US" sz="1200">
                        <a:solidFill>
                          <a:schemeClr val="bg1"/>
                        </a:solidFill>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gridSpan="2">
                  <a:txBody>
                    <a:bodyPr/>
                    <a:lstStyle/>
                    <a:p>
                      <a:pPr algn="l" fontAlgn="b"/>
                      <a:endParaRPr lang="en-US" sz="1200" b="0" i="0" u="none" strike="noStrike">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endParaRPr lang="en-US"/>
                    </a:p>
                  </a:txBody>
                  <a:tcPr/>
                </a:tc>
              </a:tr>
              <a:tr h="322582">
                <a:tc>
                  <a:txBody>
                    <a:bodyPr/>
                    <a:lstStyle/>
                    <a:p>
                      <a:pPr algn="l" fontAlgn="b"/>
                      <a:endParaRPr lang="en-US" sz="1200" b="0" i="0" u="none" strike="noStrike">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l" fontAlgn="b"/>
                      <a:endParaRPr lang="en-US" sz="1200" b="0"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gridSpan="2">
                  <a:txBody>
                    <a:bodyPr/>
                    <a:lstStyle/>
                    <a:p>
                      <a:pPr algn="ctr" fontAlgn="ctr"/>
                      <a:r>
                        <a:rPr lang="en-US" sz="1200" u="none" strike="noStrike" dirty="0">
                          <a:solidFill>
                            <a:schemeClr val="bg1"/>
                          </a:solidFill>
                          <a:effectLst/>
                          <a:latin typeface="+mj-lt"/>
                        </a:rPr>
                        <a:t>Cluster Details</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endParaRPr lang="en-US"/>
                    </a:p>
                  </a:txBody>
                  <a:tcPr/>
                </a:tc>
                <a:tc rowSpan="2">
                  <a:txBody>
                    <a:bodyPr/>
                    <a:lstStyle/>
                    <a:p>
                      <a:pPr algn="ctr" fontAlgn="ctr"/>
                      <a:r>
                        <a:rPr lang="en-US" sz="1200" u="none" strike="noStrike" dirty="0">
                          <a:solidFill>
                            <a:schemeClr val="bg1"/>
                          </a:solidFill>
                          <a:effectLst/>
                          <a:latin typeface="+mj-lt"/>
                        </a:rPr>
                        <a:t>Action IDs</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gridSpan="5">
                  <a:txBody>
                    <a:bodyPr/>
                    <a:lstStyle/>
                    <a:p>
                      <a:pPr algn="ctr" fontAlgn="ctr"/>
                      <a:r>
                        <a:rPr lang="en-US" sz="1200" u="none" strike="noStrike">
                          <a:solidFill>
                            <a:schemeClr val="bg1"/>
                          </a:solidFill>
                          <a:effectLst/>
                          <a:latin typeface="+mj-lt"/>
                        </a:rPr>
                        <a:t>Execution time</a:t>
                      </a:r>
                      <a:endParaRPr lang="en-US" sz="1200" b="1" i="0" u="none" strike="noStrike">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3456">
                <a:tc>
                  <a:txBody>
                    <a:bodyPr/>
                    <a:lstStyle/>
                    <a:p>
                      <a:pPr algn="ctr" fontAlgn="ctr"/>
                      <a:r>
                        <a:rPr lang="en-US" sz="1200" u="none" strike="noStrike">
                          <a:solidFill>
                            <a:schemeClr val="bg1"/>
                          </a:solidFill>
                          <a:effectLst/>
                          <a:latin typeface="+mj-lt"/>
                        </a:rPr>
                        <a:t>Table</a:t>
                      </a:r>
                      <a:endParaRPr lang="en-US" sz="1200" b="1" i="0" u="none" strike="noStrike">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u="none" strike="noStrike">
                          <a:solidFill>
                            <a:schemeClr val="bg1"/>
                          </a:solidFill>
                          <a:effectLst/>
                          <a:latin typeface="+mj-lt"/>
                        </a:rPr>
                        <a:t>Content</a:t>
                      </a:r>
                      <a:endParaRPr lang="en-US" sz="1200" b="1" i="0" u="none" strike="noStrike">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u="none" strike="noStrike" dirty="0">
                          <a:solidFill>
                            <a:schemeClr val="bg1"/>
                          </a:solidFill>
                          <a:effectLst/>
                          <a:latin typeface="+mj-lt"/>
                        </a:rPr>
                        <a:t>Record count</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u="none" strike="noStrike" dirty="0">
                          <a:solidFill>
                            <a:schemeClr val="bg1"/>
                          </a:solidFill>
                          <a:effectLst/>
                          <a:latin typeface="+mj-lt"/>
                        </a:rPr>
                        <a:t>Time frame</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u="none" strike="noStrike" dirty="0">
                          <a:solidFill>
                            <a:schemeClr val="bg1"/>
                          </a:solidFill>
                          <a:effectLst/>
                          <a:latin typeface="+mj-lt"/>
                        </a:rPr>
                        <a:t>Hawq</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u="none" strike="noStrike" dirty="0">
                          <a:solidFill>
                            <a:schemeClr val="bg1"/>
                          </a:solidFill>
                          <a:effectLst/>
                          <a:latin typeface="+mj-lt"/>
                        </a:rPr>
                        <a:t>Druid</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vMerge="1">
                  <a:txBody>
                    <a:bodyPr/>
                    <a:lstStyle/>
                    <a:p>
                      <a:endParaRPr lang="en-US"/>
                    </a:p>
                  </a:txBody>
                  <a:tcPr/>
                </a:tc>
                <a:tc>
                  <a:txBody>
                    <a:bodyPr/>
                    <a:lstStyle/>
                    <a:p>
                      <a:pPr algn="ctr" fontAlgn="ctr"/>
                      <a:r>
                        <a:rPr lang="en-US" sz="1200" b="1" u="none" strike="noStrike" dirty="0">
                          <a:solidFill>
                            <a:schemeClr val="bg1"/>
                          </a:solidFill>
                          <a:effectLst/>
                          <a:latin typeface="+mj-lt"/>
                        </a:rPr>
                        <a:t>Hawq</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pPr algn="ctr" fontAlgn="ctr"/>
                      <a:r>
                        <a:rPr lang="en-US" sz="1200" b="1" i="0" u="none" strike="noStrike" dirty="0" smtClean="0">
                          <a:solidFill>
                            <a:schemeClr val="bg1"/>
                          </a:solidFill>
                          <a:effectLst/>
                          <a:latin typeface="+mj-lt"/>
                        </a:rPr>
                        <a:t>Druid</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gridSpan="3">
                  <a:txBody>
                    <a:bodyPr/>
                    <a:lstStyle/>
                    <a:p>
                      <a:pPr algn="ctr" fontAlgn="ctr"/>
                      <a:r>
                        <a:rPr lang="en-US" sz="1200" b="1" i="0" u="none" strike="noStrike" dirty="0" smtClean="0">
                          <a:solidFill>
                            <a:schemeClr val="bg1"/>
                          </a:solidFill>
                          <a:effectLst/>
                          <a:latin typeface="+mj-lt"/>
                        </a:rPr>
                        <a:t>Kinetica</a:t>
                      </a: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pPr algn="ctr" fontAlgn="ctr"/>
                      <a:endParaRPr lang="en-US" sz="1200" b="1" i="0" u="none" strike="noStrike" dirty="0">
                        <a:solidFill>
                          <a:schemeClr val="bg1"/>
                        </a:solidFill>
                        <a:effectLst/>
                        <a:latin typeface="+mj-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hMerge="1">
                  <a:txBody>
                    <a:bodyPr/>
                    <a:lstStyle/>
                    <a:p>
                      <a:endParaRPr lang="en-US"/>
                    </a:p>
                  </a:txBody>
                  <a:tcPr/>
                </a:tc>
              </a:tr>
              <a:tr h="506437">
                <a:tc>
                  <a:txBody>
                    <a:bodyPr/>
                    <a:lstStyle/>
                    <a:p>
                      <a:pPr algn="l" fontAlgn="ctr"/>
                      <a:r>
                        <a:rPr lang="en-US" sz="900" u="none" strike="noStrike" dirty="0" err="1">
                          <a:effectLst/>
                          <a:latin typeface="+mn-lt"/>
                        </a:rPr>
                        <a:t>Tv</a:t>
                      </a:r>
                      <a:r>
                        <a:rPr lang="en-US" sz="900" u="none" strike="noStrike" dirty="0">
                          <a:effectLst/>
                          <a:latin typeface="+mn-lt"/>
                        </a:rPr>
                        <a:t> Ranker</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a:effectLst/>
                          <a:latin typeface="+mn-lt"/>
                        </a:rPr>
                        <a:t>Program id's and pels</a:t>
                      </a:r>
                      <a:endParaRPr lang="en-US" sz="900" b="0" i="0" u="none" strike="noStrike">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a:effectLst/>
                          <a:latin typeface="+mn-lt"/>
                        </a:rPr>
                        <a:t>122 Million</a:t>
                      </a:r>
                      <a:endParaRPr lang="en-US" sz="900" b="0" i="0" u="none" strike="noStrike">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dirty="0" smtClean="0">
                          <a:effectLst/>
                          <a:latin typeface="+mn-lt"/>
                        </a:rPr>
                        <a:t>Dec</a:t>
                      </a:r>
                      <a:r>
                        <a:rPr lang="en-US" sz="900" u="none" strike="noStrike" dirty="0">
                          <a:effectLst/>
                          <a:latin typeface="+mn-lt"/>
                        </a:rPr>
                        <a:t>' 15</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algn="ctr" fontAlgn="ctr"/>
                      <a:r>
                        <a:rPr lang="en-US" sz="900" u="none" strike="noStrike" dirty="0">
                          <a:effectLst/>
                          <a:latin typeface="+mn-lt"/>
                        </a:rPr>
                        <a:t>3 ec2 R3.4X machines</a:t>
                      </a:r>
                      <a:br>
                        <a:rPr lang="en-US" sz="900" u="none" strike="noStrike" dirty="0">
                          <a:effectLst/>
                          <a:latin typeface="+mn-lt"/>
                        </a:rPr>
                      </a:br>
                      <a:r>
                        <a:rPr lang="en-US" sz="900" u="none" strike="noStrike" dirty="0">
                          <a:effectLst/>
                          <a:latin typeface="+mn-lt"/>
                        </a:rPr>
                        <a:t>(2 clusters and 1 application master)</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algn="ctr" fontAlgn="ctr"/>
                      <a:r>
                        <a:rPr lang="en-US" sz="900" u="none" strike="noStrike" dirty="0">
                          <a:effectLst/>
                          <a:latin typeface="+mn-lt"/>
                        </a:rPr>
                        <a:t>4 ec2 R3.4X machines</a:t>
                      </a:r>
                      <a:br>
                        <a:rPr lang="en-US" sz="900" u="none" strike="noStrike" dirty="0">
                          <a:effectLst/>
                          <a:latin typeface="+mn-lt"/>
                        </a:rPr>
                      </a:br>
                      <a:r>
                        <a:rPr lang="en-US" sz="900" u="none" strike="noStrike" dirty="0">
                          <a:effectLst/>
                          <a:latin typeface="+mn-lt"/>
                        </a:rPr>
                        <a:t>(2 storage nodes, 1 broker node and 1 zookeeper)</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algn="l" fontAlgn="ctr"/>
                      <a:r>
                        <a:rPr lang="en-US" sz="900" u="none" strike="noStrike" dirty="0">
                          <a:effectLst/>
                          <a:latin typeface="+mn-lt"/>
                        </a:rPr>
                        <a:t>All (22, 000)</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algn="ctr" fontAlgn="ctr"/>
                      <a:r>
                        <a:rPr lang="en-US" sz="900" u="none" strike="noStrike" dirty="0">
                          <a:effectLst/>
                          <a:latin typeface="+mn-lt"/>
                        </a:rPr>
                        <a:t>83 </a:t>
                      </a:r>
                      <a:r>
                        <a:rPr lang="en-US" sz="900" u="none" strike="noStrike" dirty="0" smtClean="0">
                          <a:effectLst/>
                          <a:latin typeface="+mn-lt"/>
                        </a:rPr>
                        <a:t>seconds</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algn="ctr" fontAlgn="ctr"/>
                      <a:r>
                        <a:rPr lang="en-US" sz="900" b="0" i="0" u="none" strike="noStrike" dirty="0" smtClean="0">
                          <a:solidFill>
                            <a:srgbClr val="000000"/>
                          </a:solidFill>
                          <a:effectLst/>
                          <a:latin typeface="+mn-lt"/>
                        </a:rPr>
                        <a:t>Indeterminate</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gridSpan="2">
                  <a:txBody>
                    <a:bodyPr/>
                    <a:lstStyle/>
                    <a:p>
                      <a:pPr algn="ctr" fontAlgn="ctr"/>
                      <a:r>
                        <a:rPr lang="en-US" sz="900" u="none" strike="noStrike" dirty="0" smtClean="0">
                          <a:effectLst/>
                          <a:latin typeface="+mn-lt"/>
                        </a:rPr>
                        <a:t>6.45 seconds</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hMerge="1">
                  <a:txBody>
                    <a:bodyPr/>
                    <a:lstStyle/>
                    <a:p>
                      <a:pPr algn="ctr" fontAlgn="ct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u="none" strike="noStrike" kern="1200" dirty="0" smtClean="0">
                          <a:solidFill>
                            <a:schemeClr val="dk1"/>
                          </a:solidFill>
                          <a:effectLst/>
                          <a:latin typeface="+mn-lt"/>
                          <a:ea typeface="+mn-ea"/>
                          <a:cs typeface="+mn-cs"/>
                        </a:rPr>
                        <a:t>2.45 </a:t>
                      </a:r>
                      <a:r>
                        <a:rPr lang="en-US" sz="900" u="none" strike="noStrike" kern="1200" dirty="0" err="1" smtClean="0">
                          <a:solidFill>
                            <a:schemeClr val="dk1"/>
                          </a:solidFill>
                          <a:effectLst/>
                          <a:latin typeface="+mn-lt"/>
                          <a:ea typeface="+mn-ea"/>
                          <a:cs typeface="+mn-cs"/>
                        </a:rPr>
                        <a:t>secs</a:t>
                      </a:r>
                      <a:r>
                        <a:rPr lang="en-US" sz="900" u="none" strike="noStrike" kern="1200" dirty="0" smtClean="0">
                          <a:solidFill>
                            <a:schemeClr val="dk1"/>
                          </a:solidFill>
                          <a:effectLst/>
                          <a:latin typeface="+mn-lt"/>
                          <a:ea typeface="+mn-ea"/>
                          <a:cs typeface="+mn-cs"/>
                        </a:rPr>
                        <a:t> on 2 node cluster</a:t>
                      </a:r>
                    </a:p>
                    <a:p>
                      <a:pPr algn="ctr" fontAlgn="ct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661293">
                <a:tc>
                  <a:txBody>
                    <a:bodyPr/>
                    <a:lstStyle/>
                    <a:p>
                      <a:pPr algn="l" fontAlgn="ctr"/>
                      <a:r>
                        <a:rPr lang="en-US" sz="900" u="none" strike="noStrike">
                          <a:effectLst/>
                          <a:latin typeface="+mn-lt"/>
                        </a:rPr>
                        <a:t>Filter Criteria</a:t>
                      </a:r>
                      <a:endParaRPr lang="en-US" sz="900" b="0" i="0" u="none" strike="noStrike">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dirty="0">
                          <a:effectLst/>
                          <a:latin typeface="+mn-lt"/>
                        </a:rPr>
                        <a:t>Action id's and </a:t>
                      </a:r>
                      <a:r>
                        <a:rPr lang="en-US" sz="900" u="none" strike="noStrike" dirty="0" err="1">
                          <a:effectLst/>
                          <a:latin typeface="+mn-lt"/>
                        </a:rPr>
                        <a:t>pels</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dirty="0">
                          <a:effectLst/>
                          <a:latin typeface="+mn-lt"/>
                        </a:rPr>
                        <a:t>259 Million</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en-US" sz="900" u="none" strike="noStrike" dirty="0" smtClean="0">
                          <a:effectLst/>
                          <a:latin typeface="+mn-lt"/>
                        </a:rPr>
                        <a:t>Dec</a:t>
                      </a:r>
                      <a:r>
                        <a:rPr lang="en-US" sz="900" u="none" strike="noStrike" dirty="0">
                          <a:effectLst/>
                          <a:latin typeface="+mn-lt"/>
                        </a:rPr>
                        <a:t>' 15</a:t>
                      </a:r>
                      <a:endParaRPr lang="en-US" sz="900" b="0" i="0" u="none" strike="noStrike" dirty="0">
                        <a:solidFill>
                          <a:srgbClr val="000000"/>
                        </a:solidFill>
                        <a:effectLst/>
                        <a:latin typeface="+mn-lt"/>
                      </a:endParaRPr>
                    </a:p>
                  </a:txBody>
                  <a:tcPr marL="8809" marR="8809" marT="8809"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993182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graphicFrame>
        <p:nvGraphicFramePr>
          <p:cNvPr id="5" name="Diagram 4"/>
          <p:cNvGraphicFramePr/>
          <p:nvPr>
            <p:extLst>
              <p:ext uri="{D42A27DB-BD31-4B8C-83A1-F6EECF244321}">
                <p14:modId xmlns:p14="http://schemas.microsoft.com/office/powerpoint/2010/main" val="3286214162"/>
              </p:ext>
            </p:extLst>
          </p:nvPr>
        </p:nvGraphicFramePr>
        <p:xfrm>
          <a:off x="2031471" y="720372"/>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066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0"/>
          </p:nvPr>
        </p:nvSpPr>
        <p:spPr>
          <a:xfrm>
            <a:off x="4272276" y="2844800"/>
            <a:ext cx="6713224" cy="955230"/>
          </a:xfrm>
        </p:spPr>
        <p:txBody>
          <a:bodyPr/>
          <a:lstStyle/>
          <a:p>
            <a:r>
              <a:rPr lang="en-US" sz="1600" dirty="0" smtClean="0">
                <a:solidFill>
                  <a:schemeClr val="tx1"/>
                </a:solidFill>
              </a:rPr>
              <a:t>Thank you</a:t>
            </a:r>
            <a:r>
              <a:rPr lang="en-US" sz="1600" dirty="0" smtClean="0">
                <a:solidFill>
                  <a:schemeClr val="tx1"/>
                </a:solidFill>
              </a:rPr>
              <a:t>!</a:t>
            </a:r>
          </a:p>
          <a:p>
            <a:r>
              <a:rPr lang="en-US" sz="1600" dirty="0" smtClean="0">
                <a:solidFill>
                  <a:schemeClr val="tx1"/>
                </a:solidFill>
              </a:rPr>
              <a:t>vagneeswaran@sapient.com</a:t>
            </a:r>
          </a:p>
          <a:p>
            <a:endParaRPr lang="en-US" sz="1600" dirty="0">
              <a:solidFill>
                <a:schemeClr val="tx1"/>
              </a:solidFill>
            </a:endParaRPr>
          </a:p>
        </p:txBody>
      </p:sp>
    </p:spTree>
    <p:extLst>
      <p:ext uri="{BB962C8B-B14F-4D97-AF65-F5344CB8AC3E}">
        <p14:creationId xmlns:p14="http://schemas.microsoft.com/office/powerpoint/2010/main" val="1729517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Distributed Merge Tree</a:t>
            </a:r>
            <a:endParaRPr lang="en-US" dirty="0"/>
          </a:p>
        </p:txBody>
      </p:sp>
      <p:sp>
        <p:nvSpPr>
          <p:cNvPr id="6" name="Oval 5"/>
          <p:cNvSpPr/>
          <p:nvPr/>
        </p:nvSpPr>
        <p:spPr>
          <a:xfrm>
            <a:off x="5506783" y="9296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1200" dirty="0" smtClean="0">
                <a:solidFill>
                  <a:schemeClr val="bg1"/>
                </a:solidFill>
              </a:rPr>
              <a:t>Category</a:t>
            </a:r>
            <a:endParaRPr lang="en-US" sz="1200" dirty="0">
              <a:solidFill>
                <a:schemeClr val="bg1"/>
              </a:solidFill>
            </a:endParaRPr>
          </a:p>
        </p:txBody>
      </p:sp>
      <p:sp>
        <p:nvSpPr>
          <p:cNvPr id="16" name="TextBox 15"/>
          <p:cNvSpPr txBox="1"/>
          <p:nvPr/>
        </p:nvSpPr>
        <p:spPr>
          <a:xfrm>
            <a:off x="6636720" y="1221710"/>
            <a:ext cx="1923099" cy="415498"/>
          </a:xfrm>
          <a:prstGeom prst="rect">
            <a:avLst/>
          </a:prstGeom>
          <a:noFill/>
        </p:spPr>
        <p:txBody>
          <a:bodyPr wrap="square" rtlCol="0">
            <a:spAutoFit/>
          </a:bodyPr>
          <a:lstStyle/>
          <a:p>
            <a:pPr algn="ctr"/>
            <a:r>
              <a:rPr lang="en-US" sz="1050" dirty="0" smtClean="0">
                <a:latin typeface="+mj-lt"/>
              </a:rPr>
              <a:t>Pel_Count</a:t>
            </a:r>
          </a:p>
          <a:p>
            <a:pPr algn="ctr"/>
            <a:r>
              <a:rPr lang="en-US" sz="1050" dirty="0" smtClean="0"/>
              <a:t>Merged list of Pel_ID’s</a:t>
            </a:r>
            <a:endParaRPr lang="en-US" sz="1050" dirty="0"/>
          </a:p>
        </p:txBody>
      </p:sp>
      <p:sp>
        <p:nvSpPr>
          <p:cNvPr id="7" name="Oval 6"/>
          <p:cNvSpPr/>
          <p:nvPr/>
        </p:nvSpPr>
        <p:spPr>
          <a:xfrm>
            <a:off x="1652918" y="2491449"/>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Sub-Category</a:t>
            </a:r>
            <a:endParaRPr lang="en-US" sz="1050" dirty="0">
              <a:solidFill>
                <a:schemeClr val="bg1"/>
              </a:solidFill>
            </a:endParaRPr>
          </a:p>
        </p:txBody>
      </p:sp>
      <p:sp>
        <p:nvSpPr>
          <p:cNvPr id="18" name="TextBox 17"/>
          <p:cNvSpPr txBox="1"/>
          <p:nvPr/>
        </p:nvSpPr>
        <p:spPr>
          <a:xfrm>
            <a:off x="433607" y="2789520"/>
            <a:ext cx="1163184" cy="577081"/>
          </a:xfrm>
          <a:prstGeom prst="rect">
            <a:avLst/>
          </a:prstGeom>
          <a:noFill/>
        </p:spPr>
        <p:txBody>
          <a:bodyPr wrap="square" rtlCol="0">
            <a:spAutoFit/>
          </a:bodyPr>
          <a:lstStyle/>
          <a:p>
            <a:pPr algn="ctr"/>
            <a:r>
              <a:rPr lang="en-US" sz="1050" dirty="0" smtClean="0">
                <a:latin typeface="+mj-lt"/>
              </a:rPr>
              <a:t>Pel_Count</a:t>
            </a:r>
          </a:p>
          <a:p>
            <a:pPr algn="ctr"/>
            <a:r>
              <a:rPr lang="en-US" sz="1050" dirty="0" smtClean="0"/>
              <a:t>Merged list of Pel_ID’s</a:t>
            </a:r>
            <a:endParaRPr lang="en-US" sz="1050" dirty="0"/>
          </a:p>
        </p:txBody>
      </p:sp>
      <p:sp>
        <p:nvSpPr>
          <p:cNvPr id="8" name="Oval 7"/>
          <p:cNvSpPr/>
          <p:nvPr/>
        </p:nvSpPr>
        <p:spPr>
          <a:xfrm>
            <a:off x="5512820" y="2491449"/>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Sub-Category</a:t>
            </a:r>
            <a:endParaRPr lang="en-US" sz="1050" dirty="0">
              <a:solidFill>
                <a:schemeClr val="bg1"/>
              </a:solidFill>
            </a:endParaRPr>
          </a:p>
        </p:txBody>
      </p:sp>
      <p:sp>
        <p:nvSpPr>
          <p:cNvPr id="19" name="TextBox 18"/>
          <p:cNvSpPr txBox="1"/>
          <p:nvPr/>
        </p:nvSpPr>
        <p:spPr>
          <a:xfrm>
            <a:off x="4372047" y="2791158"/>
            <a:ext cx="1163184" cy="577081"/>
          </a:xfrm>
          <a:prstGeom prst="rect">
            <a:avLst/>
          </a:prstGeom>
          <a:noFill/>
        </p:spPr>
        <p:txBody>
          <a:bodyPr wrap="square" rtlCol="0">
            <a:spAutoFit/>
          </a:bodyPr>
          <a:lstStyle/>
          <a:p>
            <a:pPr algn="ctr"/>
            <a:r>
              <a:rPr lang="en-US" sz="1050" smtClean="0">
                <a:latin typeface="+mj-lt"/>
              </a:rPr>
              <a:t>Pel_Count</a:t>
            </a:r>
            <a:endParaRPr lang="en-US" sz="1050" dirty="0" smtClean="0">
              <a:latin typeface="+mj-lt"/>
            </a:endParaRPr>
          </a:p>
          <a:p>
            <a:pPr algn="ctr"/>
            <a:r>
              <a:rPr lang="en-US" sz="1050" dirty="0" smtClean="0"/>
              <a:t>Merged list of Pel_ID’s</a:t>
            </a:r>
            <a:endParaRPr lang="en-US" sz="1050" dirty="0"/>
          </a:p>
        </p:txBody>
      </p:sp>
      <p:sp>
        <p:nvSpPr>
          <p:cNvPr id="9" name="Oval 8"/>
          <p:cNvSpPr/>
          <p:nvPr/>
        </p:nvSpPr>
        <p:spPr>
          <a:xfrm>
            <a:off x="9377047" y="2491449"/>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Sub-Category</a:t>
            </a:r>
            <a:endParaRPr lang="en-US" sz="1050" dirty="0">
              <a:solidFill>
                <a:schemeClr val="bg1"/>
              </a:solidFill>
            </a:endParaRPr>
          </a:p>
        </p:txBody>
      </p:sp>
      <p:sp>
        <p:nvSpPr>
          <p:cNvPr id="20" name="TextBox 19"/>
          <p:cNvSpPr txBox="1"/>
          <p:nvPr/>
        </p:nvSpPr>
        <p:spPr>
          <a:xfrm>
            <a:off x="10477135" y="2791157"/>
            <a:ext cx="1163184" cy="577081"/>
          </a:xfrm>
          <a:prstGeom prst="rect">
            <a:avLst/>
          </a:prstGeom>
          <a:noFill/>
        </p:spPr>
        <p:txBody>
          <a:bodyPr wrap="square" rtlCol="0">
            <a:spAutoFit/>
          </a:bodyPr>
          <a:lstStyle/>
          <a:p>
            <a:pPr algn="ctr"/>
            <a:r>
              <a:rPr lang="en-US" sz="1050" smtClean="0">
                <a:latin typeface="+mj-lt"/>
              </a:rPr>
              <a:t>Pel_Count</a:t>
            </a:r>
            <a:endParaRPr lang="en-US" sz="1050" dirty="0" smtClean="0">
              <a:latin typeface="+mj-lt"/>
            </a:endParaRPr>
          </a:p>
          <a:p>
            <a:pPr algn="ctr"/>
            <a:r>
              <a:rPr lang="en-US" sz="1050" dirty="0" smtClean="0"/>
              <a:t>Merged list of Pel_ID’s</a:t>
            </a:r>
            <a:endParaRPr lang="en-US" sz="1050" dirty="0"/>
          </a:p>
        </p:txBody>
      </p:sp>
      <p:grpSp>
        <p:nvGrpSpPr>
          <p:cNvPr id="30" name="Group 29"/>
          <p:cNvGrpSpPr/>
          <p:nvPr/>
        </p:nvGrpSpPr>
        <p:grpSpPr>
          <a:xfrm>
            <a:off x="680699" y="4267024"/>
            <a:ext cx="1175034" cy="1576786"/>
            <a:chOff x="1968008" y="3651207"/>
            <a:chExt cx="1175034" cy="1576786"/>
          </a:xfrm>
        </p:grpSpPr>
        <p:sp>
          <p:nvSpPr>
            <p:cNvPr id="10" name="Oval 9"/>
            <p:cNvSpPr/>
            <p:nvPr/>
          </p:nvSpPr>
          <p:spPr>
            <a:xfrm>
              <a:off x="1979857" y="36512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Domain</a:t>
              </a:r>
              <a:endParaRPr lang="en-US" sz="1200" dirty="0">
                <a:solidFill>
                  <a:schemeClr val="bg1"/>
                </a:solidFill>
              </a:endParaRPr>
            </a:p>
          </p:txBody>
        </p:sp>
        <p:sp>
          <p:nvSpPr>
            <p:cNvPr id="21" name="TextBox 20"/>
            <p:cNvSpPr txBox="1"/>
            <p:nvPr/>
          </p:nvSpPr>
          <p:spPr>
            <a:xfrm>
              <a:off x="1968008" y="4812495"/>
              <a:ext cx="1163184" cy="415498"/>
            </a:xfrm>
            <a:prstGeom prst="rect">
              <a:avLst/>
            </a:prstGeom>
            <a:noFill/>
          </p:spPr>
          <p:txBody>
            <a:bodyPr wrap="square" rtlCol="0">
              <a:spAutoFit/>
            </a:bodyPr>
            <a:lstStyle/>
            <a:p>
              <a:pPr algn="ctr"/>
              <a:r>
                <a:rPr lang="en-US" sz="1050" dirty="0" smtClean="0">
                  <a:latin typeface="+mj-lt"/>
                </a:rPr>
                <a:t>Pel_Count</a:t>
              </a:r>
            </a:p>
            <a:p>
              <a:pPr algn="ctr"/>
              <a:r>
                <a:rPr lang="en-US" sz="1050" dirty="0" smtClean="0"/>
                <a:t>list of Pel_ID’s</a:t>
              </a:r>
              <a:endParaRPr lang="en-US" sz="1050" dirty="0"/>
            </a:p>
          </p:txBody>
        </p:sp>
      </p:grpSp>
      <p:grpSp>
        <p:nvGrpSpPr>
          <p:cNvPr id="29" name="Group 28"/>
          <p:cNvGrpSpPr/>
          <p:nvPr/>
        </p:nvGrpSpPr>
        <p:grpSpPr>
          <a:xfrm>
            <a:off x="2613288" y="4267024"/>
            <a:ext cx="1163185" cy="1576786"/>
            <a:chOff x="3724634" y="3651207"/>
            <a:chExt cx="1163185" cy="1576786"/>
          </a:xfrm>
        </p:grpSpPr>
        <p:sp>
          <p:nvSpPr>
            <p:cNvPr id="11" name="Oval 10"/>
            <p:cNvSpPr/>
            <p:nvPr/>
          </p:nvSpPr>
          <p:spPr>
            <a:xfrm>
              <a:off x="3724634" y="36512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Domain</a:t>
              </a:r>
              <a:endParaRPr lang="en-US" sz="1200" dirty="0">
                <a:solidFill>
                  <a:schemeClr val="bg1"/>
                </a:solidFill>
              </a:endParaRPr>
            </a:p>
          </p:txBody>
        </p:sp>
        <p:sp>
          <p:nvSpPr>
            <p:cNvPr id="22" name="TextBox 21"/>
            <p:cNvSpPr txBox="1"/>
            <p:nvPr/>
          </p:nvSpPr>
          <p:spPr>
            <a:xfrm>
              <a:off x="3724635" y="4812495"/>
              <a:ext cx="1163184" cy="415498"/>
            </a:xfrm>
            <a:prstGeom prst="rect">
              <a:avLst/>
            </a:prstGeom>
            <a:noFill/>
          </p:spPr>
          <p:txBody>
            <a:bodyPr wrap="square" rtlCol="0">
              <a:spAutoFit/>
            </a:bodyPr>
            <a:lstStyle/>
            <a:p>
              <a:pPr algn="ctr"/>
              <a:r>
                <a:rPr lang="en-US" sz="1050" dirty="0" smtClean="0">
                  <a:latin typeface="+mj-lt"/>
                </a:rPr>
                <a:t>Pel_Count</a:t>
              </a:r>
            </a:p>
            <a:p>
              <a:pPr algn="ctr"/>
              <a:r>
                <a:rPr lang="en-US" sz="1050" smtClean="0"/>
                <a:t>list </a:t>
              </a:r>
              <a:r>
                <a:rPr lang="en-US" sz="1050" dirty="0" smtClean="0"/>
                <a:t>of Pel_ID’s</a:t>
              </a:r>
              <a:endParaRPr lang="en-US" sz="1050" dirty="0"/>
            </a:p>
          </p:txBody>
        </p:sp>
      </p:grpSp>
      <p:grpSp>
        <p:nvGrpSpPr>
          <p:cNvPr id="28" name="Group 27"/>
          <p:cNvGrpSpPr/>
          <p:nvPr/>
        </p:nvGrpSpPr>
        <p:grpSpPr>
          <a:xfrm>
            <a:off x="4534028" y="4267024"/>
            <a:ext cx="1163185" cy="1561842"/>
            <a:chOff x="5469411" y="3651207"/>
            <a:chExt cx="1163185" cy="1561842"/>
          </a:xfrm>
        </p:grpSpPr>
        <p:sp>
          <p:nvSpPr>
            <p:cNvPr id="23" name="TextBox 22"/>
            <p:cNvSpPr txBox="1"/>
            <p:nvPr/>
          </p:nvSpPr>
          <p:spPr>
            <a:xfrm>
              <a:off x="5469411" y="4797551"/>
              <a:ext cx="1163184" cy="415498"/>
            </a:xfrm>
            <a:prstGeom prst="rect">
              <a:avLst/>
            </a:prstGeom>
            <a:noFill/>
          </p:spPr>
          <p:txBody>
            <a:bodyPr wrap="square" rtlCol="0">
              <a:spAutoFit/>
            </a:bodyPr>
            <a:lstStyle/>
            <a:p>
              <a:pPr algn="ctr"/>
              <a:r>
                <a:rPr lang="en-US" sz="1050" dirty="0" smtClean="0">
                  <a:latin typeface="+mj-lt"/>
                </a:rPr>
                <a:t>Pel_Count</a:t>
              </a:r>
            </a:p>
            <a:p>
              <a:pPr algn="ctr"/>
              <a:r>
                <a:rPr lang="en-US" sz="1050" smtClean="0"/>
                <a:t>list </a:t>
              </a:r>
              <a:r>
                <a:rPr lang="en-US" sz="1050" dirty="0" smtClean="0"/>
                <a:t>of Pel_ID’s</a:t>
              </a:r>
              <a:endParaRPr lang="en-US" sz="1050" dirty="0"/>
            </a:p>
          </p:txBody>
        </p:sp>
        <p:sp>
          <p:nvSpPr>
            <p:cNvPr id="12" name="Oval 11"/>
            <p:cNvSpPr/>
            <p:nvPr/>
          </p:nvSpPr>
          <p:spPr>
            <a:xfrm>
              <a:off x="5469411" y="36512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Domain</a:t>
              </a:r>
              <a:endParaRPr lang="en-US" sz="1200" dirty="0">
                <a:solidFill>
                  <a:schemeClr val="bg1"/>
                </a:solidFill>
              </a:endParaRPr>
            </a:p>
          </p:txBody>
        </p:sp>
      </p:grpSp>
      <p:grpSp>
        <p:nvGrpSpPr>
          <p:cNvPr id="27" name="Group 26"/>
          <p:cNvGrpSpPr/>
          <p:nvPr/>
        </p:nvGrpSpPr>
        <p:grpSpPr>
          <a:xfrm>
            <a:off x="6454768" y="4267024"/>
            <a:ext cx="1201803" cy="1576786"/>
            <a:chOff x="7214188" y="3651207"/>
            <a:chExt cx="1201803" cy="1576786"/>
          </a:xfrm>
        </p:grpSpPr>
        <p:sp>
          <p:nvSpPr>
            <p:cNvPr id="13" name="Oval 12"/>
            <p:cNvSpPr/>
            <p:nvPr/>
          </p:nvSpPr>
          <p:spPr>
            <a:xfrm>
              <a:off x="7214188" y="36512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Domain</a:t>
              </a:r>
              <a:endParaRPr lang="en-US" sz="1200" dirty="0">
                <a:solidFill>
                  <a:schemeClr val="bg1"/>
                </a:solidFill>
              </a:endParaRPr>
            </a:p>
          </p:txBody>
        </p:sp>
        <p:sp>
          <p:nvSpPr>
            <p:cNvPr id="24" name="TextBox 23"/>
            <p:cNvSpPr txBox="1"/>
            <p:nvPr/>
          </p:nvSpPr>
          <p:spPr>
            <a:xfrm>
              <a:off x="7252807" y="4812495"/>
              <a:ext cx="1163184" cy="415498"/>
            </a:xfrm>
            <a:prstGeom prst="rect">
              <a:avLst/>
            </a:prstGeom>
            <a:noFill/>
          </p:spPr>
          <p:txBody>
            <a:bodyPr wrap="square" rtlCol="0">
              <a:spAutoFit/>
            </a:bodyPr>
            <a:lstStyle/>
            <a:p>
              <a:pPr algn="ctr"/>
              <a:r>
                <a:rPr lang="en-US" sz="1050" dirty="0" smtClean="0">
                  <a:latin typeface="+mj-lt"/>
                </a:rPr>
                <a:t>Pel_Count</a:t>
              </a:r>
            </a:p>
            <a:p>
              <a:pPr algn="ctr"/>
              <a:r>
                <a:rPr lang="en-US" sz="1050" smtClean="0"/>
                <a:t>list </a:t>
              </a:r>
              <a:r>
                <a:rPr lang="en-US" sz="1050" dirty="0" smtClean="0"/>
                <a:t>of Pel_ID’s</a:t>
              </a:r>
              <a:endParaRPr lang="en-US" sz="1050" dirty="0"/>
            </a:p>
          </p:txBody>
        </p:sp>
      </p:grpSp>
      <p:grpSp>
        <p:nvGrpSpPr>
          <p:cNvPr id="26" name="Group 25"/>
          <p:cNvGrpSpPr/>
          <p:nvPr/>
        </p:nvGrpSpPr>
        <p:grpSpPr>
          <a:xfrm>
            <a:off x="9377047" y="4267024"/>
            <a:ext cx="1165735" cy="1542728"/>
            <a:chOff x="9246227" y="3651207"/>
            <a:chExt cx="1165735" cy="1542728"/>
          </a:xfrm>
        </p:grpSpPr>
        <p:sp>
          <p:nvSpPr>
            <p:cNvPr id="14" name="Oval 13"/>
            <p:cNvSpPr/>
            <p:nvPr/>
          </p:nvSpPr>
          <p:spPr>
            <a:xfrm>
              <a:off x="9246227" y="3651207"/>
              <a:ext cx="1163185" cy="116128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Domain</a:t>
              </a:r>
              <a:endParaRPr lang="en-US" sz="1200" dirty="0">
                <a:solidFill>
                  <a:schemeClr val="bg1"/>
                </a:solidFill>
              </a:endParaRPr>
            </a:p>
          </p:txBody>
        </p:sp>
        <p:sp>
          <p:nvSpPr>
            <p:cNvPr id="25" name="TextBox 24"/>
            <p:cNvSpPr txBox="1"/>
            <p:nvPr/>
          </p:nvSpPr>
          <p:spPr>
            <a:xfrm>
              <a:off x="9248778" y="4778437"/>
              <a:ext cx="1163184" cy="415498"/>
            </a:xfrm>
            <a:prstGeom prst="rect">
              <a:avLst/>
            </a:prstGeom>
            <a:noFill/>
          </p:spPr>
          <p:txBody>
            <a:bodyPr wrap="square" rtlCol="0">
              <a:spAutoFit/>
            </a:bodyPr>
            <a:lstStyle/>
            <a:p>
              <a:pPr algn="ctr"/>
              <a:r>
                <a:rPr lang="en-US" sz="1050" dirty="0" smtClean="0">
                  <a:latin typeface="+mj-lt"/>
                </a:rPr>
                <a:t>Pel_Count</a:t>
              </a:r>
            </a:p>
            <a:p>
              <a:pPr algn="ctr"/>
              <a:r>
                <a:rPr lang="en-US" sz="1050" smtClean="0"/>
                <a:t>list </a:t>
              </a:r>
              <a:r>
                <a:rPr lang="en-US" sz="1050" dirty="0" smtClean="0"/>
                <a:t>of Pel_ID’s</a:t>
              </a:r>
              <a:endParaRPr lang="en-US" sz="1050" dirty="0"/>
            </a:p>
          </p:txBody>
        </p:sp>
      </p:grpSp>
      <p:cxnSp>
        <p:nvCxnSpPr>
          <p:cNvPr id="36" name="Elbow Connector 35"/>
          <p:cNvCxnSpPr>
            <a:stCxn id="7" idx="0"/>
            <a:endCxn id="6" idx="4"/>
          </p:cNvCxnSpPr>
          <p:nvPr/>
        </p:nvCxnSpPr>
        <p:spPr>
          <a:xfrm rot="5400000" flipH="1" flipV="1">
            <a:off x="3961166" y="364240"/>
            <a:ext cx="400554" cy="3853865"/>
          </a:xfrm>
          <a:prstGeom prst="bentConnector3">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Elbow Connector 48"/>
          <p:cNvCxnSpPr>
            <a:stCxn id="8" idx="0"/>
            <a:endCxn id="6" idx="4"/>
          </p:cNvCxnSpPr>
          <p:nvPr/>
        </p:nvCxnSpPr>
        <p:spPr>
          <a:xfrm rot="16200000" flipV="1">
            <a:off x="5891118" y="2288153"/>
            <a:ext cx="400554" cy="6037"/>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Elbow Connector 51"/>
          <p:cNvCxnSpPr>
            <a:stCxn id="9" idx="0"/>
            <a:endCxn id="6" idx="4"/>
          </p:cNvCxnSpPr>
          <p:nvPr/>
        </p:nvCxnSpPr>
        <p:spPr>
          <a:xfrm rot="16200000" flipV="1">
            <a:off x="7823231" y="356040"/>
            <a:ext cx="400554" cy="3870264"/>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6" name="Elbow Connector 55"/>
          <p:cNvCxnSpPr>
            <a:stCxn id="10" idx="0"/>
            <a:endCxn id="7" idx="4"/>
          </p:cNvCxnSpPr>
          <p:nvPr/>
        </p:nvCxnSpPr>
        <p:spPr>
          <a:xfrm rot="5400000" flipH="1" flipV="1">
            <a:off x="1447183" y="3479696"/>
            <a:ext cx="614287" cy="960370"/>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9" name="Elbow Connector 58"/>
          <p:cNvCxnSpPr>
            <a:stCxn id="11" idx="0"/>
            <a:endCxn id="7" idx="4"/>
          </p:cNvCxnSpPr>
          <p:nvPr/>
        </p:nvCxnSpPr>
        <p:spPr>
          <a:xfrm rot="16200000" flipV="1">
            <a:off x="2407553" y="3479696"/>
            <a:ext cx="614287" cy="960370"/>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3" name="Elbow Connector 62"/>
          <p:cNvCxnSpPr>
            <a:stCxn id="12" idx="0"/>
            <a:endCxn id="8" idx="4"/>
          </p:cNvCxnSpPr>
          <p:nvPr/>
        </p:nvCxnSpPr>
        <p:spPr>
          <a:xfrm rot="5400000" flipH="1" flipV="1">
            <a:off x="5297874" y="3470485"/>
            <a:ext cx="614287" cy="978792"/>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13" idx="0"/>
            <a:endCxn id="8" idx="4"/>
          </p:cNvCxnSpPr>
          <p:nvPr/>
        </p:nvCxnSpPr>
        <p:spPr>
          <a:xfrm rot="16200000" flipV="1">
            <a:off x="6258244" y="3488907"/>
            <a:ext cx="614287" cy="941948"/>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4" idx="0"/>
            <a:endCxn id="9" idx="4"/>
          </p:cNvCxnSpPr>
          <p:nvPr/>
        </p:nvCxnSpPr>
        <p:spPr>
          <a:xfrm flipV="1">
            <a:off x="9958640" y="3652737"/>
            <a:ext cx="0" cy="614287"/>
          </a:xfrm>
          <a:prstGeom prst="straightConnector1">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217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Apache Druid+S3 Deep Storage</a:t>
            </a:r>
          </a:p>
        </p:txBody>
      </p:sp>
      <p:sp>
        <p:nvSpPr>
          <p:cNvPr id="4" name="Text Placeholder 3"/>
          <p:cNvSpPr>
            <a:spLocks noGrp="1"/>
          </p:cNvSpPr>
          <p:nvPr>
            <p:ph type="body" sz="quarter" idx="23"/>
          </p:nvPr>
        </p:nvSpPr>
        <p:spPr/>
        <p:txBody>
          <a:bodyPr/>
          <a:lstStyle/>
          <a:p>
            <a:pPr lvl="1"/>
            <a:r>
              <a:rPr lang="en-US" dirty="0" smtClean="0"/>
              <a:t>Sweet spot:</a:t>
            </a:r>
            <a:endParaRPr lang="en-US" dirty="0" smtClean="0"/>
          </a:p>
          <a:p>
            <a:pPr lvl="3"/>
            <a:r>
              <a:rPr lang="en-US" dirty="0" smtClean="0"/>
              <a:t>Real-time ad-hoc/analytical queries</a:t>
            </a:r>
          </a:p>
          <a:p>
            <a:pPr lvl="3"/>
            <a:r>
              <a:rPr lang="en-US" dirty="0" smtClean="0"/>
              <a:t>Viewed as an operations/network monitoring, video, online advertising analytical database </a:t>
            </a:r>
            <a:r>
              <a:rPr lang="en-US" dirty="0" smtClean="0"/>
              <a:t/>
            </a:r>
            <a:br>
              <a:rPr lang="en-US" dirty="0" smtClean="0"/>
            </a:br>
            <a:endParaRPr lang="en-US" dirty="0" smtClean="0"/>
          </a:p>
          <a:p>
            <a:pPr lvl="1"/>
            <a:r>
              <a:rPr lang="en-US" dirty="0" smtClean="0"/>
              <a:t>External Dependencies:</a:t>
            </a:r>
          </a:p>
          <a:p>
            <a:pPr lvl="3"/>
            <a:r>
              <a:rPr lang="en-US" dirty="0" smtClean="0"/>
              <a:t>Deep Storage – S3</a:t>
            </a:r>
          </a:p>
          <a:p>
            <a:pPr lvl="3"/>
            <a:r>
              <a:rPr lang="en-US" dirty="0" smtClean="0"/>
              <a:t>Metadata Store- derby </a:t>
            </a:r>
            <a:endParaRPr lang="en-US" dirty="0"/>
          </a:p>
        </p:txBody>
      </p:sp>
      <p:grpSp>
        <p:nvGrpSpPr>
          <p:cNvPr id="3" name="Group 2"/>
          <p:cNvGrpSpPr/>
          <p:nvPr/>
        </p:nvGrpSpPr>
        <p:grpSpPr>
          <a:xfrm>
            <a:off x="6847396" y="1714500"/>
            <a:ext cx="4437633" cy="4072332"/>
            <a:chOff x="7380952" y="1985924"/>
            <a:chExt cx="3396918" cy="3117288"/>
          </a:xfrm>
        </p:grpSpPr>
        <p:sp>
          <p:nvSpPr>
            <p:cNvPr id="7" name="Rectangle 6"/>
            <p:cNvSpPr/>
            <p:nvPr/>
          </p:nvSpPr>
          <p:spPr>
            <a:xfrm>
              <a:off x="8604914" y="1985924"/>
              <a:ext cx="2126511" cy="595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Broker</a:t>
              </a:r>
              <a:endParaRPr lang="en-US" sz="1200" dirty="0">
                <a:solidFill>
                  <a:schemeClr val="bg1"/>
                </a:solidFill>
              </a:endParaRPr>
            </a:p>
          </p:txBody>
        </p:sp>
        <p:sp>
          <p:nvSpPr>
            <p:cNvPr id="8" name="Rectangle 7"/>
            <p:cNvSpPr/>
            <p:nvPr/>
          </p:nvSpPr>
          <p:spPr>
            <a:xfrm>
              <a:off x="8562383" y="3047058"/>
              <a:ext cx="2126511" cy="595424"/>
            </a:xfrm>
            <a:prstGeom prst="rect">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Zookeeper and Coordinator</a:t>
              </a:r>
              <a:endParaRPr lang="en-US" sz="1200" dirty="0">
                <a:solidFill>
                  <a:schemeClr val="bg1"/>
                </a:solidFill>
              </a:endParaRPr>
            </a:p>
          </p:txBody>
        </p:sp>
        <p:sp>
          <p:nvSpPr>
            <p:cNvPr id="9" name="Rectangle 8"/>
            <p:cNvSpPr/>
            <p:nvPr/>
          </p:nvSpPr>
          <p:spPr>
            <a:xfrm>
              <a:off x="8863639" y="3911950"/>
              <a:ext cx="1109701" cy="5111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Historical 1</a:t>
              </a:r>
              <a:endParaRPr lang="en-US" sz="1200" dirty="0">
                <a:solidFill>
                  <a:schemeClr val="bg1"/>
                </a:solidFill>
              </a:endParaRPr>
            </a:p>
          </p:txBody>
        </p:sp>
        <p:sp>
          <p:nvSpPr>
            <p:cNvPr id="10" name="Rectangle 9"/>
            <p:cNvSpPr/>
            <p:nvPr/>
          </p:nvSpPr>
          <p:spPr>
            <a:xfrm>
              <a:off x="9668169" y="4592018"/>
              <a:ext cx="1109701" cy="5111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solidFill>
                </a:rPr>
                <a:t>Historical 2</a:t>
              </a:r>
              <a:endParaRPr lang="en-US" sz="1200" dirty="0">
                <a:solidFill>
                  <a:schemeClr val="bg1"/>
                </a:solidFill>
              </a:endParaRPr>
            </a:p>
          </p:txBody>
        </p:sp>
        <p:sp>
          <p:nvSpPr>
            <p:cNvPr id="11" name="Rectangle 10"/>
            <p:cNvSpPr/>
            <p:nvPr/>
          </p:nvSpPr>
          <p:spPr>
            <a:xfrm>
              <a:off x="7380952" y="1985924"/>
              <a:ext cx="721057" cy="311728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dirty="0" smtClean="0">
                  <a:solidFill>
                    <a:schemeClr val="bg1"/>
                  </a:solidFill>
                </a:rPr>
                <a:t>S3 Deep Storage</a:t>
              </a:r>
              <a:endParaRPr lang="en-US" sz="1200" dirty="0">
                <a:solidFill>
                  <a:schemeClr val="bg1"/>
                </a:solidFill>
              </a:endParaRPr>
            </a:p>
          </p:txBody>
        </p:sp>
        <p:cxnSp>
          <p:nvCxnSpPr>
            <p:cNvPr id="13" name="Straight Arrow Connector 12"/>
            <p:cNvCxnSpPr/>
            <p:nvPr/>
          </p:nvCxnSpPr>
          <p:spPr>
            <a:xfrm>
              <a:off x="9078686" y="2547482"/>
              <a:ext cx="0" cy="516509"/>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0276115" y="3659414"/>
              <a:ext cx="0" cy="914400"/>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10536491" y="3644960"/>
              <a:ext cx="0" cy="914400"/>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9629189" y="2581348"/>
              <a:ext cx="0" cy="457200"/>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9085784" y="3628263"/>
              <a:ext cx="550503" cy="283687"/>
              <a:chOff x="9085784" y="3628263"/>
              <a:chExt cx="550503" cy="516509"/>
            </a:xfrm>
          </p:grpSpPr>
          <p:cxnSp>
            <p:nvCxnSpPr>
              <p:cNvPr id="18" name="Straight Arrow Connector 17"/>
              <p:cNvCxnSpPr/>
              <p:nvPr/>
            </p:nvCxnSpPr>
            <p:spPr>
              <a:xfrm>
                <a:off x="9085784" y="3628263"/>
                <a:ext cx="0" cy="516509"/>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9636287" y="3628263"/>
                <a:ext cx="0" cy="457200"/>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grpSp>
        <p:cxnSp>
          <p:nvCxnSpPr>
            <p:cNvPr id="22" name="Straight Connector 21"/>
            <p:cNvCxnSpPr>
              <a:endCxn id="9" idx="1"/>
            </p:cNvCxnSpPr>
            <p:nvPr/>
          </p:nvCxnSpPr>
          <p:spPr>
            <a:xfrm>
              <a:off x="8102009" y="4147457"/>
              <a:ext cx="761630" cy="0"/>
            </a:xfrm>
            <a:prstGeom prst="line">
              <a:avLst/>
            </a:prstGeom>
            <a:ln w="6350">
              <a:solidFill>
                <a:schemeClr val="bg1">
                  <a:lumMod val="65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8102009" y="4822371"/>
              <a:ext cx="1554480" cy="0"/>
            </a:xfrm>
            <a:prstGeom prst="line">
              <a:avLst/>
            </a:prstGeom>
            <a:ln w="6350">
              <a:solidFill>
                <a:schemeClr val="bg1">
                  <a:lumMod val="65000"/>
                </a:schemeClr>
              </a:solidFill>
              <a:prstDash val="sysDash"/>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43005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0086" y="229379"/>
            <a:ext cx="10817352" cy="705578"/>
          </a:xfrm>
        </p:spPr>
        <p:txBody>
          <a:bodyPr/>
          <a:lstStyle/>
          <a:p>
            <a:r>
              <a:rPr lang="en-US" dirty="0" smtClean="0"/>
              <a:t>Apache HAWQ</a:t>
            </a:r>
            <a:endParaRPr lang="en-US" dirty="0"/>
          </a:p>
        </p:txBody>
      </p:sp>
      <p:sp>
        <p:nvSpPr>
          <p:cNvPr id="7" name="TextBox 6"/>
          <p:cNvSpPr txBox="1"/>
          <p:nvPr/>
        </p:nvSpPr>
        <p:spPr>
          <a:xfrm>
            <a:off x="0" y="5558590"/>
            <a:ext cx="11247438" cy="523220"/>
          </a:xfrm>
          <a:prstGeom prst="rect">
            <a:avLst/>
          </a:prstGeom>
          <a:noFill/>
        </p:spPr>
        <p:txBody>
          <a:bodyPr wrap="none" rtlCol="0">
            <a:spAutoFit/>
          </a:bodyPr>
          <a:lstStyle/>
          <a:p>
            <a:r>
              <a:rPr lang="en-US" sz="1400" dirty="0" smtClean="0"/>
              <a:t>Source of </a:t>
            </a:r>
            <a:r>
              <a:rPr lang="en-US" sz="1400" dirty="0"/>
              <a:t>above diagram: </a:t>
            </a:r>
            <a:endParaRPr lang="en-US" sz="1400" dirty="0" smtClean="0"/>
          </a:p>
          <a:p>
            <a:r>
              <a:rPr lang="en-US" sz="1400" dirty="0" smtClean="0">
                <a:hlinkClick r:id="rId2"/>
              </a:rPr>
              <a:t>https</a:t>
            </a:r>
            <a:r>
              <a:rPr lang="en-US" sz="1400" dirty="0">
                <a:hlinkClick r:id="rId2"/>
              </a:rPr>
              <a:t>://</a:t>
            </a:r>
            <a:r>
              <a:rPr lang="en-US" sz="1400" dirty="0" smtClean="0">
                <a:hlinkClick r:id="rId2"/>
              </a:rPr>
              <a:t>hortonworks.com/wp-content/uploads/2015/02/Introducing-the-Newly-Redesigned-Apache-HAWQ-Incubating-1.pdf</a:t>
            </a:r>
            <a:r>
              <a:rPr lang="en-US" sz="1400" dirty="0" smtClean="0"/>
              <a:t> </a:t>
            </a:r>
            <a:endParaRPr lang="en-US" sz="1400" dirty="0"/>
          </a:p>
        </p:txBody>
      </p:sp>
      <p:pic>
        <p:nvPicPr>
          <p:cNvPr id="2" name="Picture 1"/>
          <p:cNvPicPr>
            <a:picLocks noChangeAspect="1"/>
          </p:cNvPicPr>
          <p:nvPr/>
        </p:nvPicPr>
        <p:blipFill>
          <a:blip r:embed="rId3"/>
          <a:stretch>
            <a:fillRect/>
          </a:stretch>
        </p:blipFill>
        <p:spPr>
          <a:xfrm>
            <a:off x="2304986" y="391668"/>
            <a:ext cx="7347013" cy="5178555"/>
          </a:xfrm>
          <a:prstGeom prst="rect">
            <a:avLst/>
          </a:prstGeom>
        </p:spPr>
      </p:pic>
    </p:spTree>
    <p:extLst>
      <p:ext uri="{BB962C8B-B14F-4D97-AF65-F5344CB8AC3E}">
        <p14:creationId xmlns:p14="http://schemas.microsoft.com/office/powerpoint/2010/main" val="16971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Apache </a:t>
            </a:r>
            <a:r>
              <a:rPr lang="en-US" dirty="0" err="1" smtClean="0"/>
              <a:t>Hawq</a:t>
            </a:r>
            <a:r>
              <a:rPr lang="en-US" dirty="0" smtClean="0"/>
              <a:t>: Custom Architecture</a:t>
            </a:r>
            <a:endParaRPr lang="en-US" dirty="0"/>
          </a:p>
        </p:txBody>
      </p:sp>
      <p:sp>
        <p:nvSpPr>
          <p:cNvPr id="4" name="Text Placeholder 3"/>
          <p:cNvSpPr>
            <a:spLocks noGrp="1"/>
          </p:cNvSpPr>
          <p:nvPr>
            <p:ph type="body" sz="quarter" idx="24"/>
          </p:nvPr>
        </p:nvSpPr>
        <p:spPr>
          <a:xfrm>
            <a:off x="699833" y="1732026"/>
            <a:ext cx="10808543" cy="4249674"/>
          </a:xfrm>
        </p:spPr>
        <p:txBody>
          <a:bodyPr/>
          <a:lstStyle/>
          <a:p>
            <a:r>
              <a:rPr lang="en-US" dirty="0"/>
              <a:t>HAWQ uses a massively parallel architecture (MPP) and runs its own services, called Segments, to access data in HDFS directly. It is also the only other SQL on Hadoop solution to provide ANSI SQL compliance</a:t>
            </a:r>
            <a:r>
              <a:rPr lang="en-US" dirty="0" smtClean="0"/>
              <a:t>.</a:t>
            </a:r>
            <a:endParaRPr lang="en-US" dirty="0"/>
          </a:p>
        </p:txBody>
      </p:sp>
      <p:grpSp>
        <p:nvGrpSpPr>
          <p:cNvPr id="31" name="Group 30"/>
          <p:cNvGrpSpPr/>
          <p:nvPr/>
        </p:nvGrpSpPr>
        <p:grpSpPr>
          <a:xfrm>
            <a:off x="1678011" y="2239097"/>
            <a:ext cx="8832802" cy="3742603"/>
            <a:chOff x="1920241" y="2589056"/>
            <a:chExt cx="8006872" cy="3392643"/>
          </a:xfrm>
        </p:grpSpPr>
        <p:sp>
          <p:nvSpPr>
            <p:cNvPr id="18" name="Rectangle 17"/>
            <p:cNvSpPr/>
            <p:nvPr/>
          </p:nvSpPr>
          <p:spPr>
            <a:xfrm>
              <a:off x="5654902" y="2589056"/>
              <a:ext cx="1500623" cy="39352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1000" dirty="0" smtClean="0">
                  <a:solidFill>
                    <a:schemeClr val="bg1"/>
                  </a:solidFill>
                  <a:latin typeface="+mj-lt"/>
                </a:rPr>
                <a:t>Broker</a:t>
              </a:r>
              <a:endParaRPr lang="en-US" sz="1000" dirty="0">
                <a:solidFill>
                  <a:schemeClr val="bg1"/>
                </a:solidFill>
                <a:latin typeface="+mj-lt"/>
              </a:endParaRPr>
            </a:p>
          </p:txBody>
        </p:sp>
        <p:sp>
          <p:nvSpPr>
            <p:cNvPr id="19" name="Rectangle 18"/>
            <p:cNvSpPr/>
            <p:nvPr/>
          </p:nvSpPr>
          <p:spPr>
            <a:xfrm>
              <a:off x="5654903" y="3262915"/>
              <a:ext cx="1500623" cy="39352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900" dirty="0" smtClean="0">
                  <a:solidFill>
                    <a:schemeClr val="bg1"/>
                  </a:solidFill>
                  <a:latin typeface="+mj-lt"/>
                </a:rPr>
                <a:t>HAWQ/ Application Master</a:t>
              </a:r>
              <a:endParaRPr lang="en-US" sz="900" dirty="0">
                <a:solidFill>
                  <a:schemeClr val="bg1"/>
                </a:solidFill>
                <a:latin typeface="+mj-lt"/>
              </a:endParaRPr>
            </a:p>
          </p:txBody>
        </p:sp>
        <p:sp>
          <p:nvSpPr>
            <p:cNvPr id="20" name="Rectangle 19"/>
            <p:cNvSpPr/>
            <p:nvPr/>
          </p:nvSpPr>
          <p:spPr>
            <a:xfrm>
              <a:off x="4070968" y="4217022"/>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bg1"/>
                  </a:solidFill>
                  <a:latin typeface="+mj-lt"/>
                </a:rPr>
                <a:t>HAWQ Master</a:t>
              </a:r>
              <a:endParaRPr lang="en-US" sz="1000" dirty="0">
                <a:solidFill>
                  <a:schemeClr val="bg1"/>
                </a:solidFill>
                <a:latin typeface="+mj-lt"/>
              </a:endParaRPr>
            </a:p>
          </p:txBody>
        </p:sp>
        <p:sp>
          <p:nvSpPr>
            <p:cNvPr id="21" name="Rectangle 20"/>
            <p:cNvSpPr/>
            <p:nvPr/>
          </p:nvSpPr>
          <p:spPr>
            <a:xfrm>
              <a:off x="7162801" y="4196004"/>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bg1"/>
                  </a:solidFill>
                  <a:latin typeface="+mj-lt"/>
                </a:rPr>
                <a:t>HAWQ Master</a:t>
              </a:r>
            </a:p>
          </p:txBody>
        </p:sp>
        <p:sp>
          <p:nvSpPr>
            <p:cNvPr id="23" name="Rectangle 22"/>
            <p:cNvSpPr/>
            <p:nvPr/>
          </p:nvSpPr>
          <p:spPr>
            <a:xfrm>
              <a:off x="4070967" y="4647943"/>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chemeClr val="tx1"/>
                  </a:solidFill>
                  <a:latin typeface="+mj-lt"/>
                </a:rPr>
                <a:t>HDFS Data Node</a:t>
              </a:r>
              <a:endParaRPr lang="en-US" sz="700" dirty="0">
                <a:solidFill>
                  <a:schemeClr val="tx1"/>
                </a:solidFill>
                <a:latin typeface="+mj-lt"/>
              </a:endParaRPr>
            </a:p>
          </p:txBody>
        </p:sp>
        <p:sp>
          <p:nvSpPr>
            <p:cNvPr id="24" name="Rectangle 23"/>
            <p:cNvSpPr/>
            <p:nvPr/>
          </p:nvSpPr>
          <p:spPr>
            <a:xfrm>
              <a:off x="7162801" y="4631793"/>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sp>
          <p:nvSpPr>
            <p:cNvPr id="25" name="Rectangle 24"/>
            <p:cNvSpPr/>
            <p:nvPr/>
          </p:nvSpPr>
          <p:spPr>
            <a:xfrm>
              <a:off x="1920242" y="5347544"/>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solidFill>
                  <a:latin typeface="+mj-lt"/>
                </a:rPr>
                <a:t>HAWQ </a:t>
              </a:r>
              <a:br>
                <a:rPr lang="en-US" sz="900" dirty="0" smtClean="0">
                  <a:solidFill>
                    <a:schemeClr val="bg1"/>
                  </a:solidFill>
                  <a:latin typeface="+mj-lt"/>
                </a:rPr>
              </a:br>
              <a:r>
                <a:rPr lang="en-US" sz="900" dirty="0" smtClean="0">
                  <a:solidFill>
                    <a:schemeClr val="bg1"/>
                  </a:solidFill>
                  <a:latin typeface="+mj-lt"/>
                </a:rPr>
                <a:t>Segment Host</a:t>
              </a:r>
              <a:endParaRPr lang="en-US" sz="900" dirty="0">
                <a:solidFill>
                  <a:schemeClr val="bg1"/>
                </a:solidFill>
                <a:latin typeface="+mj-lt"/>
              </a:endParaRPr>
            </a:p>
          </p:txBody>
        </p:sp>
        <p:sp>
          <p:nvSpPr>
            <p:cNvPr id="26" name="Rectangle 25"/>
            <p:cNvSpPr/>
            <p:nvPr/>
          </p:nvSpPr>
          <p:spPr>
            <a:xfrm>
              <a:off x="1920241" y="5778465"/>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sp>
          <p:nvSpPr>
            <p:cNvPr id="29" name="Rectangle 28"/>
            <p:cNvSpPr/>
            <p:nvPr/>
          </p:nvSpPr>
          <p:spPr>
            <a:xfrm>
              <a:off x="3546803" y="5347544"/>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solidFill>
                  <a:latin typeface="+mj-lt"/>
                </a:rPr>
                <a:t>HAWQ </a:t>
              </a:r>
              <a:r>
                <a:rPr lang="en-US" sz="900" dirty="0" smtClean="0">
                  <a:solidFill>
                    <a:schemeClr val="bg1"/>
                  </a:solidFill>
                  <a:latin typeface="+mj-lt"/>
                </a:rPr>
                <a:t/>
              </a:r>
              <a:br>
                <a:rPr lang="en-US" sz="900" dirty="0" smtClean="0">
                  <a:solidFill>
                    <a:schemeClr val="bg1"/>
                  </a:solidFill>
                  <a:latin typeface="+mj-lt"/>
                </a:rPr>
              </a:br>
              <a:r>
                <a:rPr lang="en-US" sz="900" dirty="0" smtClean="0">
                  <a:solidFill>
                    <a:schemeClr val="bg1"/>
                  </a:solidFill>
                  <a:latin typeface="+mj-lt"/>
                </a:rPr>
                <a:t>Segment </a:t>
              </a:r>
              <a:r>
                <a:rPr lang="en-US" sz="900" dirty="0">
                  <a:solidFill>
                    <a:schemeClr val="bg1"/>
                  </a:solidFill>
                  <a:latin typeface="+mj-lt"/>
                </a:rPr>
                <a:t>Host</a:t>
              </a:r>
            </a:p>
          </p:txBody>
        </p:sp>
        <p:sp>
          <p:nvSpPr>
            <p:cNvPr id="30" name="Rectangle 29"/>
            <p:cNvSpPr/>
            <p:nvPr/>
          </p:nvSpPr>
          <p:spPr>
            <a:xfrm>
              <a:off x="3546802" y="5778465"/>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sp>
          <p:nvSpPr>
            <p:cNvPr id="32" name="Rectangle 31"/>
            <p:cNvSpPr/>
            <p:nvPr/>
          </p:nvSpPr>
          <p:spPr>
            <a:xfrm>
              <a:off x="5173365" y="5345696"/>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solidFill>
                  <a:latin typeface="+mj-lt"/>
                </a:rPr>
                <a:t>HAWQ </a:t>
              </a:r>
              <a:r>
                <a:rPr lang="en-US" sz="900" dirty="0" smtClean="0">
                  <a:solidFill>
                    <a:schemeClr val="bg1"/>
                  </a:solidFill>
                  <a:latin typeface="+mj-lt"/>
                </a:rPr>
                <a:t/>
              </a:r>
              <a:br>
                <a:rPr lang="en-US" sz="900" dirty="0" smtClean="0">
                  <a:solidFill>
                    <a:schemeClr val="bg1"/>
                  </a:solidFill>
                  <a:latin typeface="+mj-lt"/>
                </a:rPr>
              </a:br>
              <a:r>
                <a:rPr lang="en-US" sz="900" dirty="0" smtClean="0">
                  <a:solidFill>
                    <a:schemeClr val="bg1"/>
                  </a:solidFill>
                  <a:latin typeface="+mj-lt"/>
                </a:rPr>
                <a:t>Segment </a:t>
              </a:r>
              <a:r>
                <a:rPr lang="en-US" sz="900" dirty="0">
                  <a:solidFill>
                    <a:schemeClr val="bg1"/>
                  </a:solidFill>
                  <a:latin typeface="+mj-lt"/>
                </a:rPr>
                <a:t>Host</a:t>
              </a:r>
            </a:p>
          </p:txBody>
        </p:sp>
        <p:sp>
          <p:nvSpPr>
            <p:cNvPr id="33" name="Rectangle 32"/>
            <p:cNvSpPr/>
            <p:nvPr/>
          </p:nvSpPr>
          <p:spPr>
            <a:xfrm>
              <a:off x="5173364" y="5776618"/>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sp>
          <p:nvSpPr>
            <p:cNvPr id="35" name="Rectangle 34"/>
            <p:cNvSpPr/>
            <p:nvPr/>
          </p:nvSpPr>
          <p:spPr>
            <a:xfrm>
              <a:off x="6799926" y="5345696"/>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solidFill>
                  <a:latin typeface="+mj-lt"/>
                </a:rPr>
                <a:t>HAWQ </a:t>
              </a:r>
              <a:r>
                <a:rPr lang="en-US" sz="900" dirty="0" smtClean="0">
                  <a:solidFill>
                    <a:schemeClr val="bg1"/>
                  </a:solidFill>
                  <a:latin typeface="+mj-lt"/>
                </a:rPr>
                <a:t/>
              </a:r>
              <a:br>
                <a:rPr lang="en-US" sz="900" dirty="0" smtClean="0">
                  <a:solidFill>
                    <a:schemeClr val="bg1"/>
                  </a:solidFill>
                  <a:latin typeface="+mj-lt"/>
                </a:rPr>
              </a:br>
              <a:r>
                <a:rPr lang="en-US" sz="900" dirty="0" smtClean="0">
                  <a:solidFill>
                    <a:schemeClr val="bg1"/>
                  </a:solidFill>
                  <a:latin typeface="+mj-lt"/>
                </a:rPr>
                <a:t>Segment </a:t>
              </a:r>
              <a:r>
                <a:rPr lang="en-US" sz="900" dirty="0">
                  <a:solidFill>
                    <a:schemeClr val="bg1"/>
                  </a:solidFill>
                  <a:latin typeface="+mj-lt"/>
                </a:rPr>
                <a:t>Host</a:t>
              </a:r>
            </a:p>
          </p:txBody>
        </p:sp>
        <p:sp>
          <p:nvSpPr>
            <p:cNvPr id="36" name="Rectangle 35"/>
            <p:cNvSpPr/>
            <p:nvPr/>
          </p:nvSpPr>
          <p:spPr>
            <a:xfrm>
              <a:off x="6799925" y="5776618"/>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sp>
          <p:nvSpPr>
            <p:cNvPr id="38" name="Rectangle 37"/>
            <p:cNvSpPr/>
            <p:nvPr/>
          </p:nvSpPr>
          <p:spPr>
            <a:xfrm>
              <a:off x="8426490" y="5345696"/>
              <a:ext cx="1500623" cy="3935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solidFill>
                  <a:latin typeface="+mj-lt"/>
                </a:rPr>
                <a:t>HAWQ </a:t>
              </a:r>
              <a:r>
                <a:rPr lang="en-US" sz="900" dirty="0" smtClean="0">
                  <a:solidFill>
                    <a:schemeClr val="bg1"/>
                  </a:solidFill>
                  <a:latin typeface="+mj-lt"/>
                </a:rPr>
                <a:t/>
              </a:r>
              <a:br>
                <a:rPr lang="en-US" sz="900" dirty="0" smtClean="0">
                  <a:solidFill>
                    <a:schemeClr val="bg1"/>
                  </a:solidFill>
                  <a:latin typeface="+mj-lt"/>
                </a:rPr>
              </a:br>
              <a:r>
                <a:rPr lang="en-US" sz="900" dirty="0" smtClean="0">
                  <a:solidFill>
                    <a:schemeClr val="bg1"/>
                  </a:solidFill>
                  <a:latin typeface="+mj-lt"/>
                </a:rPr>
                <a:t>Segment </a:t>
              </a:r>
              <a:r>
                <a:rPr lang="en-US" sz="900" dirty="0">
                  <a:solidFill>
                    <a:schemeClr val="bg1"/>
                  </a:solidFill>
                  <a:latin typeface="+mj-lt"/>
                </a:rPr>
                <a:t>Host</a:t>
              </a:r>
            </a:p>
          </p:txBody>
        </p:sp>
        <p:sp>
          <p:nvSpPr>
            <p:cNvPr id="39" name="Rectangle 38"/>
            <p:cNvSpPr/>
            <p:nvPr/>
          </p:nvSpPr>
          <p:spPr>
            <a:xfrm>
              <a:off x="8426489" y="5776618"/>
              <a:ext cx="1500623" cy="2032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solidFill>
                    <a:schemeClr val="tx1"/>
                  </a:solidFill>
                  <a:latin typeface="+mj-lt"/>
                </a:rPr>
                <a:t>HDFS Data Node</a:t>
              </a:r>
            </a:p>
          </p:txBody>
        </p:sp>
        <p:cxnSp>
          <p:nvCxnSpPr>
            <p:cNvPr id="40" name="Straight Arrow Connector 39"/>
            <p:cNvCxnSpPr/>
            <p:nvPr/>
          </p:nvCxnSpPr>
          <p:spPr>
            <a:xfrm>
              <a:off x="6405214" y="3001280"/>
              <a:ext cx="0" cy="261635"/>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 name="Elbow Connector 6"/>
            <p:cNvCxnSpPr>
              <a:stCxn id="19" idx="2"/>
              <a:endCxn id="20" idx="0"/>
            </p:cNvCxnSpPr>
            <p:nvPr/>
          </p:nvCxnSpPr>
          <p:spPr>
            <a:xfrm rot="5400000">
              <a:off x="5332958" y="3144764"/>
              <a:ext cx="560581" cy="1583935"/>
            </a:xfrm>
            <a:prstGeom prst="bentConnector3">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Elbow Connector 33"/>
            <p:cNvCxnSpPr>
              <a:stCxn id="19" idx="2"/>
              <a:endCxn id="21" idx="0"/>
            </p:cNvCxnSpPr>
            <p:nvPr/>
          </p:nvCxnSpPr>
          <p:spPr>
            <a:xfrm rot="16200000" flipH="1">
              <a:off x="6889383" y="3172273"/>
              <a:ext cx="539563" cy="1507898"/>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Elbow Connector 36"/>
            <p:cNvCxnSpPr>
              <a:stCxn id="23" idx="2"/>
              <a:endCxn id="25" idx="0"/>
            </p:cNvCxnSpPr>
            <p:nvPr/>
          </p:nvCxnSpPr>
          <p:spPr>
            <a:xfrm rot="5400000">
              <a:off x="3497734" y="4023998"/>
              <a:ext cx="496367" cy="2150725"/>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Elbow Connector 41"/>
            <p:cNvCxnSpPr>
              <a:stCxn id="23" idx="2"/>
              <a:endCxn id="32" idx="0"/>
            </p:cNvCxnSpPr>
            <p:nvPr/>
          </p:nvCxnSpPr>
          <p:spPr>
            <a:xfrm rot="16200000" flipH="1">
              <a:off x="5125219" y="4547237"/>
              <a:ext cx="494519" cy="1102398"/>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4414851" y="5084061"/>
              <a:ext cx="0" cy="261635"/>
            </a:xfrm>
            <a:prstGeom prst="straightConnector1">
              <a:avLst/>
            </a:prstGeom>
            <a:ln w="12700">
              <a:solidFill>
                <a:schemeClr val="bg1">
                  <a:lumMod val="6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5" name="Elbow Connector 44"/>
            <p:cNvCxnSpPr>
              <a:stCxn id="24" idx="2"/>
              <a:endCxn id="35" idx="0"/>
            </p:cNvCxnSpPr>
            <p:nvPr/>
          </p:nvCxnSpPr>
          <p:spPr>
            <a:xfrm rot="5400000">
              <a:off x="7476342" y="4908924"/>
              <a:ext cx="510669" cy="362875"/>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6" name="Elbow Connector 45"/>
            <p:cNvCxnSpPr>
              <a:stCxn id="24" idx="2"/>
              <a:endCxn id="38" idx="0"/>
            </p:cNvCxnSpPr>
            <p:nvPr/>
          </p:nvCxnSpPr>
          <p:spPr>
            <a:xfrm rot="16200000" flipH="1">
              <a:off x="8289623" y="4458516"/>
              <a:ext cx="510669" cy="1263689"/>
            </a:xfrm>
            <a:prstGeom prst="bentConnector3">
              <a:avLst>
                <a:gd name="adj1" fmla="val 50000"/>
              </a:avLst>
            </a:prstGeom>
            <a:ln w="9525">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9150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Kinetica</a:t>
            </a:r>
            <a:r>
              <a:rPr lang="en-US" dirty="0"/>
              <a:t> Architecture</a:t>
            </a:r>
          </a:p>
        </p:txBody>
      </p:sp>
      <p:sp>
        <p:nvSpPr>
          <p:cNvPr id="7" name="Text Placeholder 6"/>
          <p:cNvSpPr>
            <a:spLocks noGrp="1"/>
          </p:cNvSpPr>
          <p:nvPr>
            <p:ph type="body" sz="quarter" idx="24"/>
          </p:nvPr>
        </p:nvSpPr>
        <p:spPr>
          <a:xfrm>
            <a:off x="699833" y="1732026"/>
            <a:ext cx="3219023" cy="4249674"/>
          </a:xfrm>
        </p:spPr>
        <p:txBody>
          <a:bodyPr/>
          <a:lstStyle/>
          <a:p>
            <a:pPr lvl="3">
              <a:spcAft>
                <a:spcPts val="300"/>
              </a:spcAft>
            </a:pPr>
            <a:r>
              <a:rPr lang="en-US" dirty="0"/>
              <a:t>Built in connectors simplify integration with most common open source frameworks </a:t>
            </a:r>
            <a:r>
              <a:rPr lang="en-US" dirty="0" err="1"/>
              <a:t>Hbase</a:t>
            </a:r>
            <a:r>
              <a:rPr lang="en-US" dirty="0"/>
              <a:t>, </a:t>
            </a:r>
            <a:r>
              <a:rPr lang="en-US" dirty="0" err="1"/>
              <a:t>Kibana</a:t>
            </a:r>
            <a:r>
              <a:rPr lang="en-US" dirty="0"/>
              <a:t>, Kafka, </a:t>
            </a:r>
            <a:r>
              <a:rPr lang="en-US" dirty="0" err="1"/>
              <a:t>Mapreduce</a:t>
            </a:r>
            <a:r>
              <a:rPr lang="en-US" dirty="0"/>
              <a:t>, Spark and Strom</a:t>
            </a:r>
          </a:p>
          <a:p>
            <a:pPr lvl="3">
              <a:spcAft>
                <a:spcPts val="300"/>
              </a:spcAft>
            </a:pPr>
            <a:r>
              <a:rPr lang="en-US" dirty="0"/>
              <a:t>Real time and Batch Data from various sources can be </a:t>
            </a:r>
            <a:r>
              <a:rPr lang="en-US" dirty="0" err="1"/>
              <a:t>parallelly</a:t>
            </a:r>
            <a:r>
              <a:rPr lang="en-US" dirty="0"/>
              <a:t> ingested into </a:t>
            </a:r>
            <a:r>
              <a:rPr lang="en-US" dirty="0" err="1"/>
              <a:t>kinetica</a:t>
            </a:r>
            <a:r>
              <a:rPr lang="en-US" dirty="0"/>
              <a:t> using these connectors.</a:t>
            </a:r>
          </a:p>
          <a:p>
            <a:pPr lvl="3">
              <a:spcAft>
                <a:spcPts val="300"/>
              </a:spcAft>
            </a:pPr>
            <a:r>
              <a:rPr lang="en-US" dirty="0"/>
              <a:t>User-defined functions (UDFs) can receive table data, do arbitrary computations, and save output to a separate table in a distributed manner. </a:t>
            </a:r>
          </a:p>
          <a:p>
            <a:pPr lvl="3">
              <a:spcAft>
                <a:spcPts val="300"/>
              </a:spcAft>
            </a:pPr>
            <a:r>
              <a:rPr lang="en-US" dirty="0"/>
              <a:t>UDFs have direct access to CUDA APIs – enables compute-to-grid analytics for logic deployed within </a:t>
            </a:r>
            <a:r>
              <a:rPr lang="en-US" dirty="0" err="1"/>
              <a:t>Kinetica</a:t>
            </a:r>
            <a:r>
              <a:rPr lang="en-US" dirty="0"/>
              <a:t>.</a:t>
            </a:r>
          </a:p>
          <a:p>
            <a:pPr lvl="3">
              <a:spcAft>
                <a:spcPts val="300"/>
              </a:spcAft>
            </a:pPr>
            <a:r>
              <a:rPr lang="en-US" dirty="0"/>
              <a:t>ODBC/JDBC drivers provides Seamless integration with existing visualization and business intelligence tools like Tableau &amp; caravel</a:t>
            </a:r>
          </a:p>
          <a:p>
            <a:pPr lvl="3">
              <a:spcAft>
                <a:spcPts val="300"/>
              </a:spcAft>
            </a:pPr>
            <a:r>
              <a:rPr lang="en-US" dirty="0" err="1"/>
              <a:t>Kinetica</a:t>
            </a:r>
            <a:r>
              <a:rPr lang="en-US" dirty="0"/>
              <a:t> Revel also provides interface for SQL for </a:t>
            </a:r>
            <a:r>
              <a:rPr lang="en-US" dirty="0" err="1"/>
              <a:t>adhoc</a:t>
            </a:r>
            <a:r>
              <a:rPr lang="en-US" dirty="0"/>
              <a:t> querying.</a:t>
            </a:r>
          </a:p>
          <a:p>
            <a:pPr>
              <a:spcAft>
                <a:spcPts val="300"/>
              </a:spcAft>
            </a:pP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7360" y="1732026"/>
            <a:ext cx="7233268" cy="3048980"/>
          </a:xfrm>
          <a:prstGeom prst="rect">
            <a:avLst/>
          </a:prstGeom>
        </p:spPr>
      </p:pic>
    </p:spTree>
    <p:extLst>
      <p:ext uri="{BB962C8B-B14F-4D97-AF65-F5344CB8AC3E}">
        <p14:creationId xmlns:p14="http://schemas.microsoft.com/office/powerpoint/2010/main" val="1617959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Data Across a Cluster of Nodes</a:t>
            </a:r>
            <a:endParaRPr lang="en-US" dirty="0"/>
          </a:p>
        </p:txBody>
      </p:sp>
      <p:pic>
        <p:nvPicPr>
          <p:cNvPr id="3" name="Picture 2" title="Vertical Partitioning"/>
          <p:cNvPicPr>
            <a:picLocks noChangeAspect="1"/>
          </p:cNvPicPr>
          <p:nvPr/>
        </p:nvPicPr>
        <p:blipFill>
          <a:blip r:embed="rId2"/>
          <a:stretch>
            <a:fillRect/>
          </a:stretch>
        </p:blipFill>
        <p:spPr>
          <a:xfrm>
            <a:off x="5701881" y="934957"/>
            <a:ext cx="6343650" cy="2924175"/>
          </a:xfrm>
          <a:prstGeom prst="rect">
            <a:avLst/>
          </a:prstGeom>
        </p:spPr>
      </p:pic>
      <p:pic>
        <p:nvPicPr>
          <p:cNvPr id="4" name="Picture 3"/>
          <p:cNvPicPr>
            <a:picLocks noChangeAspect="1"/>
          </p:cNvPicPr>
          <p:nvPr/>
        </p:nvPicPr>
        <p:blipFill>
          <a:blip r:embed="rId3"/>
          <a:stretch>
            <a:fillRect/>
          </a:stretch>
        </p:blipFill>
        <p:spPr>
          <a:xfrm>
            <a:off x="160337" y="2849562"/>
            <a:ext cx="6381750" cy="2733675"/>
          </a:xfrm>
          <a:prstGeom prst="rect">
            <a:avLst/>
          </a:prstGeom>
        </p:spPr>
      </p:pic>
      <p:sp>
        <p:nvSpPr>
          <p:cNvPr id="5" name="TextBox 4"/>
          <p:cNvSpPr txBox="1"/>
          <p:nvPr/>
        </p:nvSpPr>
        <p:spPr>
          <a:xfrm>
            <a:off x="799681" y="5849937"/>
            <a:ext cx="11151019" cy="461665"/>
          </a:xfrm>
          <a:prstGeom prst="rect">
            <a:avLst/>
          </a:prstGeom>
          <a:noFill/>
        </p:spPr>
        <p:txBody>
          <a:bodyPr wrap="square" rtlCol="0">
            <a:spAutoFit/>
          </a:bodyPr>
          <a:lstStyle/>
          <a:p>
            <a:r>
              <a:rPr lang="en-US" sz="1200" dirty="0">
                <a:hlinkClick r:id="rId4"/>
              </a:rPr>
              <a:t>https://</a:t>
            </a:r>
            <a:r>
              <a:rPr lang="en-US" sz="1200" dirty="0" smtClean="0">
                <a:hlinkClick r:id="rId4"/>
              </a:rPr>
              <a:t>docs.microsoft.com/en-us/aspnet/aspnet/overview/developing-apps-with-windows-azure/building-real-world-cloud-apps-with-windows-azure/data-partitioning-strategies</a:t>
            </a:r>
            <a:r>
              <a:rPr lang="en-US" sz="1200" dirty="0" smtClean="0"/>
              <a:t> </a:t>
            </a:r>
            <a:endParaRPr lang="en-US" sz="1200" dirty="0"/>
          </a:p>
        </p:txBody>
      </p:sp>
    </p:spTree>
    <p:extLst>
      <p:ext uri="{BB962C8B-B14F-4D97-AF65-F5344CB8AC3E}">
        <p14:creationId xmlns:p14="http://schemas.microsoft.com/office/powerpoint/2010/main" val="92143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Multi-dimensional Partitioning Strategy</a:t>
            </a:r>
          </a:p>
        </p:txBody>
      </p:sp>
      <p:graphicFrame>
        <p:nvGraphicFramePr>
          <p:cNvPr id="2" name="Table 1"/>
          <p:cNvGraphicFramePr>
            <a:graphicFrameLocks noGrp="1"/>
          </p:cNvGraphicFramePr>
          <p:nvPr>
            <p:extLst>
              <p:ext uri="{D42A27DB-BD31-4B8C-83A1-F6EECF244321}">
                <p14:modId xmlns:p14="http://schemas.microsoft.com/office/powerpoint/2010/main" val="828106842"/>
              </p:ext>
            </p:extLst>
          </p:nvPr>
        </p:nvGraphicFramePr>
        <p:xfrm>
          <a:off x="685800" y="1522805"/>
          <a:ext cx="10817352" cy="3708400"/>
        </p:xfrm>
        <a:graphic>
          <a:graphicData uri="http://schemas.openxmlformats.org/drawingml/2006/table">
            <a:tbl>
              <a:tblPr firstRow="1" bandRow="1">
                <a:tableStyleId>{5C22544A-7EE6-4342-B048-85BDC9FD1C3A}</a:tableStyleId>
              </a:tblPr>
              <a:tblGrid>
                <a:gridCol w="832104"/>
                <a:gridCol w="832104"/>
                <a:gridCol w="832104"/>
                <a:gridCol w="832104"/>
                <a:gridCol w="832104"/>
                <a:gridCol w="832104"/>
                <a:gridCol w="832104"/>
                <a:gridCol w="832104"/>
                <a:gridCol w="832104"/>
                <a:gridCol w="832104"/>
                <a:gridCol w="832104"/>
                <a:gridCol w="832104"/>
                <a:gridCol w="832104"/>
              </a:tblGrid>
              <a:tr h="370840">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JAN</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FEB</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MAR</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APR</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MAY</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JUN</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JUL</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AUG</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SEP</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OCT</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NOV</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r>
                        <a:rPr lang="en-US" sz="1100" b="0" dirty="0" smtClean="0">
                          <a:latin typeface="+mj-lt"/>
                        </a:rPr>
                        <a:t>DEC</a:t>
                      </a:r>
                      <a:endParaRPr lang="en-US" sz="1100" b="0" dirty="0">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370840">
                <a:tc>
                  <a:txBody>
                    <a:bodyPr/>
                    <a:lstStyle/>
                    <a:p>
                      <a:r>
                        <a:rPr lang="en-US" sz="1100" dirty="0" smtClean="0">
                          <a:solidFill>
                            <a:schemeClr val="bg1"/>
                          </a:solidFill>
                          <a:latin typeface="+mj-lt"/>
                        </a:rPr>
                        <a:t>1-30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l"/>
                      <a:r>
                        <a:rPr lang="en-US" sz="1100" b="1" dirty="0" smtClean="0"/>
                        <a:t>0</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1</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2</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3</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4</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5</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6</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7</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0</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1</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2</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pPr algn="l"/>
                      <a:r>
                        <a:rPr lang="en-US" sz="1100" b="1" dirty="0" smtClean="0"/>
                        <a:t>3</a:t>
                      </a:r>
                      <a:endParaRPr lang="en-US" sz="11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370840">
                <a:tc>
                  <a:txBody>
                    <a:bodyPr/>
                    <a:lstStyle/>
                    <a:p>
                      <a:r>
                        <a:rPr lang="en-US" sz="1100" dirty="0" smtClean="0">
                          <a:solidFill>
                            <a:schemeClr val="bg1"/>
                          </a:solidFill>
                          <a:latin typeface="+mj-lt"/>
                        </a:rPr>
                        <a:t>31-60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r>
                        <a:rPr lang="en-US" sz="1100" dirty="0" smtClean="0">
                          <a:solidFill>
                            <a:schemeClr val="bg1"/>
                          </a:solidFill>
                          <a:latin typeface="+mj-lt"/>
                        </a:rPr>
                        <a:t>61-90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370840">
                <a:tc>
                  <a:txBody>
                    <a:bodyPr/>
                    <a:lstStyle/>
                    <a:p>
                      <a:r>
                        <a:rPr lang="en-US" sz="1100" dirty="0" smtClean="0">
                          <a:solidFill>
                            <a:schemeClr val="bg1"/>
                          </a:solidFill>
                          <a:latin typeface="+mj-lt"/>
                        </a:rPr>
                        <a:t>91-120</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r>
                        <a:rPr lang="en-US" sz="1100" dirty="0" smtClean="0">
                          <a:solidFill>
                            <a:schemeClr val="bg1"/>
                          </a:solidFill>
                          <a:latin typeface="+mj-lt"/>
                        </a:rPr>
                        <a:t>……</a:t>
                      </a:r>
                      <a:endParaRPr lang="en-US" sz="1100" dirty="0">
                        <a:solidFill>
                          <a:schemeClr val="bg1"/>
                        </a:solidFill>
                        <a:latin typeface="+mj-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370840">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r h="370840">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370840">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c>
                  <a:txBody>
                    <a:bodyPr/>
                    <a:lstStyle/>
                    <a:p>
                      <a:endParaRPr lang="en-US" sz="11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90000"/>
                      </a:schemeClr>
                    </a:solidFill>
                  </a:tcPr>
                </a:tc>
              </a:tr>
            </a:tbl>
          </a:graphicData>
        </a:graphic>
      </p:graphicFrame>
      <p:sp>
        <p:nvSpPr>
          <p:cNvPr id="5" name="TextBox 4"/>
          <p:cNvSpPr txBox="1"/>
          <p:nvPr/>
        </p:nvSpPr>
        <p:spPr>
          <a:xfrm>
            <a:off x="4765467" y="5687012"/>
            <a:ext cx="2685351" cy="307777"/>
          </a:xfrm>
          <a:prstGeom prst="rect">
            <a:avLst/>
          </a:prstGeom>
          <a:noFill/>
        </p:spPr>
        <p:txBody>
          <a:bodyPr wrap="none" rtlCol="0">
            <a:spAutoFit/>
          </a:bodyPr>
          <a:lstStyle/>
          <a:p>
            <a:r>
              <a:rPr lang="en-US" sz="1400" dirty="0" smtClean="0"/>
              <a:t>Simple 2-d grid partitioning.</a:t>
            </a:r>
            <a:endParaRPr lang="en-US" sz="1400" dirty="0"/>
          </a:p>
        </p:txBody>
      </p:sp>
    </p:spTree>
    <p:extLst>
      <p:ext uri="{BB962C8B-B14F-4D97-AF65-F5344CB8AC3E}">
        <p14:creationId xmlns:p14="http://schemas.microsoft.com/office/powerpoint/2010/main" val="1112996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Hibert</a:t>
            </a:r>
            <a:r>
              <a:rPr lang="en-US" dirty="0"/>
              <a:t> Curve Allocation Method (HCAM)</a:t>
            </a:r>
          </a:p>
        </p:txBody>
      </p:sp>
      <p:pic>
        <p:nvPicPr>
          <p:cNvPr id="4" name="Picture 3"/>
          <p:cNvPicPr>
            <a:picLocks noChangeAspect="1"/>
          </p:cNvPicPr>
          <p:nvPr/>
        </p:nvPicPr>
        <p:blipFill>
          <a:blip r:embed="rId2"/>
          <a:stretch>
            <a:fillRect/>
          </a:stretch>
        </p:blipFill>
        <p:spPr>
          <a:xfrm>
            <a:off x="1864152" y="1550176"/>
            <a:ext cx="8460520" cy="4288065"/>
          </a:xfrm>
          <a:prstGeom prst="rect">
            <a:avLst/>
          </a:prstGeom>
        </p:spPr>
      </p:pic>
    </p:spTree>
    <p:extLst>
      <p:ext uri="{BB962C8B-B14F-4D97-AF65-F5344CB8AC3E}">
        <p14:creationId xmlns:p14="http://schemas.microsoft.com/office/powerpoint/2010/main" val="2020171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genda">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ivider">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Quote">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ontent">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9525">
          <a:solidFill>
            <a:schemeClr val="tx1">
              <a:lumMod val="50000"/>
              <a:lumOff val="50000"/>
            </a:schemeClr>
          </a:solidFill>
          <a:tailEnd type="triangl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Bios">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Case Study">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Back Cover">
  <a:themeElements>
    <a:clrScheme name="Tradition">
      <a:dk1>
        <a:srgbClr val="121116"/>
      </a:dk1>
      <a:lt1>
        <a:srgbClr val="FFFFFF"/>
      </a:lt1>
      <a:dk2>
        <a:srgbClr val="BBBBBB"/>
      </a:dk2>
      <a:lt2>
        <a:srgbClr val="0000FF"/>
      </a:lt2>
      <a:accent1>
        <a:srgbClr val="EFEFEF"/>
      </a:accent1>
      <a:accent2>
        <a:srgbClr val="FB0D42"/>
      </a:accent2>
      <a:accent3>
        <a:srgbClr val="F6FF2E"/>
      </a:accent3>
      <a:accent4>
        <a:srgbClr val="23FBFF"/>
      </a:accent4>
      <a:accent5>
        <a:srgbClr val="DA02FF"/>
      </a:accent5>
      <a:accent6>
        <a:srgbClr val="28FF6D"/>
      </a:accent6>
      <a:hlink>
        <a:srgbClr val="0000FF"/>
      </a:hlink>
      <a:folHlink>
        <a:srgbClr val="0000FF"/>
      </a:folHlink>
    </a:clrScheme>
    <a:fontScheme name="SapientRazorfish">
      <a:majorFont>
        <a:latin typeface="Gotham Medium"/>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otham Book"/>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10301</TotalTime>
  <Words>1189</Words>
  <Application>Microsoft Office PowerPoint</Application>
  <PresentationFormat>Custom</PresentationFormat>
  <Paragraphs>357</Paragraphs>
  <Slides>18</Slides>
  <Notes>4</Notes>
  <HiddenSlides>0</HiddenSlides>
  <MMClips>0</MMClips>
  <ScaleCrop>false</ScaleCrop>
  <HeadingPairs>
    <vt:vector size="6" baseType="variant">
      <vt:variant>
        <vt:lpstr>Fonts Used</vt:lpstr>
      </vt:variant>
      <vt:variant>
        <vt:i4>11</vt:i4>
      </vt:variant>
      <vt:variant>
        <vt:lpstr>Theme</vt:lpstr>
      </vt:variant>
      <vt:variant>
        <vt:i4>8</vt:i4>
      </vt:variant>
      <vt:variant>
        <vt:lpstr>Slide Titles</vt:lpstr>
      </vt:variant>
      <vt:variant>
        <vt:i4>18</vt:i4>
      </vt:variant>
    </vt:vector>
  </HeadingPairs>
  <TitlesOfParts>
    <vt:vector size="37" baseType="lpstr">
      <vt:lpstr>ＭＳ Ｐゴシック</vt:lpstr>
      <vt:lpstr>Arial</vt:lpstr>
      <vt:lpstr>Calibri</vt:lpstr>
      <vt:lpstr>Georgia</vt:lpstr>
      <vt:lpstr>Gotham Book</vt:lpstr>
      <vt:lpstr>Gotham Medium</vt:lpstr>
      <vt:lpstr>Miller Display Roman</vt:lpstr>
      <vt:lpstr>MillerDisplay</vt:lpstr>
      <vt:lpstr>SapientSansBold</vt:lpstr>
      <vt:lpstr>SapientSansLight</vt:lpstr>
      <vt:lpstr>Wingdings</vt:lpstr>
      <vt:lpstr>Cover</vt:lpstr>
      <vt:lpstr>Agenda</vt:lpstr>
      <vt:lpstr>Divider</vt:lpstr>
      <vt:lpstr>Quote</vt:lpstr>
      <vt:lpstr>Content</vt:lpstr>
      <vt:lpstr>Bios</vt:lpstr>
      <vt:lpstr>Case Study</vt:lpstr>
      <vt:lpstr>Back Cover</vt:lpstr>
      <vt:lpstr>Distributed Computations for Analytics: Benchmarking Druid, HAWQ and Kinetica</vt:lpstr>
      <vt:lpstr>Distributed Merge Tree</vt:lpstr>
      <vt:lpstr>Apache Druid+S3 Deep Storage</vt:lpstr>
      <vt:lpstr>Apache HAWQ</vt:lpstr>
      <vt:lpstr>Apache Hawq: Custom Architecture</vt:lpstr>
      <vt:lpstr>Kinetica Architecture</vt:lpstr>
      <vt:lpstr>Partitioning Data Across a Cluster of Nodes</vt:lpstr>
      <vt:lpstr>Multi-dimensional Partitioning Strategy</vt:lpstr>
      <vt:lpstr>Hibert Curve Allocation Method (HCAM)</vt:lpstr>
      <vt:lpstr>General Multi-dimensional Partitioning (GeMDA)</vt:lpstr>
      <vt:lpstr>Multi-dimensional Partitioning: Cluster Architecture</vt:lpstr>
      <vt:lpstr>Data Model: Flat table</vt:lpstr>
      <vt:lpstr>Apache HAWQ</vt:lpstr>
      <vt:lpstr>Performance Studies</vt:lpstr>
      <vt:lpstr>Performance Studies</vt:lpstr>
      <vt:lpstr>Performance Studies</vt:lpstr>
      <vt:lpstr>Credits</vt:lpstr>
      <vt:lpstr>PowerPoint Presentation</vt:lpstr>
    </vt:vector>
  </TitlesOfParts>
  <Company>Sapient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Vijay Agneeswaran</cp:lastModifiedBy>
  <cp:revision>298</cp:revision>
  <dcterms:created xsi:type="dcterms:W3CDTF">2017-01-23T16:33:08Z</dcterms:created>
  <dcterms:modified xsi:type="dcterms:W3CDTF">2017-05-25T14:56:30Z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https://vox.publicis.sapient.com</vt:lpwstr>
  </property>
  <property fmtid="{D5CDD505-2E9C-101B-9397-08002B2CF9AE}" pid="3" name="Jive_VersionGuid">
    <vt:lpwstr>4b6875e7-55f5-4720-9945-00f116da8f21</vt:lpwstr>
  </property>
  <property fmtid="{D5CDD505-2E9C-101B-9397-08002B2CF9AE}" pid="4" name="Offisync_UniqueId">
    <vt:lpwstr>156517</vt:lpwstr>
  </property>
  <property fmtid="{D5CDD505-2E9C-101B-9397-08002B2CF9AE}" pid="5" name="Offisync_UpdateToken">
    <vt:lpwstr>5</vt:lpwstr>
  </property>
  <property fmtid="{D5CDD505-2E9C-101B-9397-08002B2CF9AE}" pid="6" name="Offisync_ServerID">
    <vt:lpwstr>2a760b3e-54a5-418b-9dd9-555cd32dea45</vt:lpwstr>
  </property>
  <property fmtid="{D5CDD505-2E9C-101B-9397-08002B2CF9AE}" pid="7" name="Jive_LatestUserAccountName">
    <vt:lpwstr>mvars2</vt:lpwstr>
  </property>
</Properties>
</file>