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Roboto Slab"/>
      <p:regular r:id="rId18"/>
      <p:bold r:id="rId19"/>
    </p:embeddedFon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7.xml"/><Relationship Id="rId22" Type="http://schemas.openxmlformats.org/officeDocument/2006/relationships/font" Target="fonts/Roboto-italic.fntdata"/><Relationship Id="rId10" Type="http://schemas.openxmlformats.org/officeDocument/2006/relationships/slide" Target="slides/slide6.xml"/><Relationship Id="rId21" Type="http://schemas.openxmlformats.org/officeDocument/2006/relationships/font" Target="fonts/Robot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Slab-bold.fntdata"/><Relationship Id="rId6" Type="http://schemas.openxmlformats.org/officeDocument/2006/relationships/slide" Target="slides/slide2.xml"/><Relationship Id="rId18" Type="http://schemas.openxmlformats.org/officeDocument/2006/relationships/font" Target="fonts/RobotoSlab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jYQtAcQddRg" TargetMode="External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vH5zHo6qI84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Open Source &amp;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Open Standards in </a:t>
            </a:r>
            <a:r>
              <a:rPr b="1" lang="en"/>
              <a:t>VR</a:t>
            </a:r>
          </a:p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Stephanie Hurlburt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Engines and Frameworks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sheer amount of open source frameworks available demonstrates how important they are to the VR ecosystem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i="1" lang="en"/>
              <a:t>AFrame, AR.js, ARToolkit</a:t>
            </a:r>
          </a:p>
          <a:p>
            <a:pPr lvl="0">
              <a:spcBef>
                <a:spcPts val="0"/>
              </a:spcBef>
              <a:buNone/>
            </a:pPr>
            <a:r>
              <a:rPr i="1" lang="en"/>
              <a:t>Cinder, OpenFrameworks, Unreal Engine, Primrose, Gear VR Framework, G3D Innovation Engine, </a:t>
            </a:r>
            <a:r>
              <a:rPr i="1" lang="en"/>
              <a:t>Towerengine, </a:t>
            </a:r>
            <a:r>
              <a:rPr i="1" lang="en"/>
              <a:t>Falcor</a:t>
            </a:r>
          </a:p>
          <a:p>
            <a:pPr lvl="0">
              <a:spcBef>
                <a:spcPts val="0"/>
              </a:spcBef>
              <a:buNone/>
            </a:pPr>
            <a:r>
              <a:rPr i="1" lang="en"/>
              <a:t>NewtonVR, Bullet Physics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Interacting with the Hardware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Hardware is a crucial part of making VR work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There is a large movement to create open source drivers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i="1" lang="en"/>
              <a:t>OSVR, Libsurvive, OpenHMD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Open Source is Crucial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 want this powerful medium to be open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 need debuggability in a fast-paced, highly evolving ecosystem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 should stop reinventing the wheel so we can focus on powerful experiences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 should focus our efforts on building shared, good quality frameworks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Thank you.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@sehurlburt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binomial.info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VR/XR is an exciting, rapidly evolving field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It touches every industry, from medical to construction to real estate to gaming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It changes the way we interact with our world, and the way we see computers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Every interaction needs to be rethought when designing for VR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“XR” encompasses VR, AR, MR, and more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Open source and open standards are crucial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Current Ecosystem &amp; OpenXR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510" y="1144126"/>
            <a:ext cx="3894864" cy="369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99800" y="1144125"/>
            <a:ext cx="3942380" cy="3694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glTF and Basis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glTF will be an open standard owned by the Khronos Group to represent 3D scenes and models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I am working on Basis, an open standard for texture and image data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Good performance is crucial to VR. JPEG is uncompressed on GPUs-- Basis keeps your image compressed.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For this to actually succeed, it must be an open standard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Open Source VR Experiences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Follow us on Facebook https://www.facebook.com/janusvr/  For more information on JanusVR http://www.janusvr.com" id="94" name="Shape 94" title="JanusVR - Standing in a web page">
            <a:hlinkClick r:id="rId3"/>
          </p:cNvPr>
          <p:cNvSpPr/>
          <p:nvPr/>
        </p:nvSpPr>
        <p:spPr>
          <a:xfrm>
            <a:off x="1885875" y="1"/>
            <a:ext cx="6858038" cy="51435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JanusVR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Experiences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Social VR is powerful-- we can interact with someone across the globe and feel more connected than ever before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Art is powerful in VR-- we are truly immersed in the medium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High Fidelity, JanusVR, HypVR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Many experiences built on open source engines are also open source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Engines and Frameworks</a:t>
            </a:r>
          </a:p>
        </p:txBody>
      </p:sp>
      <p:sp>
        <p:nvSpPr>
          <p:cNvPr id="107" name="Shape 107"/>
          <p:cNvSpPr txBox="1"/>
          <p:nvPr>
            <p:ph idx="4294967295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VRTK</a:t>
            </a:r>
          </a:p>
        </p:txBody>
      </p:sp>
      <p:sp>
        <p:nvSpPr>
          <p:cNvPr descr="VRTK - Virtual Reality Toolkit  A productive VR Toolkit for rapidly building VR solutions in Unity3d.  Feature overview of version 3.0.0  VRTK: http://vrtk.io  Community Slack Channel: http://invite.vrtk.io" id="113" name="Shape 113" title="VRTK - Version 3 Features">
            <a:hlinkClick r:id="rId3"/>
          </p:cNvPr>
          <p:cNvSpPr/>
          <p:nvPr/>
        </p:nvSpPr>
        <p:spPr>
          <a:xfrm>
            <a:off x="1883025" y="0"/>
            <a:ext cx="6858000" cy="51435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