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emf" ContentType="image/x-emf"/>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 id="2147493514" r:id="rId5"/>
    <p:sldMasterId id="2147493476" r:id="rId6"/>
    <p:sldMasterId id="2147493496" r:id="rId7"/>
  </p:sldMasterIdLst>
  <p:notesMasterIdLst>
    <p:notesMasterId r:id="rId36"/>
  </p:notesMasterIdLst>
  <p:handoutMasterIdLst>
    <p:handoutMasterId r:id="rId37"/>
  </p:handoutMasterIdLst>
  <p:sldIdLst>
    <p:sldId id="283" r:id="rId8"/>
    <p:sldId id="310" r:id="rId9"/>
    <p:sldId id="289" r:id="rId10"/>
    <p:sldId id="290" r:id="rId11"/>
    <p:sldId id="292" r:id="rId12"/>
    <p:sldId id="293" r:id="rId13"/>
    <p:sldId id="281" r:id="rId14"/>
    <p:sldId id="294" r:id="rId15"/>
    <p:sldId id="296" r:id="rId16"/>
    <p:sldId id="312" r:id="rId17"/>
    <p:sldId id="311" r:id="rId18"/>
    <p:sldId id="295" r:id="rId19"/>
    <p:sldId id="298" r:id="rId20"/>
    <p:sldId id="282" r:id="rId21"/>
    <p:sldId id="297" r:id="rId22"/>
    <p:sldId id="300" r:id="rId23"/>
    <p:sldId id="284" r:id="rId24"/>
    <p:sldId id="286" r:id="rId25"/>
    <p:sldId id="309" r:id="rId26"/>
    <p:sldId id="313" r:id="rId27"/>
    <p:sldId id="315" r:id="rId28"/>
    <p:sldId id="318" r:id="rId29"/>
    <p:sldId id="319" r:id="rId30"/>
    <p:sldId id="314" r:id="rId31"/>
    <p:sldId id="321" r:id="rId32"/>
    <p:sldId id="320" r:id="rId33"/>
    <p:sldId id="317" r:id="rId34"/>
    <p:sldId id="316" r:id="rId3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4">
          <p15:clr>
            <a:srgbClr val="A4A3A4"/>
          </p15:clr>
        </p15:guide>
        <p15:guide id="2" pos="3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47521"/>
    <a:srgbClr val="DADADB"/>
    <a:srgbClr val="0D1B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8" autoAdjust="0"/>
    <p:restoredTop sz="86653" autoAdjust="0"/>
  </p:normalViewPr>
  <p:slideViewPr>
    <p:cSldViewPr snapToGrid="0" snapToObjects="1">
      <p:cViewPr>
        <p:scale>
          <a:sx n="134" d="100"/>
          <a:sy n="134" d="100"/>
        </p:scale>
        <p:origin x="976" y="392"/>
      </p:cViewPr>
      <p:guideLst>
        <p:guide orient="horz" pos="624"/>
        <p:guide pos="378"/>
      </p:guideLst>
    </p:cSldViewPr>
  </p:slideViewPr>
  <p:notesTextViewPr>
    <p:cViewPr>
      <p:scale>
        <a:sx n="100" d="100"/>
        <a:sy n="100" d="100"/>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9" Type="http://schemas.openxmlformats.org/officeDocument/2006/relationships/slide" Target="slides/slide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 Target="slides/slide1.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notesMaster" Target="notesMasters/notesMaster1.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37" Type="http://schemas.openxmlformats.org/officeDocument/2006/relationships/handoutMaster" Target="handoutMasters/handout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alibri"/>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C3EE75-8299-FE41-A154-667990EC725E}" type="datetimeFigureOut">
              <a:rPr lang="en-US" smtClean="0">
                <a:latin typeface="Calibri"/>
              </a:rPr>
              <a:t>3/14/17</a:t>
            </a:fld>
            <a:endParaRPr lang="en-US" dirty="0">
              <a:latin typeface="Calibri"/>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Calibri"/>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8A520E-6EA9-5547-8BA6-457F185D7AE0}" type="slidenum">
              <a:rPr lang="en-US" smtClean="0">
                <a:latin typeface="Calibri"/>
              </a:rPr>
              <a:t>‹#›</a:t>
            </a:fld>
            <a:endParaRPr lang="en-US" dirty="0">
              <a:latin typeface="Calibri"/>
            </a:endParaRPr>
          </a:p>
        </p:txBody>
      </p:sp>
    </p:spTree>
    <p:extLst>
      <p:ext uri="{BB962C8B-B14F-4D97-AF65-F5344CB8AC3E}">
        <p14:creationId xmlns:p14="http://schemas.microsoft.com/office/powerpoint/2010/main" val="37548682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a:defRPr>
            </a:lvl1pPr>
          </a:lstStyle>
          <a:p>
            <a:fld id="{D33C2C2F-6922-8C42-8048-CBA2A35CC81F}" type="datetimeFigureOut">
              <a:rPr lang="en-US" smtClean="0"/>
              <a:pPr/>
              <a:t>3/14/17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a:defRPr>
            </a:lvl1pPr>
          </a:lstStyle>
          <a:p>
            <a:fld id="{21DC07B2-E126-F241-AE4E-1A52E2D9DAC2}" type="slidenum">
              <a:rPr lang="en-US" smtClean="0"/>
              <a:pPr/>
              <a:t>‹#›</a:t>
            </a:fld>
            <a:endParaRPr lang="en-US" dirty="0"/>
          </a:p>
        </p:txBody>
      </p:sp>
    </p:spTree>
    <p:extLst>
      <p:ext uri="{BB962C8B-B14F-4D97-AF65-F5344CB8AC3E}">
        <p14:creationId xmlns:p14="http://schemas.microsoft.com/office/powerpoint/2010/main" val="17628405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Calibri"/>
        <a:ea typeface="+mn-ea"/>
        <a:cs typeface="+mn-cs"/>
      </a:defRPr>
    </a:lvl1pPr>
    <a:lvl2pPr marL="457200" algn="l" defTabSz="457200" rtl="0" eaLnBrk="1" latinLnBrk="0" hangingPunct="1">
      <a:defRPr sz="1200" kern="1200">
        <a:solidFill>
          <a:schemeClr val="tx1"/>
        </a:solidFill>
        <a:latin typeface="Calibri"/>
        <a:ea typeface="+mn-ea"/>
        <a:cs typeface="+mn-cs"/>
      </a:defRPr>
    </a:lvl2pPr>
    <a:lvl3pPr marL="914400" algn="l" defTabSz="457200" rtl="0" eaLnBrk="1" latinLnBrk="0" hangingPunct="1">
      <a:defRPr sz="1200" kern="1200">
        <a:solidFill>
          <a:schemeClr val="tx1"/>
        </a:solidFill>
        <a:latin typeface="Calibri"/>
        <a:ea typeface="+mn-ea"/>
        <a:cs typeface="+mn-cs"/>
      </a:defRPr>
    </a:lvl3pPr>
    <a:lvl4pPr marL="1371600" algn="l" defTabSz="457200" rtl="0" eaLnBrk="1" latinLnBrk="0" hangingPunct="1">
      <a:defRPr sz="1200" kern="1200">
        <a:solidFill>
          <a:schemeClr val="tx1"/>
        </a:solidFill>
        <a:latin typeface="Calibri"/>
        <a:ea typeface="+mn-ea"/>
        <a:cs typeface="+mn-cs"/>
      </a:defRPr>
    </a:lvl4pPr>
    <a:lvl5pPr marL="1828800" algn="l" defTabSz="457200" rtl="0" eaLnBrk="1" latinLnBrk="0" hangingPunct="1">
      <a:defRPr sz="1200" kern="1200">
        <a:solidFill>
          <a:schemeClr val="tx1"/>
        </a:solidFill>
        <a:latin typeface="Calibr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4ACCD1-6A07-4099-ACBF-2EA3310362E9}" type="slidenum">
              <a:rPr lang="en-US" smtClean="0"/>
              <a:pPr/>
              <a:t>2</a:t>
            </a:fld>
            <a:endParaRPr lang="en-US"/>
          </a:p>
        </p:txBody>
      </p:sp>
    </p:spTree>
    <p:extLst>
      <p:ext uri="{BB962C8B-B14F-4D97-AF65-F5344CB8AC3E}">
        <p14:creationId xmlns:p14="http://schemas.microsoft.com/office/powerpoint/2010/main" val="4016030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4ACCD1-6A07-4099-ACBF-2EA3310362E9}" type="slidenum">
              <a:rPr lang="en-US" smtClean="0"/>
              <a:pPr/>
              <a:t>7</a:t>
            </a:fld>
            <a:endParaRPr lang="en-US"/>
          </a:p>
        </p:txBody>
      </p:sp>
    </p:spTree>
    <p:extLst>
      <p:ext uri="{BB962C8B-B14F-4D97-AF65-F5344CB8AC3E}">
        <p14:creationId xmlns:p14="http://schemas.microsoft.com/office/powerpoint/2010/main" val="1369356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4ACCD1-6A07-4099-ACBF-2EA3310362E9}" type="slidenum">
              <a:rPr lang="en-US" smtClean="0"/>
              <a:pPr/>
              <a:t>8</a:t>
            </a:fld>
            <a:endParaRPr lang="en-US"/>
          </a:p>
        </p:txBody>
      </p:sp>
    </p:spTree>
    <p:extLst>
      <p:ext uri="{BB962C8B-B14F-4D97-AF65-F5344CB8AC3E}">
        <p14:creationId xmlns:p14="http://schemas.microsoft.com/office/powerpoint/2010/main" val="2537111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4ACCD1-6A07-4099-ACBF-2EA3310362E9}" type="slidenum">
              <a:rPr lang="en-US" smtClean="0"/>
              <a:pPr/>
              <a:t>10</a:t>
            </a:fld>
            <a:endParaRPr lang="en-US"/>
          </a:p>
        </p:txBody>
      </p:sp>
    </p:spTree>
    <p:extLst>
      <p:ext uri="{BB962C8B-B14F-4D97-AF65-F5344CB8AC3E}">
        <p14:creationId xmlns:p14="http://schemas.microsoft.com/office/powerpoint/2010/main" val="3937943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4ACCD1-6A07-4099-ACBF-2EA3310362E9}" type="slidenum">
              <a:rPr lang="en-US" smtClean="0"/>
              <a:pPr/>
              <a:t>13</a:t>
            </a:fld>
            <a:endParaRPr lang="en-US"/>
          </a:p>
        </p:txBody>
      </p:sp>
    </p:spTree>
    <p:extLst>
      <p:ext uri="{BB962C8B-B14F-4D97-AF65-F5344CB8AC3E}">
        <p14:creationId xmlns:p14="http://schemas.microsoft.com/office/powerpoint/2010/main" val="2537883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4ACCD1-6A07-4099-ACBF-2EA3310362E9}" type="slidenum">
              <a:rPr lang="en-US" smtClean="0"/>
              <a:pPr/>
              <a:t>14</a:t>
            </a:fld>
            <a:endParaRPr lang="en-US"/>
          </a:p>
        </p:txBody>
      </p:sp>
    </p:spTree>
    <p:extLst>
      <p:ext uri="{BB962C8B-B14F-4D97-AF65-F5344CB8AC3E}">
        <p14:creationId xmlns:p14="http://schemas.microsoft.com/office/powerpoint/2010/main" val="1369356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4ACCD1-6A07-4099-ACBF-2EA3310362E9}" type="slidenum">
              <a:rPr lang="en-US" smtClean="0"/>
              <a:pPr/>
              <a:t>16</a:t>
            </a:fld>
            <a:endParaRPr lang="en-US"/>
          </a:p>
        </p:txBody>
      </p:sp>
    </p:spTree>
    <p:extLst>
      <p:ext uri="{BB962C8B-B14F-4D97-AF65-F5344CB8AC3E}">
        <p14:creationId xmlns:p14="http://schemas.microsoft.com/office/powerpoint/2010/main" val="2440239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8.emf"/><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9.emf"/><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4.emf"/><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4.emf"/><Relationship Id="rId1" Type="http://schemas.openxmlformats.org/officeDocument/2006/relationships/slideMaster" Target="../slideMasters/slideMaster3.xml"/><Relationship Id="rId2"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4.emf"/><Relationship Id="rId1" Type="http://schemas.openxmlformats.org/officeDocument/2006/relationships/slideMaster" Target="../slideMasters/slideMaster3.xml"/><Relationship Id="rId2" Type="http://schemas.openxmlformats.org/officeDocument/2006/relationships/image" Target="../media/image2.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4.emf"/><Relationship Id="rId1" Type="http://schemas.openxmlformats.org/officeDocument/2006/relationships/slideMaster" Target="../slideMasters/slideMaster3.xml"/><Relationship Id="rId2" Type="http://schemas.openxmlformats.org/officeDocument/2006/relationships/image" Target="../media/image2.e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4.emf"/><Relationship Id="rId1" Type="http://schemas.openxmlformats.org/officeDocument/2006/relationships/slideMaster" Target="../slideMasters/slideMaster3.xml"/><Relationship Id="rId2" Type="http://schemas.openxmlformats.org/officeDocument/2006/relationships/image" Target="../media/image2.emf"/></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4.emf"/><Relationship Id="rId1" Type="http://schemas.openxmlformats.org/officeDocument/2006/relationships/slideMaster" Target="../slideMasters/slideMaster3.xml"/><Relationship Id="rId2" Type="http://schemas.openxmlformats.org/officeDocument/2006/relationships/image" Target="../media/image2.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4.emf"/><Relationship Id="rId1" Type="http://schemas.openxmlformats.org/officeDocument/2006/relationships/slideMaster" Target="../slideMasters/slideMaster3.xml"/><Relationship Id="rId2" Type="http://schemas.openxmlformats.org/officeDocument/2006/relationships/image" Target="../media/image2.emf"/></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4.emf"/><Relationship Id="rId1" Type="http://schemas.openxmlformats.org/officeDocument/2006/relationships/slideMaster" Target="../slideMasters/slideMaster3.xml"/><Relationship Id="rId2" Type="http://schemas.openxmlformats.org/officeDocument/2006/relationships/image" Target="../media/image2.emf"/></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4.emf"/><Relationship Id="rId1" Type="http://schemas.openxmlformats.org/officeDocument/2006/relationships/slideMaster" Target="../slideMasters/slideMaster3.xml"/><Relationship Id="rId2" Type="http://schemas.openxmlformats.org/officeDocument/2006/relationships/image" Target="../media/image2.emf"/></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4.emf"/><Relationship Id="rId1" Type="http://schemas.openxmlformats.org/officeDocument/2006/relationships/slideMaster" Target="../slideMasters/slideMaster3.xml"/><Relationship Id="rId2" Type="http://schemas.openxmlformats.org/officeDocument/2006/relationships/image" Target="../media/image2.em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11.png"/><Relationship Id="rId1" Type="http://schemas.openxmlformats.org/officeDocument/2006/relationships/slideMaster" Target="../slideMasters/slideMaster4.xml"/><Relationship Id="rId2"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11.png"/><Relationship Id="rId1" Type="http://schemas.openxmlformats.org/officeDocument/2006/relationships/slideMaster" Target="../slideMasters/slideMaster4.xml"/><Relationship Id="rId2" Type="http://schemas.openxmlformats.org/officeDocument/2006/relationships/image" Target="../media/image2.e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11.png"/><Relationship Id="rId1" Type="http://schemas.openxmlformats.org/officeDocument/2006/relationships/slideMaster" Target="../slideMasters/slideMaster4.xml"/><Relationship Id="rId2" Type="http://schemas.openxmlformats.org/officeDocument/2006/relationships/image" Target="../media/image2.emf"/></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11.png"/><Relationship Id="rId1" Type="http://schemas.openxmlformats.org/officeDocument/2006/relationships/slideMaster" Target="../slideMasters/slideMaster4.xml"/><Relationship Id="rId2" Type="http://schemas.openxmlformats.org/officeDocument/2006/relationships/image" Target="../media/image2.emf"/></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11.png"/><Relationship Id="rId1" Type="http://schemas.openxmlformats.org/officeDocument/2006/relationships/slideMaster" Target="../slideMasters/slideMaster4.xml"/><Relationship Id="rId2" Type="http://schemas.openxmlformats.org/officeDocument/2006/relationships/image" Target="../media/image2.emf"/></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11.png"/><Relationship Id="rId1" Type="http://schemas.openxmlformats.org/officeDocument/2006/relationships/slideMaster" Target="../slideMasters/slideMaster4.xml"/><Relationship Id="rId2" Type="http://schemas.openxmlformats.org/officeDocument/2006/relationships/image" Target="../media/image2.emf"/></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11.png"/><Relationship Id="rId1" Type="http://schemas.openxmlformats.org/officeDocument/2006/relationships/slideMaster" Target="../slideMasters/slideMaster4.xml"/><Relationship Id="rId2" Type="http://schemas.openxmlformats.org/officeDocument/2006/relationships/image" Target="../media/image2.emf"/></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11.png"/><Relationship Id="rId1" Type="http://schemas.openxmlformats.org/officeDocument/2006/relationships/slideMaster" Target="../slideMasters/slideMaster4.xml"/><Relationship Id="rId2" Type="http://schemas.openxmlformats.org/officeDocument/2006/relationships/image" Target="../media/image2.emf"/></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11.png"/><Relationship Id="rId1" Type="http://schemas.openxmlformats.org/officeDocument/2006/relationships/slideMaster" Target="../slideMasters/slideMaster4.xml"/><Relationship Id="rId2" Type="http://schemas.openxmlformats.org/officeDocument/2006/relationships/image" Target="../media/image2.emf"/></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4.emf"/><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5.emf"/><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7.emf"/><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4606928"/>
            <a:ext cx="9144000" cy="536571"/>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pic>
        <p:nvPicPr>
          <p:cNvPr id="14" name="Picture 13"/>
          <p:cNvPicPr>
            <a:picLocks noChangeAspect="1"/>
          </p:cNvPicPr>
          <p:nvPr userDrawn="1"/>
        </p:nvPicPr>
        <p:blipFill>
          <a:blip r:embed="rId3"/>
          <a:stretch>
            <a:fillRect/>
          </a:stretch>
        </p:blipFill>
        <p:spPr>
          <a:xfrm rot="10800000">
            <a:off x="3860801" y="4813298"/>
            <a:ext cx="1422400" cy="330200"/>
          </a:xfrm>
          <a:prstGeom prst="rect">
            <a:avLst/>
          </a:prstGeom>
        </p:spPr>
      </p:pic>
      <p:sp>
        <p:nvSpPr>
          <p:cNvPr id="22" name="Title 1"/>
          <p:cNvSpPr>
            <a:spLocks noGrp="1"/>
          </p:cNvSpPr>
          <p:nvPr>
            <p:ph type="title" hasCustomPrompt="1"/>
          </p:nvPr>
        </p:nvSpPr>
        <p:spPr>
          <a:xfrm>
            <a:off x="328528" y="1728961"/>
            <a:ext cx="8564804" cy="555229"/>
          </a:xfrm>
        </p:spPr>
        <p:txBody>
          <a:bodyPr lIns="0" tIns="0" rIns="0" bIns="0" anchor="b" anchorCtr="0">
            <a:normAutofit/>
          </a:bodyPr>
          <a:lstStyle>
            <a:lvl1pPr algn="ctr">
              <a:defRPr lang="en-US" sz="2800" b="0" i="0" kern="1200" cap="all" spc="100" dirty="0">
                <a:solidFill>
                  <a:schemeClr val="accent5"/>
                </a:solidFill>
                <a:latin typeface="Calibri"/>
                <a:ea typeface="+mj-ea"/>
                <a:cs typeface="Calibri"/>
              </a:defRPr>
            </a:lvl1pPr>
          </a:lstStyle>
          <a:p>
            <a:r>
              <a:rPr lang="en-US" dirty="0" smtClean="0"/>
              <a:t>Your PowerPoint Title Here</a:t>
            </a:r>
            <a:endParaRPr lang="en-US" dirty="0"/>
          </a:p>
        </p:txBody>
      </p:sp>
      <p:sp>
        <p:nvSpPr>
          <p:cNvPr id="27" name="Text Placeholder 25"/>
          <p:cNvSpPr>
            <a:spLocks noGrp="1"/>
          </p:cNvSpPr>
          <p:nvPr>
            <p:ph type="body" sz="quarter" idx="13" hasCustomPrompt="1"/>
          </p:nvPr>
        </p:nvSpPr>
        <p:spPr>
          <a:xfrm>
            <a:off x="328528" y="2402006"/>
            <a:ext cx="8564804" cy="417662"/>
          </a:xfrm>
        </p:spPr>
        <p:txBody>
          <a:bodyPr lIns="0" tIns="0" rIns="0" bIns="0" anchor="t" anchorCtr="0">
            <a:normAutofit/>
          </a:bodyPr>
          <a:lstStyle>
            <a:lvl1pPr marL="0" indent="0" algn="ctr">
              <a:buNone/>
              <a:defRPr sz="2000" b="0" i="0" spc="150" baseline="0">
                <a:solidFill>
                  <a:srgbClr val="161616"/>
                </a:solidFill>
                <a:latin typeface="Calibri"/>
                <a:cs typeface="Calibri"/>
              </a:defRPr>
            </a:lvl1pPr>
          </a:lstStyle>
          <a:p>
            <a:pPr lvl="0"/>
            <a:r>
              <a:rPr lang="en-US" dirty="0" smtClean="0"/>
              <a:t>Title Subhead Here</a:t>
            </a:r>
            <a:endParaRPr lang="en-US" dirty="0"/>
          </a:p>
        </p:txBody>
      </p:sp>
      <p:sp>
        <p:nvSpPr>
          <p:cNvPr id="9" name="Rectangle 8"/>
          <p:cNvSpPr/>
          <p:nvPr userDrawn="1"/>
        </p:nvSpPr>
        <p:spPr>
          <a:xfrm>
            <a:off x="0" y="3"/>
            <a:ext cx="9144000" cy="129654"/>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11" name="Slide Number Placeholder 5"/>
          <p:cNvSpPr>
            <a:spLocks noGrp="1"/>
          </p:cNvSpPr>
          <p:nvPr>
            <p:ph type="sldNum" sz="quarter" idx="12"/>
          </p:nvPr>
        </p:nvSpPr>
        <p:spPr>
          <a:xfrm>
            <a:off x="3913006" y="4831622"/>
            <a:ext cx="1324797" cy="212117"/>
          </a:xfrm>
          <a:prstGeom prst="rect">
            <a:avLst/>
          </a:prstGeom>
        </p:spPr>
        <p:txBody>
          <a:bodyPr anchor="t"/>
          <a:lstStyle>
            <a:lvl1pPr algn="ctr">
              <a:defRPr sz="1000" b="0" i="0" kern="800" spc="200">
                <a:solidFill>
                  <a:schemeClr val="bg1"/>
                </a:solidFill>
                <a:latin typeface="Calibri"/>
                <a:cs typeface="Calibri"/>
              </a:defRPr>
            </a:lvl1pPr>
          </a:lstStyle>
          <a:p>
            <a:fld id="{A0E45553-A111-C04B-8AB1-017C6D5C892C}" type="slidenum">
              <a:rPr lang="en-US" smtClean="0"/>
              <a:pPr/>
              <a:t>‹#›</a:t>
            </a:fld>
            <a:endParaRPr lang="en-US" dirty="0"/>
          </a:p>
        </p:txBody>
      </p:sp>
    </p:spTree>
    <p:extLst>
      <p:ext uri="{BB962C8B-B14F-4D97-AF65-F5344CB8AC3E}">
        <p14:creationId xmlns:p14="http://schemas.microsoft.com/office/powerpoint/2010/main" val="172835148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efense">
    <p:spTree>
      <p:nvGrpSpPr>
        <p:cNvPr id="1" name=""/>
        <p:cNvGrpSpPr/>
        <p:nvPr/>
      </p:nvGrpSpPr>
      <p:grpSpPr>
        <a:xfrm>
          <a:off x="0" y="0"/>
          <a:ext cx="0" cy="0"/>
          <a:chOff x="0" y="0"/>
          <a:chExt cx="0" cy="0"/>
        </a:xfrm>
      </p:grpSpPr>
      <p:sp>
        <p:nvSpPr>
          <p:cNvPr id="7" name="Rectangle 6"/>
          <p:cNvSpPr/>
          <p:nvPr userDrawn="1"/>
        </p:nvSpPr>
        <p:spPr>
          <a:xfrm>
            <a:off x="0" y="0"/>
            <a:ext cx="9144000" cy="5143497"/>
          </a:xfrm>
          <a:prstGeom prst="rect">
            <a:avLst/>
          </a:prstGeom>
          <a:solidFill>
            <a:srgbClr val="0D1B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18" name="Picture 17" descr="HighlightedSpiro.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0" y="25917"/>
            <a:ext cx="9144000" cy="5143500"/>
          </a:xfrm>
          <a:prstGeom prst="rect">
            <a:avLst/>
          </a:prstGeom>
        </p:spPr>
      </p:pic>
      <p:sp>
        <p:nvSpPr>
          <p:cNvPr id="13" name="Picture Placeholder 10"/>
          <p:cNvSpPr>
            <a:spLocks noGrp="1"/>
          </p:cNvSpPr>
          <p:nvPr>
            <p:ph type="pic" sz="quarter" idx="15" hasCustomPrompt="1"/>
          </p:nvPr>
        </p:nvSpPr>
        <p:spPr>
          <a:xfrm>
            <a:off x="5069127" y="583212"/>
            <a:ext cx="3651930" cy="3651916"/>
          </a:xfrm>
          <a:prstGeom prst="ellipse">
            <a:avLst/>
          </a:prstGeom>
          <a:ln w="12700" cmpd="sng">
            <a:gradFill flip="none" rotWithShape="1">
              <a:gsLst>
                <a:gs pos="0">
                  <a:srgbClr val="F47521"/>
                </a:gs>
                <a:gs pos="100000">
                  <a:srgbClr val="FFFFFF">
                    <a:alpha val="0"/>
                  </a:srgbClr>
                </a:gs>
              </a:gsLst>
              <a:lin ang="10800000" scaled="0"/>
              <a:tileRect/>
            </a:gradFill>
          </a:ln>
        </p:spPr>
        <p:txBody>
          <a:bodyPr anchor="ctr">
            <a:normAutofit/>
          </a:bodyPr>
          <a:lstStyle>
            <a:lvl1pPr marL="0" indent="0" algn="ctr">
              <a:buNone/>
              <a:defRPr sz="1400" b="0" i="0" baseline="0">
                <a:solidFill>
                  <a:srgbClr val="FFFFFF"/>
                </a:solidFill>
                <a:latin typeface="Calibri"/>
                <a:cs typeface="Calibri"/>
              </a:defRPr>
            </a:lvl1pPr>
          </a:lstStyle>
          <a:p>
            <a:r>
              <a:rPr lang="en-US" dirty="0" smtClean="0"/>
              <a:t>Click icon to add photo</a:t>
            </a:r>
            <a:endParaRPr lang="en-US" dirty="0"/>
          </a:p>
        </p:txBody>
      </p:sp>
      <p:sp>
        <p:nvSpPr>
          <p:cNvPr id="11" name="Text Placeholder 15"/>
          <p:cNvSpPr>
            <a:spLocks noGrp="1"/>
          </p:cNvSpPr>
          <p:nvPr>
            <p:ph type="body" sz="quarter" idx="11" hasCustomPrompt="1"/>
          </p:nvPr>
        </p:nvSpPr>
        <p:spPr>
          <a:xfrm>
            <a:off x="602303" y="2917075"/>
            <a:ext cx="4187639" cy="1436491"/>
          </a:xfrm>
        </p:spPr>
        <p:txBody>
          <a:bodyPr lIns="0" tIns="0" rIns="0" bIns="0">
            <a:normAutofit/>
          </a:bodyPr>
          <a:lstStyle>
            <a:lvl1pPr marL="0" indent="0" algn="ctr">
              <a:buFont typeface="Arial"/>
              <a:buNone/>
              <a:defRPr sz="1600" b="0" i="0" spc="100">
                <a:solidFill>
                  <a:srgbClr val="8DA0A0"/>
                </a:solidFill>
                <a:latin typeface="Calibri"/>
                <a:cs typeface="Calibri"/>
              </a:defRPr>
            </a:lvl1pPr>
            <a:lvl2pPr>
              <a:defRPr b="0" i="0">
                <a:solidFill>
                  <a:srgbClr val="FFFFFF"/>
                </a:solidFill>
                <a:latin typeface="Bariol Regular"/>
                <a:cs typeface="Bariol Regular"/>
              </a:defRPr>
            </a:lvl2pPr>
            <a:lvl3pPr>
              <a:defRPr b="0" i="0">
                <a:solidFill>
                  <a:srgbClr val="FFFFFF"/>
                </a:solidFill>
                <a:latin typeface="Bariol Regular"/>
                <a:cs typeface="Bariol Regular"/>
              </a:defRPr>
            </a:lvl3pPr>
            <a:lvl4pPr>
              <a:defRPr b="0" i="0">
                <a:solidFill>
                  <a:srgbClr val="FFFFFF"/>
                </a:solidFill>
                <a:latin typeface="Bariol Regular"/>
                <a:cs typeface="Bariol Regular"/>
              </a:defRPr>
            </a:lvl4pPr>
            <a:lvl5pPr>
              <a:defRPr b="0" i="0">
                <a:solidFill>
                  <a:srgbClr val="FFFFFF"/>
                </a:solidFill>
                <a:latin typeface="Bariol Regular"/>
                <a:cs typeface="Bariol Regular"/>
              </a:defRPr>
            </a:lvl5pPr>
          </a:lstStyle>
          <a:p>
            <a:pPr lvl="0"/>
            <a:r>
              <a:rPr lang="en-US" dirty="0" smtClean="0"/>
              <a:t>Click to edit sections intro paragraph</a:t>
            </a:r>
            <a:endParaRPr lang="en-US" dirty="0"/>
          </a:p>
        </p:txBody>
      </p:sp>
      <p:sp>
        <p:nvSpPr>
          <p:cNvPr id="12" name="Title 1"/>
          <p:cNvSpPr>
            <a:spLocks noGrp="1"/>
          </p:cNvSpPr>
          <p:nvPr>
            <p:ph type="title" hasCustomPrompt="1"/>
          </p:nvPr>
        </p:nvSpPr>
        <p:spPr>
          <a:xfrm>
            <a:off x="602303" y="2209277"/>
            <a:ext cx="4187639" cy="555229"/>
          </a:xfrm>
        </p:spPr>
        <p:txBody>
          <a:bodyPr vert="horz" lIns="0" tIns="0" rIns="0" bIns="0" rtlCol="0" anchor="b" anchorCtr="0">
            <a:normAutofit/>
          </a:bodyPr>
          <a:lstStyle>
            <a:lvl1pPr algn="ctr">
              <a:defRPr lang="en-US" sz="2000" b="0" i="0" kern="1200" cap="all" spc="200" dirty="0">
                <a:solidFill>
                  <a:srgbClr val="6FCCDC"/>
                </a:solidFill>
                <a:latin typeface="Calibri"/>
                <a:ea typeface="+mj-ea"/>
                <a:cs typeface="Calibri"/>
              </a:defRPr>
            </a:lvl1pPr>
          </a:lstStyle>
          <a:p>
            <a:pPr lvl="0"/>
            <a:r>
              <a:rPr lang="en-US" dirty="0" smtClean="0"/>
              <a:t>Your Section Title Here</a:t>
            </a:r>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pic>
        <p:nvPicPr>
          <p:cNvPr id="19" name="Picture 2"/>
          <p:cNvPicPr>
            <a:picLocks noChangeAspect="1" noChangeArrowheads="1"/>
          </p:cNvPicPr>
          <p:nvPr userDrawn="1"/>
        </p:nvPicPr>
        <p:blipFill>
          <a:blip r:embed="rId4" cstate="print">
            <a:extLst>
              <a:ext uri="{28A0092B-C50C-407E-A947-70E740481C1C}">
                <a14:useLocalDpi xmlns:a14="http://schemas.microsoft.com/office/drawing/2010/main"/>
              </a:ext>
            </a:extLst>
          </a:blip>
          <a:stretch>
            <a:fillRect/>
          </a:stretch>
        </p:blipFill>
        <p:spPr bwMode="auto">
          <a:xfrm>
            <a:off x="2046067" y="839477"/>
            <a:ext cx="1300109" cy="10720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99609325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inance">
    <p:spTree>
      <p:nvGrpSpPr>
        <p:cNvPr id="1" name=""/>
        <p:cNvGrpSpPr/>
        <p:nvPr/>
      </p:nvGrpSpPr>
      <p:grpSpPr>
        <a:xfrm>
          <a:off x="0" y="0"/>
          <a:ext cx="0" cy="0"/>
          <a:chOff x="0" y="0"/>
          <a:chExt cx="0" cy="0"/>
        </a:xfrm>
      </p:grpSpPr>
      <p:sp>
        <p:nvSpPr>
          <p:cNvPr id="7" name="Rectangle 6"/>
          <p:cNvSpPr/>
          <p:nvPr userDrawn="1"/>
        </p:nvSpPr>
        <p:spPr>
          <a:xfrm>
            <a:off x="0" y="0"/>
            <a:ext cx="9144000" cy="5143497"/>
          </a:xfrm>
          <a:prstGeom prst="rect">
            <a:avLst/>
          </a:prstGeom>
          <a:solidFill>
            <a:srgbClr val="0D1B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18" name="Picture 17" descr="HighlightedSpiro.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0" y="25917"/>
            <a:ext cx="9144000" cy="5143500"/>
          </a:xfrm>
          <a:prstGeom prst="rect">
            <a:avLst/>
          </a:prstGeom>
        </p:spPr>
      </p:pic>
      <p:sp>
        <p:nvSpPr>
          <p:cNvPr id="13" name="Picture Placeholder 10"/>
          <p:cNvSpPr>
            <a:spLocks noGrp="1"/>
          </p:cNvSpPr>
          <p:nvPr>
            <p:ph type="pic" sz="quarter" idx="15" hasCustomPrompt="1"/>
          </p:nvPr>
        </p:nvSpPr>
        <p:spPr>
          <a:xfrm>
            <a:off x="5069127" y="583212"/>
            <a:ext cx="3651930" cy="3651916"/>
          </a:xfrm>
          <a:prstGeom prst="ellipse">
            <a:avLst/>
          </a:prstGeom>
          <a:ln w="12700" cmpd="sng">
            <a:gradFill flip="none" rotWithShape="1">
              <a:gsLst>
                <a:gs pos="0">
                  <a:srgbClr val="F47521"/>
                </a:gs>
                <a:gs pos="100000">
                  <a:srgbClr val="FFFFFF">
                    <a:alpha val="0"/>
                  </a:srgbClr>
                </a:gs>
              </a:gsLst>
              <a:lin ang="10800000" scaled="0"/>
              <a:tileRect/>
            </a:gradFill>
          </a:ln>
        </p:spPr>
        <p:txBody>
          <a:bodyPr anchor="ctr">
            <a:normAutofit/>
          </a:bodyPr>
          <a:lstStyle>
            <a:lvl1pPr marL="0" indent="0" algn="ctr">
              <a:buNone/>
              <a:defRPr sz="1400" b="0" i="0" baseline="0">
                <a:solidFill>
                  <a:srgbClr val="FFFFFF"/>
                </a:solidFill>
                <a:latin typeface="Calibri"/>
                <a:cs typeface="Calibri"/>
              </a:defRPr>
            </a:lvl1pPr>
          </a:lstStyle>
          <a:p>
            <a:r>
              <a:rPr lang="en-US" dirty="0" smtClean="0"/>
              <a:t>Click icon to add photo</a:t>
            </a:r>
            <a:endParaRPr lang="en-US" dirty="0"/>
          </a:p>
        </p:txBody>
      </p:sp>
      <p:sp>
        <p:nvSpPr>
          <p:cNvPr id="11" name="Text Placeholder 15"/>
          <p:cNvSpPr>
            <a:spLocks noGrp="1"/>
          </p:cNvSpPr>
          <p:nvPr>
            <p:ph type="body" sz="quarter" idx="11" hasCustomPrompt="1"/>
          </p:nvPr>
        </p:nvSpPr>
        <p:spPr>
          <a:xfrm>
            <a:off x="602303" y="2917075"/>
            <a:ext cx="4187639" cy="1436491"/>
          </a:xfrm>
        </p:spPr>
        <p:txBody>
          <a:bodyPr lIns="0" tIns="0" rIns="0" bIns="0">
            <a:normAutofit/>
          </a:bodyPr>
          <a:lstStyle>
            <a:lvl1pPr marL="0" indent="0" algn="ctr">
              <a:buFont typeface="Arial"/>
              <a:buNone/>
              <a:defRPr sz="1600" b="0" i="0" spc="100">
                <a:solidFill>
                  <a:srgbClr val="8DA0A0"/>
                </a:solidFill>
                <a:latin typeface="Calibri"/>
                <a:cs typeface="Calibri"/>
              </a:defRPr>
            </a:lvl1pPr>
            <a:lvl2pPr>
              <a:defRPr b="0" i="0">
                <a:solidFill>
                  <a:srgbClr val="FFFFFF"/>
                </a:solidFill>
                <a:latin typeface="Bariol Regular"/>
                <a:cs typeface="Bariol Regular"/>
              </a:defRPr>
            </a:lvl2pPr>
            <a:lvl3pPr>
              <a:defRPr b="0" i="0">
                <a:solidFill>
                  <a:srgbClr val="FFFFFF"/>
                </a:solidFill>
                <a:latin typeface="Bariol Regular"/>
                <a:cs typeface="Bariol Regular"/>
              </a:defRPr>
            </a:lvl3pPr>
            <a:lvl4pPr>
              <a:defRPr b="0" i="0">
                <a:solidFill>
                  <a:srgbClr val="FFFFFF"/>
                </a:solidFill>
                <a:latin typeface="Bariol Regular"/>
                <a:cs typeface="Bariol Regular"/>
              </a:defRPr>
            </a:lvl4pPr>
            <a:lvl5pPr>
              <a:defRPr b="0" i="0">
                <a:solidFill>
                  <a:srgbClr val="FFFFFF"/>
                </a:solidFill>
                <a:latin typeface="Bariol Regular"/>
                <a:cs typeface="Bariol Regular"/>
              </a:defRPr>
            </a:lvl5pPr>
          </a:lstStyle>
          <a:p>
            <a:pPr lvl="0"/>
            <a:r>
              <a:rPr lang="en-US" dirty="0" smtClean="0"/>
              <a:t>Click to edit sections intro paragraph</a:t>
            </a:r>
            <a:endParaRPr lang="en-US" dirty="0"/>
          </a:p>
        </p:txBody>
      </p:sp>
      <p:sp>
        <p:nvSpPr>
          <p:cNvPr id="12" name="Title 1"/>
          <p:cNvSpPr>
            <a:spLocks noGrp="1"/>
          </p:cNvSpPr>
          <p:nvPr>
            <p:ph type="title" hasCustomPrompt="1"/>
          </p:nvPr>
        </p:nvSpPr>
        <p:spPr>
          <a:xfrm>
            <a:off x="602303" y="2209277"/>
            <a:ext cx="4187639" cy="555229"/>
          </a:xfrm>
        </p:spPr>
        <p:txBody>
          <a:bodyPr vert="horz" lIns="0" tIns="0" rIns="0" bIns="0" rtlCol="0" anchor="b" anchorCtr="0">
            <a:normAutofit/>
          </a:bodyPr>
          <a:lstStyle>
            <a:lvl1pPr algn="ctr">
              <a:defRPr lang="en-US" sz="2000" b="0" i="0" kern="1200" cap="all" spc="200" dirty="0">
                <a:solidFill>
                  <a:srgbClr val="6FCCDC"/>
                </a:solidFill>
                <a:latin typeface="Calibri"/>
                <a:ea typeface="+mj-ea"/>
                <a:cs typeface="Calibri"/>
              </a:defRPr>
            </a:lvl1pPr>
          </a:lstStyle>
          <a:p>
            <a:pPr lvl="0"/>
            <a:r>
              <a:rPr lang="en-US" dirty="0" smtClean="0"/>
              <a:t>Your Section Title Here</a:t>
            </a:r>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pic>
        <p:nvPicPr>
          <p:cNvPr id="19" name="Picture 2"/>
          <p:cNvPicPr>
            <a:picLocks noChangeAspect="1" noChangeArrowheads="1"/>
          </p:cNvPicPr>
          <p:nvPr userDrawn="1"/>
        </p:nvPicPr>
        <p:blipFill>
          <a:blip r:embed="rId4" cstate="print">
            <a:extLst>
              <a:ext uri="{28A0092B-C50C-407E-A947-70E740481C1C}">
                <a14:useLocalDpi xmlns:a14="http://schemas.microsoft.com/office/drawing/2010/main"/>
              </a:ext>
            </a:extLst>
          </a:blip>
          <a:stretch>
            <a:fillRect/>
          </a:stretch>
        </p:blipFill>
        <p:spPr bwMode="auto">
          <a:xfrm>
            <a:off x="2046067" y="949876"/>
            <a:ext cx="1300109" cy="8512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58097427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18" name="Rectangle 17"/>
          <p:cNvSpPr/>
          <p:nvPr userDrawn="1"/>
        </p:nvSpPr>
        <p:spPr>
          <a:xfrm>
            <a:off x="0" y="4606928"/>
            <a:ext cx="9144000" cy="536571"/>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11" name="Picture 10"/>
          <p:cNvPicPr>
            <a:picLocks noChangeAspect="1"/>
          </p:cNvPicPr>
          <p:nvPr userDrawn="1"/>
        </p:nvPicPr>
        <p:blipFill>
          <a:blip r:embed="rId2"/>
          <a:stretch>
            <a:fillRect/>
          </a:stretch>
        </p:blipFill>
        <p:spPr>
          <a:xfrm rot="10800000">
            <a:off x="3860801" y="4813298"/>
            <a:ext cx="1422400" cy="330200"/>
          </a:xfrm>
          <a:prstGeom prst="rect">
            <a:avLst/>
          </a:prstGeom>
        </p:spPr>
      </p:pic>
      <p:sp>
        <p:nvSpPr>
          <p:cNvPr id="14" name="Content Placeholder 2"/>
          <p:cNvSpPr>
            <a:spLocks noGrp="1"/>
          </p:cNvSpPr>
          <p:nvPr>
            <p:ph idx="13"/>
          </p:nvPr>
        </p:nvSpPr>
        <p:spPr>
          <a:xfrm>
            <a:off x="457200" y="1361057"/>
            <a:ext cx="4038600" cy="2889849"/>
          </a:xfrm>
        </p:spPr>
        <p:txBody>
          <a:bodyPr vert="horz" lIns="91440" tIns="45720" rIns="91440" bIns="45720" rtlCol="0">
            <a:normAutofit/>
          </a:bodyPr>
          <a:lstStyle>
            <a:lvl1pPr marL="225425" indent="-173038">
              <a:lnSpc>
                <a:spcPct val="90000"/>
              </a:lnSpc>
              <a:spcBef>
                <a:spcPts val="0"/>
              </a:spcBef>
              <a:spcAft>
                <a:spcPts val="200"/>
              </a:spcAft>
              <a:defRPr lang="en-US" sz="1600" b="0" i="0" spc="0" dirty="0" smtClean="0">
                <a:solidFill>
                  <a:srgbClr val="363637"/>
                </a:solidFill>
                <a:latin typeface="Calibri"/>
                <a:cs typeface="Calibri"/>
              </a:defRPr>
            </a:lvl1pPr>
            <a:lvl2pPr marL="630238" indent="-173038">
              <a:lnSpc>
                <a:spcPct val="90000"/>
              </a:lnSpc>
              <a:spcBef>
                <a:spcPts val="0"/>
              </a:spcBef>
              <a:spcAft>
                <a:spcPts val="200"/>
              </a:spcAft>
              <a:defRPr lang="en-US" sz="1400" b="0" i="0" spc="0" dirty="0" smtClean="0">
                <a:solidFill>
                  <a:srgbClr val="363637"/>
                </a:solidFill>
                <a:latin typeface="Calibri"/>
                <a:cs typeface="Calibri"/>
              </a:defRPr>
            </a:lvl2pPr>
            <a:lvl3pPr>
              <a:lnSpc>
                <a:spcPct val="90000"/>
              </a:lnSpc>
              <a:spcBef>
                <a:spcPts val="0"/>
              </a:spcBef>
              <a:spcAft>
                <a:spcPts val="200"/>
              </a:spcAft>
              <a:defRPr lang="en-US" sz="1200" b="0" i="0" spc="0" dirty="0" smtClean="0">
                <a:solidFill>
                  <a:srgbClr val="363637"/>
                </a:solidFill>
                <a:latin typeface="Calibri"/>
                <a:cs typeface="Calibri"/>
              </a:defRPr>
            </a:lvl3pPr>
            <a:lvl4pPr>
              <a:lnSpc>
                <a:spcPct val="90000"/>
              </a:lnSpc>
              <a:spcBef>
                <a:spcPts val="0"/>
              </a:spcBef>
              <a:spcAft>
                <a:spcPts val="200"/>
              </a:spcAft>
              <a:defRPr lang="en-US" sz="1100" b="0" i="0" spc="0" dirty="0" smtClean="0">
                <a:solidFill>
                  <a:srgbClr val="363637"/>
                </a:solidFill>
                <a:latin typeface="Calibri"/>
                <a:cs typeface="Calibri"/>
              </a:defRPr>
            </a:lvl4pPr>
            <a:lvl5pPr>
              <a:lnSpc>
                <a:spcPct val="90000"/>
              </a:lnSpc>
              <a:spcBef>
                <a:spcPts val="0"/>
              </a:spcBef>
              <a:spcAft>
                <a:spcPts val="200"/>
              </a:spcAft>
              <a:defRPr lang="en-US" sz="1000" b="0" i="0" spc="0" dirty="0">
                <a:solidFill>
                  <a:srgbClr val="363637"/>
                </a:solidFill>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4"/>
          </p:nvPr>
        </p:nvSpPr>
        <p:spPr>
          <a:xfrm>
            <a:off x="4648200" y="1361057"/>
            <a:ext cx="4038600" cy="2889849"/>
          </a:xfrm>
        </p:spPr>
        <p:txBody>
          <a:bodyPr vert="horz" lIns="91440" tIns="45720" rIns="91440" bIns="45720" rtlCol="0">
            <a:normAutofit/>
          </a:bodyPr>
          <a:lstStyle>
            <a:lvl1pPr marL="225425" indent="-173038">
              <a:lnSpc>
                <a:spcPct val="90000"/>
              </a:lnSpc>
              <a:spcBef>
                <a:spcPts val="0"/>
              </a:spcBef>
              <a:spcAft>
                <a:spcPts val="200"/>
              </a:spcAft>
              <a:defRPr lang="en-US" sz="1600" b="0" i="0" spc="0" dirty="0" smtClean="0">
                <a:solidFill>
                  <a:srgbClr val="363637"/>
                </a:solidFill>
                <a:latin typeface="Calibri"/>
                <a:cs typeface="Calibri"/>
              </a:defRPr>
            </a:lvl1pPr>
            <a:lvl2pPr marL="630238" indent="-173038">
              <a:lnSpc>
                <a:spcPct val="90000"/>
              </a:lnSpc>
              <a:spcBef>
                <a:spcPts val="0"/>
              </a:spcBef>
              <a:spcAft>
                <a:spcPts val="200"/>
              </a:spcAft>
              <a:defRPr lang="en-US" sz="1400" b="0" i="0" spc="0" dirty="0" smtClean="0">
                <a:solidFill>
                  <a:srgbClr val="363637"/>
                </a:solidFill>
                <a:latin typeface="Calibri"/>
                <a:cs typeface="Calibri"/>
              </a:defRPr>
            </a:lvl2pPr>
            <a:lvl3pPr>
              <a:lnSpc>
                <a:spcPct val="90000"/>
              </a:lnSpc>
              <a:spcBef>
                <a:spcPts val="0"/>
              </a:spcBef>
              <a:spcAft>
                <a:spcPts val="200"/>
              </a:spcAft>
              <a:defRPr lang="en-US" sz="1200" b="0" i="0" spc="0" dirty="0" smtClean="0">
                <a:solidFill>
                  <a:srgbClr val="363637"/>
                </a:solidFill>
                <a:latin typeface="Calibri"/>
                <a:cs typeface="Calibri"/>
              </a:defRPr>
            </a:lvl3pPr>
            <a:lvl4pPr>
              <a:lnSpc>
                <a:spcPct val="90000"/>
              </a:lnSpc>
              <a:spcBef>
                <a:spcPts val="0"/>
              </a:spcBef>
              <a:spcAft>
                <a:spcPts val="200"/>
              </a:spcAft>
              <a:defRPr lang="en-US" sz="1100" b="0" i="0" spc="0" dirty="0" smtClean="0">
                <a:solidFill>
                  <a:srgbClr val="363637"/>
                </a:solidFill>
                <a:latin typeface="Calibri"/>
                <a:cs typeface="Calibri"/>
              </a:defRPr>
            </a:lvl4pPr>
            <a:lvl5pPr>
              <a:lnSpc>
                <a:spcPct val="90000"/>
              </a:lnSpc>
              <a:spcBef>
                <a:spcPts val="0"/>
              </a:spcBef>
              <a:spcAft>
                <a:spcPts val="200"/>
              </a:spcAft>
              <a:defRPr lang="en-US" sz="1000" b="0" i="0" spc="0" dirty="0">
                <a:solidFill>
                  <a:srgbClr val="363637"/>
                </a:solidFill>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Rectangle 12"/>
          <p:cNvSpPr/>
          <p:nvPr userDrawn="1"/>
        </p:nvSpPr>
        <p:spPr>
          <a:xfrm>
            <a:off x="0" y="3"/>
            <a:ext cx="9144000" cy="129654"/>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sp>
        <p:nvSpPr>
          <p:cNvPr id="10" name="Title 1"/>
          <p:cNvSpPr>
            <a:spLocks noGrp="1"/>
          </p:cNvSpPr>
          <p:nvPr>
            <p:ph type="title"/>
          </p:nvPr>
        </p:nvSpPr>
        <p:spPr>
          <a:xfrm>
            <a:off x="457200" y="154865"/>
            <a:ext cx="8229600" cy="779318"/>
          </a:xfrm>
        </p:spPr>
        <p:txBody>
          <a:bodyPr/>
          <a:lstStyle>
            <a:lvl1pPr algn="l">
              <a:defRPr/>
            </a:lvl1pPr>
          </a:lstStyle>
          <a:p>
            <a:r>
              <a:rPr lang="en-US" dirty="0" smtClean="0"/>
              <a:t>Click to edit Master title style</a:t>
            </a:r>
            <a:endParaRPr lang="en-US" dirty="0"/>
          </a:p>
        </p:txBody>
      </p:sp>
      <p:sp>
        <p:nvSpPr>
          <p:cNvPr id="12" name="Slide Number Placeholder 5"/>
          <p:cNvSpPr txBox="1">
            <a:spLocks/>
          </p:cNvSpPr>
          <p:nvPr userDrawn="1"/>
        </p:nvSpPr>
        <p:spPr>
          <a:xfrm>
            <a:off x="3913006" y="4831622"/>
            <a:ext cx="1324797" cy="212117"/>
          </a:xfrm>
          <a:prstGeom prst="rect">
            <a:avLst/>
          </a:prstGeom>
        </p:spPr>
        <p:txBody>
          <a:bodyPr anchor="t"/>
          <a:lstStyle>
            <a:defPPr>
              <a:defRPr lang="en-US"/>
            </a:defPPr>
            <a:lvl1pPr marL="0" algn="ctr" defTabSz="457200" rtl="0" eaLnBrk="1" latinLnBrk="0" hangingPunct="1">
              <a:defRPr sz="1000" b="0" i="0" kern="800" spc="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0E45553-A111-C04B-8AB1-017C6D5C892C}" type="slidenum">
              <a:rPr lang="en-US" smtClean="0"/>
              <a:pPr/>
              <a:t>‹#›</a:t>
            </a:fld>
            <a:endParaRPr lang="en-US" dirty="0"/>
          </a:p>
        </p:txBody>
      </p:sp>
    </p:spTree>
    <p:extLst>
      <p:ext uri="{BB962C8B-B14F-4D97-AF65-F5344CB8AC3E}">
        <p14:creationId xmlns:p14="http://schemas.microsoft.com/office/powerpoint/2010/main" val="126059461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21" name="Rectangle 20"/>
          <p:cNvSpPr/>
          <p:nvPr userDrawn="1"/>
        </p:nvSpPr>
        <p:spPr>
          <a:xfrm>
            <a:off x="0" y="4606928"/>
            <a:ext cx="9144000" cy="536571"/>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3" name="Text Placeholder 2"/>
          <p:cNvSpPr>
            <a:spLocks noGrp="1"/>
          </p:cNvSpPr>
          <p:nvPr>
            <p:ph type="body" idx="1" hasCustomPrompt="1"/>
          </p:nvPr>
        </p:nvSpPr>
        <p:spPr>
          <a:xfrm>
            <a:off x="457200" y="1226345"/>
            <a:ext cx="4040188" cy="404812"/>
          </a:xfrm>
        </p:spPr>
        <p:txBody>
          <a:bodyPr lIns="0" anchor="ctr">
            <a:noAutofit/>
          </a:bodyPr>
          <a:lstStyle>
            <a:lvl1pPr marL="0" indent="0" algn="ctr">
              <a:buNone/>
              <a:defRPr sz="1700" b="1" i="0" spc="60">
                <a:solidFill>
                  <a:schemeClr val="accent3">
                    <a:lumMod val="50000"/>
                  </a:schemeClr>
                </a:solidFill>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3" name="Picture 12"/>
          <p:cNvPicPr>
            <a:picLocks noChangeAspect="1"/>
          </p:cNvPicPr>
          <p:nvPr userDrawn="1"/>
        </p:nvPicPr>
        <p:blipFill>
          <a:blip r:embed="rId2"/>
          <a:stretch>
            <a:fillRect/>
          </a:stretch>
        </p:blipFill>
        <p:spPr>
          <a:xfrm rot="10800000">
            <a:off x="3860801" y="4813298"/>
            <a:ext cx="1422400" cy="330200"/>
          </a:xfrm>
          <a:prstGeom prst="rect">
            <a:avLst/>
          </a:prstGeom>
        </p:spPr>
      </p:pic>
      <p:sp>
        <p:nvSpPr>
          <p:cNvPr id="15" name="Content Placeholder 2"/>
          <p:cNvSpPr>
            <a:spLocks noGrp="1"/>
          </p:cNvSpPr>
          <p:nvPr>
            <p:ph idx="13"/>
          </p:nvPr>
        </p:nvSpPr>
        <p:spPr>
          <a:xfrm>
            <a:off x="457200" y="1725283"/>
            <a:ext cx="4038600" cy="2525623"/>
          </a:xfrm>
        </p:spPr>
        <p:txBody>
          <a:bodyPr vert="horz" lIns="91440" tIns="45720" rIns="91440" bIns="45720" rtlCol="0">
            <a:normAutofit/>
          </a:bodyPr>
          <a:lstStyle>
            <a:lvl1pPr marL="225425" indent="-173038">
              <a:lnSpc>
                <a:spcPct val="90000"/>
              </a:lnSpc>
              <a:spcBef>
                <a:spcPts val="0"/>
              </a:spcBef>
              <a:spcAft>
                <a:spcPts val="200"/>
              </a:spcAft>
              <a:defRPr lang="en-US" sz="1600" b="0" i="0" spc="0" dirty="0" smtClean="0">
                <a:solidFill>
                  <a:srgbClr val="363637"/>
                </a:solidFill>
                <a:latin typeface="Calibri"/>
                <a:cs typeface="Calibri"/>
              </a:defRPr>
            </a:lvl1pPr>
            <a:lvl2pPr>
              <a:lnSpc>
                <a:spcPct val="90000"/>
              </a:lnSpc>
              <a:spcBef>
                <a:spcPts val="0"/>
              </a:spcBef>
              <a:spcAft>
                <a:spcPts val="200"/>
              </a:spcAft>
              <a:defRPr lang="en-US" sz="1400" b="0" i="0" spc="0" dirty="0" smtClean="0">
                <a:solidFill>
                  <a:srgbClr val="363637"/>
                </a:solidFill>
                <a:latin typeface="Calibri"/>
                <a:cs typeface="Calibri"/>
              </a:defRPr>
            </a:lvl2pPr>
            <a:lvl3pPr>
              <a:lnSpc>
                <a:spcPct val="90000"/>
              </a:lnSpc>
              <a:spcBef>
                <a:spcPts val="0"/>
              </a:spcBef>
              <a:spcAft>
                <a:spcPts val="200"/>
              </a:spcAft>
              <a:defRPr lang="en-US" sz="1200" b="0" i="0" spc="0" dirty="0" smtClean="0">
                <a:solidFill>
                  <a:srgbClr val="363637"/>
                </a:solidFill>
                <a:latin typeface="Calibri"/>
                <a:cs typeface="Calibri"/>
              </a:defRPr>
            </a:lvl3pPr>
            <a:lvl4pPr>
              <a:lnSpc>
                <a:spcPct val="90000"/>
              </a:lnSpc>
              <a:spcBef>
                <a:spcPts val="0"/>
              </a:spcBef>
              <a:spcAft>
                <a:spcPts val="200"/>
              </a:spcAft>
              <a:defRPr lang="en-US" sz="1100" b="0" i="0" spc="0" dirty="0" smtClean="0">
                <a:solidFill>
                  <a:srgbClr val="363637"/>
                </a:solidFill>
                <a:latin typeface="Calibri"/>
                <a:cs typeface="Calibri"/>
              </a:defRPr>
            </a:lvl4pPr>
            <a:lvl5pPr>
              <a:lnSpc>
                <a:spcPct val="90000"/>
              </a:lnSpc>
              <a:spcBef>
                <a:spcPts val="0"/>
              </a:spcBef>
              <a:spcAft>
                <a:spcPts val="200"/>
              </a:spcAft>
              <a:defRPr lang="en-US" sz="1000" b="0" i="0" spc="0" dirty="0">
                <a:solidFill>
                  <a:srgbClr val="363637"/>
                </a:solidFill>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4"/>
          </p:nvPr>
        </p:nvSpPr>
        <p:spPr>
          <a:xfrm>
            <a:off x="4648200" y="1725283"/>
            <a:ext cx="4038600" cy="2525623"/>
          </a:xfrm>
        </p:spPr>
        <p:txBody>
          <a:bodyPr vert="horz" lIns="91440" tIns="45720" rIns="91440" bIns="45720" rtlCol="0">
            <a:normAutofit/>
          </a:bodyPr>
          <a:lstStyle>
            <a:lvl1pPr marL="225425" indent="-173038">
              <a:lnSpc>
                <a:spcPct val="90000"/>
              </a:lnSpc>
              <a:spcBef>
                <a:spcPts val="0"/>
              </a:spcBef>
              <a:spcAft>
                <a:spcPts val="200"/>
              </a:spcAft>
              <a:defRPr lang="en-US" sz="1600" b="0" i="0" spc="0" dirty="0" smtClean="0">
                <a:solidFill>
                  <a:srgbClr val="363637"/>
                </a:solidFill>
                <a:latin typeface="Calibri"/>
                <a:cs typeface="Calibri"/>
              </a:defRPr>
            </a:lvl1pPr>
            <a:lvl2pPr>
              <a:lnSpc>
                <a:spcPct val="90000"/>
              </a:lnSpc>
              <a:spcBef>
                <a:spcPts val="0"/>
              </a:spcBef>
              <a:spcAft>
                <a:spcPts val="200"/>
              </a:spcAft>
              <a:defRPr lang="en-US" sz="1400" b="0" i="0" spc="0" dirty="0" smtClean="0">
                <a:solidFill>
                  <a:srgbClr val="363637"/>
                </a:solidFill>
                <a:latin typeface="Calibri"/>
                <a:cs typeface="Calibri"/>
              </a:defRPr>
            </a:lvl2pPr>
            <a:lvl3pPr>
              <a:lnSpc>
                <a:spcPct val="90000"/>
              </a:lnSpc>
              <a:spcBef>
                <a:spcPts val="0"/>
              </a:spcBef>
              <a:spcAft>
                <a:spcPts val="200"/>
              </a:spcAft>
              <a:defRPr lang="en-US" sz="1200" b="0" i="0" spc="0" dirty="0" smtClean="0">
                <a:solidFill>
                  <a:srgbClr val="363637"/>
                </a:solidFill>
                <a:latin typeface="Calibri"/>
                <a:cs typeface="Calibri"/>
              </a:defRPr>
            </a:lvl3pPr>
            <a:lvl4pPr>
              <a:lnSpc>
                <a:spcPct val="90000"/>
              </a:lnSpc>
              <a:spcBef>
                <a:spcPts val="0"/>
              </a:spcBef>
              <a:spcAft>
                <a:spcPts val="200"/>
              </a:spcAft>
              <a:defRPr lang="en-US" sz="1100" b="0" i="0" spc="0" dirty="0" smtClean="0">
                <a:solidFill>
                  <a:srgbClr val="363637"/>
                </a:solidFill>
                <a:latin typeface="Calibri"/>
                <a:cs typeface="Calibri"/>
              </a:defRPr>
            </a:lvl4pPr>
            <a:lvl5pPr>
              <a:lnSpc>
                <a:spcPct val="90000"/>
              </a:lnSpc>
              <a:spcBef>
                <a:spcPts val="0"/>
              </a:spcBef>
              <a:spcAft>
                <a:spcPts val="200"/>
              </a:spcAft>
              <a:defRPr lang="en-US" sz="1000" b="0" i="0" spc="0" dirty="0">
                <a:solidFill>
                  <a:srgbClr val="363637"/>
                </a:solidFill>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Rectangle 16"/>
          <p:cNvSpPr/>
          <p:nvPr userDrawn="1"/>
        </p:nvSpPr>
        <p:spPr>
          <a:xfrm>
            <a:off x="0" y="3"/>
            <a:ext cx="9144000" cy="129654"/>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20" name="Text Placeholder 2"/>
          <p:cNvSpPr>
            <a:spLocks noGrp="1"/>
          </p:cNvSpPr>
          <p:nvPr>
            <p:ph type="body" idx="15" hasCustomPrompt="1"/>
          </p:nvPr>
        </p:nvSpPr>
        <p:spPr>
          <a:xfrm>
            <a:off x="4646612" y="1226345"/>
            <a:ext cx="4040188" cy="404812"/>
          </a:xfrm>
        </p:spPr>
        <p:txBody>
          <a:bodyPr lIns="0" anchor="ctr">
            <a:noAutofit/>
          </a:bodyPr>
          <a:lstStyle>
            <a:lvl1pPr marL="0" indent="0" algn="ctr">
              <a:buNone/>
              <a:defRPr sz="1700" b="1" i="0" spc="60">
                <a:solidFill>
                  <a:schemeClr val="accent3">
                    <a:lumMod val="50000"/>
                  </a:schemeClr>
                </a:solidFill>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sp>
        <p:nvSpPr>
          <p:cNvPr id="12" name="Title 1"/>
          <p:cNvSpPr>
            <a:spLocks noGrp="1"/>
          </p:cNvSpPr>
          <p:nvPr>
            <p:ph type="title"/>
          </p:nvPr>
        </p:nvSpPr>
        <p:spPr>
          <a:xfrm>
            <a:off x="457200" y="154865"/>
            <a:ext cx="8229600" cy="779318"/>
          </a:xfrm>
        </p:spPr>
        <p:txBody>
          <a:bodyPr/>
          <a:lstStyle>
            <a:lvl1pPr algn="l">
              <a:defRPr/>
            </a:lvl1pPr>
          </a:lstStyle>
          <a:p>
            <a:r>
              <a:rPr lang="en-US" dirty="0" smtClean="0"/>
              <a:t>Click to edit Master title style</a:t>
            </a:r>
            <a:endParaRPr lang="en-US" dirty="0"/>
          </a:p>
        </p:txBody>
      </p:sp>
      <p:sp>
        <p:nvSpPr>
          <p:cNvPr id="19" name="Slide Number Placeholder 5"/>
          <p:cNvSpPr txBox="1">
            <a:spLocks/>
          </p:cNvSpPr>
          <p:nvPr userDrawn="1"/>
        </p:nvSpPr>
        <p:spPr>
          <a:xfrm>
            <a:off x="3913006" y="4831622"/>
            <a:ext cx="1324797" cy="212117"/>
          </a:xfrm>
          <a:prstGeom prst="rect">
            <a:avLst/>
          </a:prstGeom>
        </p:spPr>
        <p:txBody>
          <a:bodyPr anchor="t"/>
          <a:lstStyle>
            <a:defPPr>
              <a:defRPr lang="en-US"/>
            </a:defPPr>
            <a:lvl1pPr marL="0" algn="ctr" defTabSz="457200" rtl="0" eaLnBrk="1" latinLnBrk="0" hangingPunct="1">
              <a:defRPr sz="1000" b="0" i="0" kern="800" spc="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0E45553-A111-C04B-8AB1-017C6D5C892C}" type="slidenum">
              <a:rPr lang="en-US" smtClean="0"/>
              <a:pPr/>
              <a:t>‹#›</a:t>
            </a:fld>
            <a:endParaRPr lang="en-US" dirty="0"/>
          </a:p>
        </p:txBody>
      </p:sp>
    </p:spTree>
    <p:extLst>
      <p:ext uri="{BB962C8B-B14F-4D97-AF65-F5344CB8AC3E}">
        <p14:creationId xmlns:p14="http://schemas.microsoft.com/office/powerpoint/2010/main" val="248682443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8" name="Rectangle 7"/>
          <p:cNvSpPr/>
          <p:nvPr userDrawn="1"/>
        </p:nvSpPr>
        <p:spPr>
          <a:xfrm>
            <a:off x="0" y="4606928"/>
            <a:ext cx="9144000" cy="536571"/>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9" name="Picture 8"/>
          <p:cNvPicPr>
            <a:picLocks noChangeAspect="1"/>
          </p:cNvPicPr>
          <p:nvPr userDrawn="1"/>
        </p:nvPicPr>
        <p:blipFill>
          <a:blip r:embed="rId2"/>
          <a:stretch>
            <a:fillRect/>
          </a:stretch>
        </p:blipFill>
        <p:spPr>
          <a:xfrm rot="10800000">
            <a:off x="3860801" y="4813298"/>
            <a:ext cx="1422400" cy="330200"/>
          </a:xfrm>
          <a:prstGeom prst="rect">
            <a:avLst/>
          </a:prstGeom>
        </p:spPr>
      </p:pic>
      <p:sp>
        <p:nvSpPr>
          <p:cNvPr id="10" name="Title 1"/>
          <p:cNvSpPr>
            <a:spLocks noGrp="1"/>
          </p:cNvSpPr>
          <p:nvPr>
            <p:ph type="title" hasCustomPrompt="1"/>
          </p:nvPr>
        </p:nvSpPr>
        <p:spPr>
          <a:xfrm>
            <a:off x="316198" y="2006576"/>
            <a:ext cx="8564804" cy="555229"/>
          </a:xfrm>
        </p:spPr>
        <p:txBody>
          <a:bodyPr vert="horz" lIns="0" tIns="0" rIns="0" bIns="0" rtlCol="0" anchor="ctr" anchorCtr="0">
            <a:normAutofit/>
          </a:bodyPr>
          <a:lstStyle>
            <a:lvl1pPr algn="ctr">
              <a:defRPr lang="en-US" sz="2800" dirty="0"/>
            </a:lvl1pPr>
          </a:lstStyle>
          <a:p>
            <a:pPr lvl="0"/>
            <a:r>
              <a:rPr lang="en-US" dirty="0" smtClean="0"/>
              <a:t>Your PowerPoint Title Here</a:t>
            </a:r>
            <a:endParaRPr lang="en-US" dirty="0"/>
          </a:p>
        </p:txBody>
      </p:sp>
      <p:sp>
        <p:nvSpPr>
          <p:cNvPr id="11" name="Rectangle 10"/>
          <p:cNvSpPr/>
          <p:nvPr userDrawn="1"/>
        </p:nvSpPr>
        <p:spPr>
          <a:xfrm>
            <a:off x="0" y="3"/>
            <a:ext cx="9144000" cy="129654"/>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sp>
        <p:nvSpPr>
          <p:cNvPr id="14" name="Slide Number Placeholder 5"/>
          <p:cNvSpPr txBox="1">
            <a:spLocks/>
          </p:cNvSpPr>
          <p:nvPr userDrawn="1"/>
        </p:nvSpPr>
        <p:spPr>
          <a:xfrm>
            <a:off x="3913006" y="4831622"/>
            <a:ext cx="1324797" cy="212117"/>
          </a:xfrm>
          <a:prstGeom prst="rect">
            <a:avLst/>
          </a:prstGeom>
        </p:spPr>
        <p:txBody>
          <a:bodyPr anchor="t"/>
          <a:lstStyle>
            <a:defPPr>
              <a:defRPr lang="en-US"/>
            </a:defPPr>
            <a:lvl1pPr marL="0" algn="ctr" defTabSz="457200" rtl="0" eaLnBrk="1" latinLnBrk="0" hangingPunct="1">
              <a:defRPr sz="1000" b="0" i="0" kern="800" spc="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0E45553-A111-C04B-8AB1-017C6D5C892C}" type="slidenum">
              <a:rPr lang="en-US" smtClean="0"/>
              <a:pPr/>
              <a:t>‹#›</a:t>
            </a:fld>
            <a:endParaRPr lang="en-US" dirty="0"/>
          </a:p>
        </p:txBody>
      </p:sp>
    </p:spTree>
    <p:extLst>
      <p:ext uri="{BB962C8B-B14F-4D97-AF65-F5344CB8AC3E}">
        <p14:creationId xmlns:p14="http://schemas.microsoft.com/office/powerpoint/2010/main" val="108471299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p:nvPr userDrawn="1"/>
        </p:nvSpPr>
        <p:spPr>
          <a:xfrm>
            <a:off x="0" y="4606928"/>
            <a:ext cx="9144000" cy="536571"/>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8" name="Picture 7"/>
          <p:cNvPicPr>
            <a:picLocks noChangeAspect="1"/>
          </p:cNvPicPr>
          <p:nvPr userDrawn="1"/>
        </p:nvPicPr>
        <p:blipFill>
          <a:blip r:embed="rId2"/>
          <a:stretch>
            <a:fillRect/>
          </a:stretch>
        </p:blipFill>
        <p:spPr>
          <a:xfrm rot="10800000">
            <a:off x="3860801" y="4813298"/>
            <a:ext cx="1422400" cy="330200"/>
          </a:xfrm>
          <a:prstGeom prst="rect">
            <a:avLst/>
          </a:prstGeom>
        </p:spPr>
      </p:pic>
      <p:sp>
        <p:nvSpPr>
          <p:cNvPr id="9" name="Rectangle 8"/>
          <p:cNvSpPr/>
          <p:nvPr userDrawn="1"/>
        </p:nvSpPr>
        <p:spPr>
          <a:xfrm>
            <a:off x="0" y="3"/>
            <a:ext cx="9144000" cy="129654"/>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sp>
        <p:nvSpPr>
          <p:cNvPr id="12" name="Slide Number Placeholder 5"/>
          <p:cNvSpPr txBox="1">
            <a:spLocks/>
          </p:cNvSpPr>
          <p:nvPr userDrawn="1"/>
        </p:nvSpPr>
        <p:spPr>
          <a:xfrm>
            <a:off x="3913006" y="4831622"/>
            <a:ext cx="1324797" cy="212117"/>
          </a:xfrm>
          <a:prstGeom prst="rect">
            <a:avLst/>
          </a:prstGeom>
        </p:spPr>
        <p:txBody>
          <a:bodyPr anchor="t"/>
          <a:lstStyle>
            <a:defPPr>
              <a:defRPr lang="en-US"/>
            </a:defPPr>
            <a:lvl1pPr marL="0" algn="ctr" defTabSz="457200" rtl="0" eaLnBrk="1" latinLnBrk="0" hangingPunct="1">
              <a:defRPr sz="1000" b="0" i="0" kern="800" spc="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0E45553-A111-C04B-8AB1-017C6D5C892C}" type="slidenum">
              <a:rPr lang="en-US" smtClean="0"/>
              <a:pPr/>
              <a:t>‹#›</a:t>
            </a:fld>
            <a:endParaRPr lang="en-US" dirty="0"/>
          </a:p>
        </p:txBody>
      </p:sp>
    </p:spTree>
    <p:extLst>
      <p:ext uri="{BB962C8B-B14F-4D97-AF65-F5344CB8AC3E}">
        <p14:creationId xmlns:p14="http://schemas.microsoft.com/office/powerpoint/2010/main" val="124922467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olutions Slide 1">
    <p:spTree>
      <p:nvGrpSpPr>
        <p:cNvPr id="1" name=""/>
        <p:cNvGrpSpPr/>
        <p:nvPr/>
      </p:nvGrpSpPr>
      <p:grpSpPr>
        <a:xfrm>
          <a:off x="0" y="0"/>
          <a:ext cx="0" cy="0"/>
          <a:chOff x="0" y="0"/>
          <a:chExt cx="0" cy="0"/>
        </a:xfrm>
      </p:grpSpPr>
      <p:sp>
        <p:nvSpPr>
          <p:cNvPr id="22" name="Rectangle 21"/>
          <p:cNvSpPr/>
          <p:nvPr userDrawn="1"/>
        </p:nvSpPr>
        <p:spPr>
          <a:xfrm>
            <a:off x="0" y="4606928"/>
            <a:ext cx="9144000" cy="536571"/>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8" name="Picture 7"/>
          <p:cNvPicPr>
            <a:picLocks noChangeAspect="1"/>
          </p:cNvPicPr>
          <p:nvPr userDrawn="1"/>
        </p:nvPicPr>
        <p:blipFill>
          <a:blip r:embed="rId2"/>
          <a:stretch>
            <a:fillRect/>
          </a:stretch>
        </p:blipFill>
        <p:spPr>
          <a:xfrm rot="10800000">
            <a:off x="3860801" y="4813298"/>
            <a:ext cx="1422400" cy="330200"/>
          </a:xfrm>
          <a:prstGeom prst="rect">
            <a:avLst/>
          </a:prstGeom>
        </p:spPr>
      </p:pic>
      <p:sp>
        <p:nvSpPr>
          <p:cNvPr id="21" name="Text Placeholder 19"/>
          <p:cNvSpPr>
            <a:spLocks noGrp="1"/>
          </p:cNvSpPr>
          <p:nvPr>
            <p:ph type="body" sz="quarter" idx="14" hasCustomPrompt="1"/>
          </p:nvPr>
        </p:nvSpPr>
        <p:spPr>
          <a:xfrm>
            <a:off x="1120326" y="1435082"/>
            <a:ext cx="6987037" cy="698423"/>
          </a:xfrm>
        </p:spPr>
        <p:txBody>
          <a:bodyPr lIns="0" tIns="0" rIns="0" bIns="0" anchor="t">
            <a:normAutofit/>
          </a:bodyPr>
          <a:lstStyle>
            <a:lvl1pPr marL="0" indent="0">
              <a:buNone/>
              <a:defRPr lang="en-US" sz="1400" b="0" i="0" kern="1000" spc="0" baseline="0" dirty="0">
                <a:solidFill>
                  <a:schemeClr val="bg2">
                    <a:lumMod val="25000"/>
                  </a:schemeClr>
                </a:solidFill>
                <a:latin typeface="Calibri"/>
                <a:ea typeface="+mn-ea"/>
                <a:cs typeface="Calibri"/>
              </a:defRPr>
            </a:lvl1pPr>
          </a:lstStyle>
          <a:p>
            <a:pPr lvl="0"/>
            <a:r>
              <a:rPr lang="en-US" dirty="0" smtClean="0"/>
              <a:t>Solutions paragraph starts here</a:t>
            </a:r>
            <a:endParaRPr lang="en-US" dirty="0"/>
          </a:p>
        </p:txBody>
      </p:sp>
      <p:sp>
        <p:nvSpPr>
          <p:cNvPr id="23" name="Text Placeholder 19"/>
          <p:cNvSpPr>
            <a:spLocks noGrp="1"/>
          </p:cNvSpPr>
          <p:nvPr>
            <p:ph type="body" sz="quarter" idx="15" hasCustomPrompt="1"/>
          </p:nvPr>
        </p:nvSpPr>
        <p:spPr>
          <a:xfrm>
            <a:off x="1798063" y="2448917"/>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ea typeface="+mn-ea"/>
                <a:cs typeface="Calibri"/>
              </a:defRPr>
            </a:lvl1pPr>
          </a:lstStyle>
          <a:p>
            <a:pPr marL="0" lvl="0" indent="0"/>
            <a:r>
              <a:rPr lang="en-US" dirty="0" smtClean="0"/>
              <a:t>Solutions Title – Small description should go here.</a:t>
            </a:r>
            <a:endParaRPr lang="en-US" dirty="0"/>
          </a:p>
        </p:txBody>
      </p:sp>
      <p:sp>
        <p:nvSpPr>
          <p:cNvPr id="26" name="Picture Placeholder 24"/>
          <p:cNvSpPr>
            <a:spLocks noGrp="1"/>
          </p:cNvSpPr>
          <p:nvPr>
            <p:ph type="pic" sz="quarter" idx="16" hasCustomPrompt="1"/>
          </p:nvPr>
        </p:nvSpPr>
        <p:spPr>
          <a:xfrm>
            <a:off x="1120327" y="2448408"/>
            <a:ext cx="524803" cy="525664"/>
          </a:xfrm>
          <a:prstGeom prst="ellipse">
            <a:avLst/>
          </a:prstGeom>
          <a:ln>
            <a:solidFill>
              <a:schemeClr val="accent2"/>
            </a:solidFill>
          </a:ln>
        </p:spPr>
        <p:txBody>
          <a:bodyPr anchor="ctr">
            <a:noAutofit/>
          </a:bodyPr>
          <a:lstStyle>
            <a:lvl1pPr marL="0" indent="0" algn="ctr">
              <a:buNone/>
              <a:defRPr sz="600" b="0" i="0" baseline="0">
                <a:latin typeface="Calibri"/>
                <a:cs typeface="Calibri"/>
              </a:defRPr>
            </a:lvl1pPr>
          </a:lstStyle>
          <a:p>
            <a:r>
              <a:rPr lang="en-US" dirty="0" smtClean="0"/>
              <a:t>Click icon to add photo</a:t>
            </a:r>
            <a:endParaRPr lang="en-US" dirty="0"/>
          </a:p>
        </p:txBody>
      </p:sp>
      <p:sp>
        <p:nvSpPr>
          <p:cNvPr id="30" name="Text Placeholder 19"/>
          <p:cNvSpPr>
            <a:spLocks noGrp="1"/>
          </p:cNvSpPr>
          <p:nvPr>
            <p:ph type="body" sz="quarter" idx="17" hasCustomPrompt="1"/>
          </p:nvPr>
        </p:nvSpPr>
        <p:spPr>
          <a:xfrm>
            <a:off x="5666713" y="2448917"/>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ea typeface="+mn-ea"/>
                <a:cs typeface="Calibri"/>
              </a:defRPr>
            </a:lvl1pPr>
          </a:lstStyle>
          <a:p>
            <a:pPr marL="0" lvl="0" indent="0"/>
            <a:r>
              <a:rPr lang="en-US" dirty="0" smtClean="0"/>
              <a:t>Solutions Title – Small description should go here.</a:t>
            </a:r>
            <a:endParaRPr lang="en-US" dirty="0"/>
          </a:p>
        </p:txBody>
      </p:sp>
      <p:sp>
        <p:nvSpPr>
          <p:cNvPr id="31" name="Picture Placeholder 24"/>
          <p:cNvSpPr>
            <a:spLocks noGrp="1"/>
          </p:cNvSpPr>
          <p:nvPr>
            <p:ph type="pic" sz="quarter" idx="18" hasCustomPrompt="1"/>
          </p:nvPr>
        </p:nvSpPr>
        <p:spPr>
          <a:xfrm>
            <a:off x="4988977" y="2448408"/>
            <a:ext cx="524803" cy="525664"/>
          </a:xfrm>
          <a:prstGeom prst="ellipse">
            <a:avLst/>
          </a:prstGeom>
          <a:ln>
            <a:solidFill>
              <a:srgbClr val="6FCCDC"/>
            </a:solidFill>
          </a:ln>
        </p:spPr>
        <p:txBody>
          <a:bodyPr anchor="ctr">
            <a:noAutofit/>
          </a:bodyPr>
          <a:lstStyle>
            <a:lvl1pPr marL="0" indent="0" algn="ctr">
              <a:buNone/>
              <a:defRPr sz="600" b="0" i="0" baseline="0">
                <a:latin typeface="Calibri"/>
                <a:cs typeface="Calibri"/>
              </a:defRPr>
            </a:lvl1pPr>
          </a:lstStyle>
          <a:p>
            <a:r>
              <a:rPr lang="en-US" dirty="0" smtClean="0"/>
              <a:t>Click icon to add photo</a:t>
            </a:r>
            <a:endParaRPr lang="en-US" dirty="0"/>
          </a:p>
        </p:txBody>
      </p:sp>
      <p:sp>
        <p:nvSpPr>
          <p:cNvPr id="36" name="Text Placeholder 19"/>
          <p:cNvSpPr>
            <a:spLocks noGrp="1"/>
          </p:cNvSpPr>
          <p:nvPr>
            <p:ph type="body" sz="quarter" idx="19" hasCustomPrompt="1"/>
          </p:nvPr>
        </p:nvSpPr>
        <p:spPr>
          <a:xfrm>
            <a:off x="1798063" y="3328222"/>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ea typeface="+mn-ea"/>
                <a:cs typeface="Calibri"/>
              </a:defRPr>
            </a:lvl1pPr>
          </a:lstStyle>
          <a:p>
            <a:pPr marL="0" lvl="0" indent="0"/>
            <a:r>
              <a:rPr lang="en-US" dirty="0" smtClean="0"/>
              <a:t>Solutions Title – Small description should go here.</a:t>
            </a:r>
            <a:endParaRPr lang="en-US" dirty="0"/>
          </a:p>
        </p:txBody>
      </p:sp>
      <p:sp>
        <p:nvSpPr>
          <p:cNvPr id="37" name="Picture Placeholder 24"/>
          <p:cNvSpPr>
            <a:spLocks noGrp="1"/>
          </p:cNvSpPr>
          <p:nvPr>
            <p:ph type="pic" sz="quarter" idx="20" hasCustomPrompt="1"/>
          </p:nvPr>
        </p:nvSpPr>
        <p:spPr>
          <a:xfrm>
            <a:off x="1120327" y="3327713"/>
            <a:ext cx="524803" cy="525664"/>
          </a:xfrm>
          <a:prstGeom prst="ellipse">
            <a:avLst/>
          </a:prstGeom>
          <a:ln>
            <a:solidFill>
              <a:schemeClr val="accent2"/>
            </a:solidFill>
          </a:ln>
        </p:spPr>
        <p:txBody>
          <a:bodyPr vert="horz" lIns="91440" tIns="45720" rIns="91440" bIns="45720" rtlCol="0" anchor="ctr">
            <a:noAutofit/>
          </a:bodyPr>
          <a:lstStyle>
            <a:lvl1pPr>
              <a:defRPr lang="en-US" sz="600" b="0" i="0" baseline="0" dirty="0">
                <a:latin typeface="Calibri"/>
                <a:cs typeface="Calibri"/>
              </a:defRPr>
            </a:lvl1pPr>
          </a:lstStyle>
          <a:p>
            <a:pPr marL="0" lvl="0" indent="0" algn="ctr">
              <a:buNone/>
            </a:pPr>
            <a:r>
              <a:rPr lang="en-US" dirty="0" smtClean="0"/>
              <a:t>Click icon to add photo</a:t>
            </a:r>
            <a:endParaRPr lang="en-US" dirty="0"/>
          </a:p>
        </p:txBody>
      </p:sp>
      <p:sp>
        <p:nvSpPr>
          <p:cNvPr id="38" name="Text Placeholder 19"/>
          <p:cNvSpPr>
            <a:spLocks noGrp="1"/>
          </p:cNvSpPr>
          <p:nvPr>
            <p:ph type="body" sz="quarter" idx="21" hasCustomPrompt="1"/>
          </p:nvPr>
        </p:nvSpPr>
        <p:spPr>
          <a:xfrm>
            <a:off x="5666713" y="3328222"/>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ea typeface="+mn-ea"/>
                <a:cs typeface="Calibri"/>
              </a:defRPr>
            </a:lvl1pPr>
          </a:lstStyle>
          <a:p>
            <a:pPr marL="0" lvl="0" indent="0"/>
            <a:r>
              <a:rPr lang="en-US" dirty="0" smtClean="0"/>
              <a:t>Solutions Title – Small description should go here.</a:t>
            </a:r>
            <a:endParaRPr lang="en-US" dirty="0"/>
          </a:p>
        </p:txBody>
      </p:sp>
      <p:sp>
        <p:nvSpPr>
          <p:cNvPr id="39" name="Picture Placeholder 24"/>
          <p:cNvSpPr>
            <a:spLocks noGrp="1"/>
          </p:cNvSpPr>
          <p:nvPr>
            <p:ph type="pic" sz="quarter" idx="22" hasCustomPrompt="1"/>
          </p:nvPr>
        </p:nvSpPr>
        <p:spPr>
          <a:xfrm>
            <a:off x="4988977" y="3327713"/>
            <a:ext cx="524803" cy="525664"/>
          </a:xfrm>
          <a:prstGeom prst="ellipse">
            <a:avLst/>
          </a:prstGeom>
          <a:ln>
            <a:solidFill>
              <a:srgbClr val="6FCCDC"/>
            </a:solidFill>
          </a:ln>
        </p:spPr>
        <p:txBody>
          <a:bodyPr anchor="ctr">
            <a:noAutofit/>
          </a:bodyPr>
          <a:lstStyle>
            <a:lvl1pPr marL="0" indent="0" algn="ctr">
              <a:buNone/>
              <a:defRPr sz="600" b="0" i="0" baseline="0">
                <a:latin typeface="Calibri"/>
                <a:cs typeface="Calibri"/>
              </a:defRPr>
            </a:lvl1pPr>
          </a:lstStyle>
          <a:p>
            <a:r>
              <a:rPr lang="en-US" dirty="0" smtClean="0"/>
              <a:t>Click icon to add photo</a:t>
            </a:r>
            <a:endParaRPr lang="en-US" dirty="0"/>
          </a:p>
        </p:txBody>
      </p:sp>
      <p:sp>
        <p:nvSpPr>
          <p:cNvPr id="16" name="Rectangle 15"/>
          <p:cNvSpPr/>
          <p:nvPr userDrawn="1"/>
        </p:nvSpPr>
        <p:spPr>
          <a:xfrm>
            <a:off x="0" y="3"/>
            <a:ext cx="9144000" cy="129654"/>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sp>
        <p:nvSpPr>
          <p:cNvPr id="20" name="Title 1"/>
          <p:cNvSpPr>
            <a:spLocks noGrp="1"/>
          </p:cNvSpPr>
          <p:nvPr>
            <p:ph type="title"/>
          </p:nvPr>
        </p:nvSpPr>
        <p:spPr>
          <a:xfrm>
            <a:off x="457200" y="154865"/>
            <a:ext cx="8229600" cy="779318"/>
          </a:xfrm>
        </p:spPr>
        <p:txBody>
          <a:bodyPr/>
          <a:lstStyle>
            <a:lvl1pPr algn="l">
              <a:defRPr/>
            </a:lvl1pPr>
          </a:lstStyle>
          <a:p>
            <a:r>
              <a:rPr lang="en-US" dirty="0" smtClean="0"/>
              <a:t>Click to edit Master title style</a:t>
            </a:r>
            <a:endParaRPr lang="en-US" dirty="0"/>
          </a:p>
        </p:txBody>
      </p:sp>
      <p:sp>
        <p:nvSpPr>
          <p:cNvPr id="19" name="Slide Number Placeholder 5"/>
          <p:cNvSpPr txBox="1">
            <a:spLocks/>
          </p:cNvSpPr>
          <p:nvPr userDrawn="1"/>
        </p:nvSpPr>
        <p:spPr>
          <a:xfrm>
            <a:off x="3913006" y="4831622"/>
            <a:ext cx="1324797" cy="212117"/>
          </a:xfrm>
          <a:prstGeom prst="rect">
            <a:avLst/>
          </a:prstGeom>
        </p:spPr>
        <p:txBody>
          <a:bodyPr anchor="t"/>
          <a:lstStyle>
            <a:defPPr>
              <a:defRPr lang="en-US"/>
            </a:defPPr>
            <a:lvl1pPr marL="0" algn="ctr" defTabSz="457200" rtl="0" eaLnBrk="1" latinLnBrk="0" hangingPunct="1">
              <a:defRPr sz="1000" b="0" i="0" kern="800" spc="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0E45553-A111-C04B-8AB1-017C6D5C892C}" type="slidenum">
              <a:rPr lang="en-US" smtClean="0"/>
              <a:pPr/>
              <a:t>‹#›</a:t>
            </a:fld>
            <a:endParaRPr lang="en-US" dirty="0"/>
          </a:p>
        </p:txBody>
      </p:sp>
    </p:spTree>
    <p:extLst>
      <p:ext uri="{BB962C8B-B14F-4D97-AF65-F5344CB8AC3E}">
        <p14:creationId xmlns:p14="http://schemas.microsoft.com/office/powerpoint/2010/main" val="178849869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olutions Slide 2">
    <p:spTree>
      <p:nvGrpSpPr>
        <p:cNvPr id="1" name=""/>
        <p:cNvGrpSpPr/>
        <p:nvPr/>
      </p:nvGrpSpPr>
      <p:grpSpPr>
        <a:xfrm>
          <a:off x="0" y="0"/>
          <a:ext cx="0" cy="0"/>
          <a:chOff x="0" y="0"/>
          <a:chExt cx="0" cy="0"/>
        </a:xfrm>
      </p:grpSpPr>
      <p:sp>
        <p:nvSpPr>
          <p:cNvPr id="34" name="Rectangle 33"/>
          <p:cNvSpPr/>
          <p:nvPr userDrawn="1"/>
        </p:nvSpPr>
        <p:spPr>
          <a:xfrm>
            <a:off x="0" y="4606928"/>
            <a:ext cx="9144000" cy="536571"/>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8" name="Picture 7"/>
          <p:cNvPicPr>
            <a:picLocks noChangeAspect="1"/>
          </p:cNvPicPr>
          <p:nvPr userDrawn="1"/>
        </p:nvPicPr>
        <p:blipFill>
          <a:blip r:embed="rId2"/>
          <a:stretch>
            <a:fillRect/>
          </a:stretch>
        </p:blipFill>
        <p:spPr>
          <a:xfrm rot="10800000">
            <a:off x="3860801" y="4813298"/>
            <a:ext cx="1422400" cy="330200"/>
          </a:xfrm>
          <a:prstGeom prst="rect">
            <a:avLst/>
          </a:prstGeom>
        </p:spPr>
      </p:pic>
      <p:sp>
        <p:nvSpPr>
          <p:cNvPr id="23" name="Text Placeholder 19"/>
          <p:cNvSpPr>
            <a:spLocks noGrp="1"/>
          </p:cNvSpPr>
          <p:nvPr>
            <p:ph type="body" sz="quarter" idx="15" hasCustomPrompt="1"/>
          </p:nvPr>
        </p:nvSpPr>
        <p:spPr>
          <a:xfrm>
            <a:off x="1772145" y="2784220"/>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cs typeface="Calibri"/>
              </a:defRPr>
            </a:lvl1pPr>
          </a:lstStyle>
          <a:p>
            <a:pPr marL="0" lvl="0" indent="0"/>
            <a:r>
              <a:rPr lang="en-US" dirty="0" smtClean="0"/>
              <a:t>Solutions Title – Small description should go here.</a:t>
            </a:r>
            <a:endParaRPr lang="en-US" dirty="0"/>
          </a:p>
        </p:txBody>
      </p:sp>
      <p:sp>
        <p:nvSpPr>
          <p:cNvPr id="26" name="Picture Placeholder 24"/>
          <p:cNvSpPr>
            <a:spLocks noGrp="1"/>
          </p:cNvSpPr>
          <p:nvPr>
            <p:ph type="pic" sz="quarter" idx="16" hasCustomPrompt="1"/>
          </p:nvPr>
        </p:nvSpPr>
        <p:spPr>
          <a:xfrm>
            <a:off x="1120327" y="2796671"/>
            <a:ext cx="524803" cy="525664"/>
          </a:xfrm>
          <a:prstGeom prst="ellipse">
            <a:avLst/>
          </a:prstGeom>
          <a:noFill/>
          <a:ln>
            <a:solidFill>
              <a:srgbClr val="6FCCDC"/>
            </a:solidFill>
          </a:ln>
        </p:spPr>
        <p:txBody>
          <a:bodyPr anchor="ctr">
            <a:noAutofit/>
          </a:bodyPr>
          <a:lstStyle>
            <a:lvl1pPr marL="0" indent="0" algn="ctr">
              <a:buNone/>
              <a:defRPr sz="600" b="0" i="0" baseline="0">
                <a:latin typeface="Calibri"/>
                <a:cs typeface="Calibri"/>
              </a:defRPr>
            </a:lvl1pPr>
          </a:lstStyle>
          <a:p>
            <a:r>
              <a:rPr lang="en-US" dirty="0" smtClean="0"/>
              <a:t>Click icon to add photo</a:t>
            </a:r>
            <a:endParaRPr lang="en-US" dirty="0"/>
          </a:p>
        </p:txBody>
      </p:sp>
      <p:sp>
        <p:nvSpPr>
          <p:cNvPr id="30" name="Text Placeholder 19"/>
          <p:cNvSpPr>
            <a:spLocks noGrp="1"/>
          </p:cNvSpPr>
          <p:nvPr>
            <p:ph type="body" sz="quarter" idx="17" hasCustomPrompt="1"/>
          </p:nvPr>
        </p:nvSpPr>
        <p:spPr>
          <a:xfrm>
            <a:off x="5640795" y="2784220"/>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cs typeface="Calibri"/>
              </a:defRPr>
            </a:lvl1pPr>
          </a:lstStyle>
          <a:p>
            <a:pPr marL="0" lvl="0" indent="0"/>
            <a:r>
              <a:rPr lang="en-US" dirty="0" smtClean="0"/>
              <a:t>Solutions Title – Small description should go here.</a:t>
            </a:r>
            <a:endParaRPr lang="en-US" dirty="0"/>
          </a:p>
        </p:txBody>
      </p:sp>
      <p:sp>
        <p:nvSpPr>
          <p:cNvPr id="31" name="Picture Placeholder 24"/>
          <p:cNvSpPr>
            <a:spLocks noGrp="1"/>
          </p:cNvSpPr>
          <p:nvPr>
            <p:ph type="pic" sz="quarter" idx="18" hasCustomPrompt="1"/>
          </p:nvPr>
        </p:nvSpPr>
        <p:spPr>
          <a:xfrm>
            <a:off x="4988977" y="2796671"/>
            <a:ext cx="524803" cy="525664"/>
          </a:xfrm>
          <a:prstGeom prst="ellipse">
            <a:avLst/>
          </a:prstGeom>
          <a:ln>
            <a:solidFill>
              <a:srgbClr val="6FCCDC"/>
            </a:solidFill>
          </a:ln>
        </p:spPr>
        <p:txBody>
          <a:bodyPr anchor="ctr">
            <a:noAutofit/>
          </a:bodyPr>
          <a:lstStyle>
            <a:lvl1pPr marL="0" indent="0" algn="ctr">
              <a:buNone/>
              <a:defRPr sz="600" b="0" i="0" baseline="0">
                <a:latin typeface="Calibri"/>
                <a:cs typeface="Calibri"/>
              </a:defRPr>
            </a:lvl1pPr>
          </a:lstStyle>
          <a:p>
            <a:r>
              <a:rPr lang="en-US" dirty="0" smtClean="0"/>
              <a:t>Click icon to add photo</a:t>
            </a:r>
            <a:endParaRPr lang="en-US" dirty="0"/>
          </a:p>
        </p:txBody>
      </p:sp>
      <p:sp>
        <p:nvSpPr>
          <p:cNvPr id="36" name="Text Placeholder 19"/>
          <p:cNvSpPr>
            <a:spLocks noGrp="1"/>
          </p:cNvSpPr>
          <p:nvPr>
            <p:ph type="body" sz="quarter" idx="19" hasCustomPrompt="1"/>
          </p:nvPr>
        </p:nvSpPr>
        <p:spPr>
          <a:xfrm>
            <a:off x="1772145" y="3571432"/>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cs typeface="Calibri"/>
              </a:defRPr>
            </a:lvl1pPr>
          </a:lstStyle>
          <a:p>
            <a:pPr marL="0" lvl="0" indent="0"/>
            <a:r>
              <a:rPr lang="en-US" dirty="0" smtClean="0"/>
              <a:t>Solutions Title – Small description should go here.</a:t>
            </a:r>
            <a:endParaRPr lang="en-US" dirty="0"/>
          </a:p>
        </p:txBody>
      </p:sp>
      <p:sp>
        <p:nvSpPr>
          <p:cNvPr id="37" name="Picture Placeholder 24"/>
          <p:cNvSpPr>
            <a:spLocks noGrp="1"/>
          </p:cNvSpPr>
          <p:nvPr>
            <p:ph type="pic" sz="quarter" idx="20" hasCustomPrompt="1"/>
          </p:nvPr>
        </p:nvSpPr>
        <p:spPr>
          <a:xfrm>
            <a:off x="1120327" y="3583883"/>
            <a:ext cx="524803" cy="525664"/>
          </a:xfrm>
          <a:prstGeom prst="ellipse">
            <a:avLst/>
          </a:prstGeom>
          <a:noFill/>
          <a:ln>
            <a:solidFill>
              <a:srgbClr val="6FCCDC"/>
            </a:solidFill>
          </a:ln>
        </p:spPr>
        <p:txBody>
          <a:bodyPr anchor="ctr">
            <a:noAutofit/>
          </a:bodyPr>
          <a:lstStyle>
            <a:lvl1pPr marL="0" indent="0" algn="ctr">
              <a:buNone/>
              <a:defRPr sz="600" b="0" i="0" baseline="0">
                <a:latin typeface="Calibri"/>
                <a:cs typeface="Calibri"/>
              </a:defRPr>
            </a:lvl1pPr>
          </a:lstStyle>
          <a:p>
            <a:r>
              <a:rPr lang="en-US" dirty="0" smtClean="0"/>
              <a:t>Click icon to add photo</a:t>
            </a:r>
            <a:endParaRPr lang="en-US" dirty="0"/>
          </a:p>
        </p:txBody>
      </p:sp>
      <p:sp>
        <p:nvSpPr>
          <p:cNvPr id="38" name="Text Placeholder 19"/>
          <p:cNvSpPr>
            <a:spLocks noGrp="1"/>
          </p:cNvSpPr>
          <p:nvPr>
            <p:ph type="body" sz="quarter" idx="21" hasCustomPrompt="1"/>
          </p:nvPr>
        </p:nvSpPr>
        <p:spPr>
          <a:xfrm>
            <a:off x="5640795" y="3571432"/>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cs typeface="Calibri"/>
              </a:defRPr>
            </a:lvl1pPr>
          </a:lstStyle>
          <a:p>
            <a:pPr marL="0" lvl="0" indent="0"/>
            <a:r>
              <a:rPr lang="en-US" dirty="0" smtClean="0"/>
              <a:t>Solutions Title – Small description should go here.</a:t>
            </a:r>
            <a:endParaRPr lang="en-US" dirty="0"/>
          </a:p>
        </p:txBody>
      </p:sp>
      <p:sp>
        <p:nvSpPr>
          <p:cNvPr id="39" name="Picture Placeholder 24"/>
          <p:cNvSpPr>
            <a:spLocks noGrp="1"/>
          </p:cNvSpPr>
          <p:nvPr>
            <p:ph type="pic" sz="quarter" idx="22" hasCustomPrompt="1"/>
          </p:nvPr>
        </p:nvSpPr>
        <p:spPr>
          <a:xfrm>
            <a:off x="4988977" y="3583883"/>
            <a:ext cx="524803" cy="525664"/>
          </a:xfrm>
          <a:prstGeom prst="ellipse">
            <a:avLst/>
          </a:prstGeom>
          <a:ln>
            <a:solidFill>
              <a:srgbClr val="6FCCDC"/>
            </a:solidFill>
          </a:ln>
        </p:spPr>
        <p:txBody>
          <a:bodyPr anchor="ctr">
            <a:noAutofit/>
          </a:bodyPr>
          <a:lstStyle>
            <a:lvl1pPr marL="0" indent="0" algn="ctr">
              <a:buNone/>
              <a:defRPr sz="600" b="0" i="0" baseline="0">
                <a:latin typeface="Calibri"/>
                <a:cs typeface="Calibri"/>
              </a:defRPr>
            </a:lvl1pPr>
          </a:lstStyle>
          <a:p>
            <a:r>
              <a:rPr lang="en-US" dirty="0" smtClean="0"/>
              <a:t>Click icon to add photo</a:t>
            </a:r>
            <a:endParaRPr lang="en-US" dirty="0"/>
          </a:p>
        </p:txBody>
      </p:sp>
      <p:sp>
        <p:nvSpPr>
          <p:cNvPr id="16" name="Text Placeholder 19"/>
          <p:cNvSpPr>
            <a:spLocks noGrp="1"/>
          </p:cNvSpPr>
          <p:nvPr>
            <p:ph type="body" sz="quarter" idx="23" hasCustomPrompt="1"/>
          </p:nvPr>
        </p:nvSpPr>
        <p:spPr>
          <a:xfrm>
            <a:off x="1772145" y="1210305"/>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cs typeface="Calibri"/>
              </a:defRPr>
            </a:lvl1pPr>
          </a:lstStyle>
          <a:p>
            <a:pPr marL="0" lvl="0" indent="0"/>
            <a:r>
              <a:rPr lang="en-US" dirty="0" smtClean="0"/>
              <a:t>Solutions Title – Small description should go here.</a:t>
            </a:r>
            <a:endParaRPr lang="en-US" dirty="0"/>
          </a:p>
        </p:txBody>
      </p:sp>
      <p:sp>
        <p:nvSpPr>
          <p:cNvPr id="17" name="Picture Placeholder 24"/>
          <p:cNvSpPr>
            <a:spLocks noGrp="1"/>
          </p:cNvSpPr>
          <p:nvPr>
            <p:ph type="pic" sz="quarter" idx="24" hasCustomPrompt="1"/>
          </p:nvPr>
        </p:nvSpPr>
        <p:spPr>
          <a:xfrm>
            <a:off x="1120327" y="1222756"/>
            <a:ext cx="524803" cy="525664"/>
          </a:xfrm>
          <a:prstGeom prst="ellipse">
            <a:avLst/>
          </a:prstGeom>
          <a:noFill/>
          <a:ln>
            <a:solidFill>
              <a:srgbClr val="6FCCDC"/>
            </a:solidFill>
          </a:ln>
        </p:spPr>
        <p:txBody>
          <a:bodyPr anchor="ctr">
            <a:noAutofit/>
          </a:bodyPr>
          <a:lstStyle>
            <a:lvl1pPr marL="0" indent="0" algn="ctr">
              <a:buNone/>
              <a:defRPr sz="600" b="0" i="0" baseline="0">
                <a:latin typeface="Calibri"/>
                <a:cs typeface="Calibri"/>
              </a:defRPr>
            </a:lvl1pPr>
          </a:lstStyle>
          <a:p>
            <a:r>
              <a:rPr lang="en-US" dirty="0" smtClean="0"/>
              <a:t>Click icon to add photo</a:t>
            </a:r>
            <a:endParaRPr lang="en-US" dirty="0"/>
          </a:p>
        </p:txBody>
      </p:sp>
      <p:sp>
        <p:nvSpPr>
          <p:cNvPr id="18" name="Text Placeholder 19"/>
          <p:cNvSpPr>
            <a:spLocks noGrp="1"/>
          </p:cNvSpPr>
          <p:nvPr>
            <p:ph type="body" sz="quarter" idx="25" hasCustomPrompt="1"/>
          </p:nvPr>
        </p:nvSpPr>
        <p:spPr>
          <a:xfrm>
            <a:off x="5640795" y="1210305"/>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cs typeface="Calibri"/>
              </a:defRPr>
            </a:lvl1pPr>
          </a:lstStyle>
          <a:p>
            <a:pPr marL="0" lvl="0" indent="0"/>
            <a:r>
              <a:rPr lang="en-US" dirty="0" smtClean="0"/>
              <a:t>Solutions Title – Small description should go here.</a:t>
            </a:r>
            <a:endParaRPr lang="en-US" dirty="0"/>
          </a:p>
        </p:txBody>
      </p:sp>
      <p:sp>
        <p:nvSpPr>
          <p:cNvPr id="20" name="Picture Placeholder 24"/>
          <p:cNvSpPr>
            <a:spLocks noGrp="1"/>
          </p:cNvSpPr>
          <p:nvPr>
            <p:ph type="pic" sz="quarter" idx="26" hasCustomPrompt="1"/>
          </p:nvPr>
        </p:nvSpPr>
        <p:spPr>
          <a:xfrm>
            <a:off x="4988977" y="1222756"/>
            <a:ext cx="524803" cy="525664"/>
          </a:xfrm>
          <a:prstGeom prst="ellipse">
            <a:avLst/>
          </a:prstGeom>
          <a:ln>
            <a:solidFill>
              <a:srgbClr val="6FCCDC"/>
            </a:solidFill>
          </a:ln>
        </p:spPr>
        <p:txBody>
          <a:bodyPr anchor="ctr">
            <a:noAutofit/>
          </a:bodyPr>
          <a:lstStyle>
            <a:lvl1pPr marL="0" indent="0" algn="ctr">
              <a:buNone/>
              <a:defRPr sz="600" b="0" i="0" baseline="0">
                <a:latin typeface="Calibri"/>
                <a:cs typeface="Calibri"/>
              </a:defRPr>
            </a:lvl1pPr>
          </a:lstStyle>
          <a:p>
            <a:r>
              <a:rPr lang="en-US" dirty="0" smtClean="0"/>
              <a:t>Click icon to add photo</a:t>
            </a:r>
            <a:endParaRPr lang="en-US" dirty="0"/>
          </a:p>
        </p:txBody>
      </p:sp>
      <p:sp>
        <p:nvSpPr>
          <p:cNvPr id="22" name="Text Placeholder 19"/>
          <p:cNvSpPr>
            <a:spLocks noGrp="1"/>
          </p:cNvSpPr>
          <p:nvPr>
            <p:ph type="body" sz="quarter" idx="27" hasCustomPrompt="1"/>
          </p:nvPr>
        </p:nvSpPr>
        <p:spPr>
          <a:xfrm>
            <a:off x="1772145" y="1997517"/>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cs typeface="Calibri"/>
              </a:defRPr>
            </a:lvl1pPr>
          </a:lstStyle>
          <a:p>
            <a:pPr marL="0" lvl="0" indent="0"/>
            <a:r>
              <a:rPr lang="en-US" dirty="0" smtClean="0"/>
              <a:t>Solutions Title – Small description should go here.</a:t>
            </a:r>
            <a:endParaRPr lang="en-US" dirty="0"/>
          </a:p>
        </p:txBody>
      </p:sp>
      <p:sp>
        <p:nvSpPr>
          <p:cNvPr id="24" name="Picture Placeholder 24"/>
          <p:cNvSpPr>
            <a:spLocks noGrp="1"/>
          </p:cNvSpPr>
          <p:nvPr>
            <p:ph type="pic" sz="quarter" idx="28" hasCustomPrompt="1"/>
          </p:nvPr>
        </p:nvSpPr>
        <p:spPr>
          <a:xfrm>
            <a:off x="1120327" y="2009968"/>
            <a:ext cx="524803" cy="525664"/>
          </a:xfrm>
          <a:prstGeom prst="ellipse">
            <a:avLst/>
          </a:prstGeom>
          <a:noFill/>
          <a:ln>
            <a:solidFill>
              <a:srgbClr val="6FCCDC"/>
            </a:solidFill>
          </a:ln>
        </p:spPr>
        <p:txBody>
          <a:bodyPr anchor="ctr">
            <a:noAutofit/>
          </a:bodyPr>
          <a:lstStyle>
            <a:lvl1pPr marL="0" indent="0" algn="ctr">
              <a:buNone/>
              <a:defRPr sz="600" b="0" i="0" baseline="0">
                <a:latin typeface="Calibri"/>
                <a:cs typeface="Calibri"/>
              </a:defRPr>
            </a:lvl1pPr>
          </a:lstStyle>
          <a:p>
            <a:r>
              <a:rPr lang="en-US" dirty="0" smtClean="0"/>
              <a:t>Click icon to add photo</a:t>
            </a:r>
            <a:endParaRPr lang="en-US" dirty="0"/>
          </a:p>
        </p:txBody>
      </p:sp>
      <p:sp>
        <p:nvSpPr>
          <p:cNvPr id="25" name="Text Placeholder 19"/>
          <p:cNvSpPr>
            <a:spLocks noGrp="1"/>
          </p:cNvSpPr>
          <p:nvPr>
            <p:ph type="body" sz="quarter" idx="29" hasCustomPrompt="1"/>
          </p:nvPr>
        </p:nvSpPr>
        <p:spPr>
          <a:xfrm>
            <a:off x="5640795" y="1997517"/>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cs typeface="Calibri"/>
              </a:defRPr>
            </a:lvl1pPr>
          </a:lstStyle>
          <a:p>
            <a:pPr marL="0" lvl="0" indent="0"/>
            <a:r>
              <a:rPr lang="en-US" dirty="0" smtClean="0"/>
              <a:t>Solutions Title – Small description should go here.</a:t>
            </a:r>
            <a:endParaRPr lang="en-US" dirty="0"/>
          </a:p>
        </p:txBody>
      </p:sp>
      <p:sp>
        <p:nvSpPr>
          <p:cNvPr id="27" name="Picture Placeholder 24"/>
          <p:cNvSpPr>
            <a:spLocks noGrp="1"/>
          </p:cNvSpPr>
          <p:nvPr>
            <p:ph type="pic" sz="quarter" idx="30" hasCustomPrompt="1"/>
          </p:nvPr>
        </p:nvSpPr>
        <p:spPr>
          <a:xfrm>
            <a:off x="4988977" y="2009968"/>
            <a:ext cx="524803" cy="525664"/>
          </a:xfrm>
          <a:prstGeom prst="ellipse">
            <a:avLst/>
          </a:prstGeom>
          <a:ln>
            <a:solidFill>
              <a:srgbClr val="6FCCDC"/>
            </a:solidFill>
          </a:ln>
        </p:spPr>
        <p:txBody>
          <a:bodyPr anchor="ctr">
            <a:noAutofit/>
          </a:bodyPr>
          <a:lstStyle>
            <a:lvl1pPr marL="0" indent="0" algn="ctr">
              <a:buNone/>
              <a:defRPr sz="600" b="0" i="0" baseline="0">
                <a:latin typeface="Calibri"/>
                <a:cs typeface="Calibri"/>
              </a:defRPr>
            </a:lvl1pPr>
          </a:lstStyle>
          <a:p>
            <a:r>
              <a:rPr lang="en-US" dirty="0" smtClean="0"/>
              <a:t>Click icon to add photo</a:t>
            </a:r>
            <a:endParaRPr lang="en-US" dirty="0"/>
          </a:p>
        </p:txBody>
      </p:sp>
      <p:sp>
        <p:nvSpPr>
          <p:cNvPr id="28" name="Rectangle 27"/>
          <p:cNvSpPr/>
          <p:nvPr userDrawn="1"/>
        </p:nvSpPr>
        <p:spPr>
          <a:xfrm>
            <a:off x="0" y="3"/>
            <a:ext cx="9144000" cy="129654"/>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32" name="Picture 3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sp>
        <p:nvSpPr>
          <p:cNvPr id="33" name="Title 1"/>
          <p:cNvSpPr>
            <a:spLocks noGrp="1"/>
          </p:cNvSpPr>
          <p:nvPr>
            <p:ph type="title"/>
          </p:nvPr>
        </p:nvSpPr>
        <p:spPr>
          <a:xfrm>
            <a:off x="457200" y="154865"/>
            <a:ext cx="8229600" cy="779318"/>
          </a:xfrm>
        </p:spPr>
        <p:txBody>
          <a:bodyPr/>
          <a:lstStyle>
            <a:lvl1pPr algn="l">
              <a:defRPr/>
            </a:lvl1pPr>
          </a:lstStyle>
          <a:p>
            <a:r>
              <a:rPr lang="en-US" dirty="0" smtClean="0"/>
              <a:t>Click to edit Master title style</a:t>
            </a:r>
            <a:endParaRPr lang="en-US" dirty="0"/>
          </a:p>
        </p:txBody>
      </p:sp>
      <p:sp>
        <p:nvSpPr>
          <p:cNvPr id="35" name="Slide Number Placeholder 5"/>
          <p:cNvSpPr txBox="1">
            <a:spLocks/>
          </p:cNvSpPr>
          <p:nvPr userDrawn="1"/>
        </p:nvSpPr>
        <p:spPr>
          <a:xfrm>
            <a:off x="3913006" y="4831622"/>
            <a:ext cx="1324797" cy="212117"/>
          </a:xfrm>
          <a:prstGeom prst="rect">
            <a:avLst/>
          </a:prstGeom>
        </p:spPr>
        <p:txBody>
          <a:bodyPr anchor="t"/>
          <a:lstStyle>
            <a:defPPr>
              <a:defRPr lang="en-US"/>
            </a:defPPr>
            <a:lvl1pPr marL="0" algn="ctr" defTabSz="457200" rtl="0" eaLnBrk="1" latinLnBrk="0" hangingPunct="1">
              <a:defRPr sz="1000" b="0" i="0" kern="800" spc="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0E45553-A111-C04B-8AB1-017C6D5C892C}" type="slidenum">
              <a:rPr lang="en-US" smtClean="0"/>
              <a:pPr/>
              <a:t>‹#›</a:t>
            </a:fld>
            <a:endParaRPr lang="en-US" dirty="0"/>
          </a:p>
        </p:txBody>
      </p:sp>
    </p:spTree>
    <p:extLst>
      <p:ext uri="{BB962C8B-B14F-4D97-AF65-F5344CB8AC3E}">
        <p14:creationId xmlns:p14="http://schemas.microsoft.com/office/powerpoint/2010/main" val="301371917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Disclaimer Slide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3549265" y="1752292"/>
            <a:ext cx="2032770" cy="1626216"/>
          </a:xfrm>
          <a:prstGeom prst="rect">
            <a:avLst/>
          </a:prstGeom>
        </p:spPr>
      </p:pic>
      <p:sp>
        <p:nvSpPr>
          <p:cNvPr id="5" name="Text Box 7"/>
          <p:cNvSpPr txBox="1">
            <a:spLocks noChangeArrowheads="1"/>
          </p:cNvSpPr>
          <p:nvPr userDrawn="1"/>
        </p:nvSpPr>
        <p:spPr bwMode="auto">
          <a:xfrm>
            <a:off x="423841" y="4431950"/>
            <a:ext cx="8229600" cy="369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91438" tIns="45719" rIns="91438" bIns="45719">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just">
              <a:spcBef>
                <a:spcPct val="20000"/>
              </a:spcBef>
            </a:pPr>
            <a:r>
              <a:rPr lang="en-US" altLang="en-US" sz="600" dirty="0">
                <a:solidFill>
                  <a:srgbClr val="0D1B1C"/>
                </a:solidFill>
                <a:latin typeface="Calibri"/>
                <a:cs typeface="Calibri"/>
              </a:rPr>
              <a:t>© 2015 Atigeo, Corporation. All rights reserved.  Atigeo and the xPatterns logo are trademarks of Atigeo. The information herein is for informational purposes only and represents the current view of Atigeo as of the date of this presentation.  Because Atigeo must respond to changing market conditions, it should not be interpreted to be a commitment on the part of Atigeo, and Atigeo cannot guarantee the accuracy of any information provided after the date of this presentation.  ATIGEO MAKES NO WARRANTIES, EXPRESS, IMPLIED OR STATUTORY, AS TO THE INFORMATION IN THIS PRESENTATION.</a:t>
            </a:r>
          </a:p>
        </p:txBody>
      </p:sp>
    </p:spTree>
    <p:extLst>
      <p:ext uri="{BB962C8B-B14F-4D97-AF65-F5344CB8AC3E}">
        <p14:creationId xmlns:p14="http://schemas.microsoft.com/office/powerpoint/2010/main" val="114480571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Section Header Alternate">
    <p:spTree>
      <p:nvGrpSpPr>
        <p:cNvPr id="1" name=""/>
        <p:cNvGrpSpPr/>
        <p:nvPr/>
      </p:nvGrpSpPr>
      <p:grpSpPr>
        <a:xfrm>
          <a:off x="0" y="0"/>
          <a:ext cx="0" cy="0"/>
          <a:chOff x="0" y="0"/>
          <a:chExt cx="0" cy="0"/>
        </a:xfrm>
      </p:grpSpPr>
      <p:sp>
        <p:nvSpPr>
          <p:cNvPr id="7" name="Rectangle 6"/>
          <p:cNvSpPr/>
          <p:nvPr userDrawn="1"/>
        </p:nvSpPr>
        <p:spPr>
          <a:xfrm>
            <a:off x="0" y="0"/>
            <a:ext cx="9144000" cy="5143497"/>
          </a:xfrm>
          <a:prstGeom prst="rect">
            <a:avLst/>
          </a:prstGeom>
          <a:solidFill>
            <a:srgbClr val="0D1B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18" name="Picture 17" descr="HighlightedSpiro.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0" y="25917"/>
            <a:ext cx="9144000" cy="5143500"/>
          </a:xfrm>
          <a:prstGeom prst="rect">
            <a:avLst/>
          </a:prstGeom>
        </p:spPr>
      </p:pic>
      <p:sp>
        <p:nvSpPr>
          <p:cNvPr id="13" name="Picture Placeholder 10"/>
          <p:cNvSpPr>
            <a:spLocks noGrp="1"/>
          </p:cNvSpPr>
          <p:nvPr>
            <p:ph type="pic" sz="quarter" idx="15" hasCustomPrompt="1"/>
          </p:nvPr>
        </p:nvSpPr>
        <p:spPr>
          <a:xfrm>
            <a:off x="5069127" y="583212"/>
            <a:ext cx="3651930" cy="3651916"/>
          </a:xfrm>
          <a:prstGeom prst="ellipse">
            <a:avLst/>
          </a:prstGeom>
          <a:ln w="12700" cmpd="sng">
            <a:gradFill flip="none" rotWithShape="1">
              <a:gsLst>
                <a:gs pos="0">
                  <a:srgbClr val="F47521"/>
                </a:gs>
                <a:gs pos="100000">
                  <a:srgbClr val="FFFFFF">
                    <a:alpha val="0"/>
                  </a:srgbClr>
                </a:gs>
              </a:gsLst>
              <a:lin ang="10800000" scaled="0"/>
              <a:tileRect/>
            </a:gradFill>
          </a:ln>
        </p:spPr>
        <p:txBody>
          <a:bodyPr anchor="ctr">
            <a:normAutofit/>
          </a:bodyPr>
          <a:lstStyle>
            <a:lvl1pPr marL="0" indent="0" algn="ctr">
              <a:buNone/>
              <a:defRPr sz="1400" b="0" i="0" baseline="0">
                <a:solidFill>
                  <a:srgbClr val="FFFFFF"/>
                </a:solidFill>
                <a:latin typeface="Calibri"/>
                <a:cs typeface="Calibri"/>
              </a:defRPr>
            </a:lvl1pPr>
          </a:lstStyle>
          <a:p>
            <a:r>
              <a:rPr lang="en-US" dirty="0" smtClean="0"/>
              <a:t>Click icon to add photo</a:t>
            </a:r>
            <a:endParaRPr lang="en-US" dirty="0"/>
          </a:p>
        </p:txBody>
      </p:sp>
      <p:sp>
        <p:nvSpPr>
          <p:cNvPr id="11" name="Text Placeholder 15"/>
          <p:cNvSpPr>
            <a:spLocks noGrp="1"/>
          </p:cNvSpPr>
          <p:nvPr>
            <p:ph type="body" sz="quarter" idx="11" hasCustomPrompt="1"/>
          </p:nvPr>
        </p:nvSpPr>
        <p:spPr>
          <a:xfrm>
            <a:off x="602303" y="2917075"/>
            <a:ext cx="4187639" cy="1436491"/>
          </a:xfrm>
        </p:spPr>
        <p:txBody>
          <a:bodyPr lIns="0" tIns="0" rIns="0" bIns="0">
            <a:normAutofit/>
          </a:bodyPr>
          <a:lstStyle>
            <a:lvl1pPr marL="0" indent="0" algn="ctr">
              <a:buFont typeface="Arial"/>
              <a:buNone/>
              <a:defRPr sz="1600" b="0" i="0" spc="100">
                <a:solidFill>
                  <a:srgbClr val="8DA0A0"/>
                </a:solidFill>
                <a:latin typeface="Calibri"/>
                <a:cs typeface="Calibri"/>
              </a:defRPr>
            </a:lvl1pPr>
            <a:lvl2pPr>
              <a:defRPr b="0" i="0">
                <a:solidFill>
                  <a:srgbClr val="FFFFFF"/>
                </a:solidFill>
                <a:latin typeface="Bariol Regular"/>
                <a:cs typeface="Bariol Regular"/>
              </a:defRPr>
            </a:lvl2pPr>
            <a:lvl3pPr>
              <a:defRPr b="0" i="0">
                <a:solidFill>
                  <a:srgbClr val="FFFFFF"/>
                </a:solidFill>
                <a:latin typeface="Bariol Regular"/>
                <a:cs typeface="Bariol Regular"/>
              </a:defRPr>
            </a:lvl3pPr>
            <a:lvl4pPr>
              <a:defRPr b="0" i="0">
                <a:solidFill>
                  <a:srgbClr val="FFFFFF"/>
                </a:solidFill>
                <a:latin typeface="Bariol Regular"/>
                <a:cs typeface="Bariol Regular"/>
              </a:defRPr>
            </a:lvl4pPr>
            <a:lvl5pPr>
              <a:defRPr b="0" i="0">
                <a:solidFill>
                  <a:srgbClr val="FFFFFF"/>
                </a:solidFill>
                <a:latin typeface="Bariol Regular"/>
                <a:cs typeface="Bariol Regular"/>
              </a:defRPr>
            </a:lvl5pPr>
          </a:lstStyle>
          <a:p>
            <a:pPr lvl="0"/>
            <a:r>
              <a:rPr lang="en-US" dirty="0" smtClean="0"/>
              <a:t>Click to edit sections intro paragraph</a:t>
            </a:r>
            <a:endParaRPr lang="en-US" dirty="0"/>
          </a:p>
        </p:txBody>
      </p:sp>
      <p:sp>
        <p:nvSpPr>
          <p:cNvPr id="12" name="Title 1"/>
          <p:cNvSpPr>
            <a:spLocks noGrp="1"/>
          </p:cNvSpPr>
          <p:nvPr>
            <p:ph type="title" hasCustomPrompt="1"/>
          </p:nvPr>
        </p:nvSpPr>
        <p:spPr>
          <a:xfrm>
            <a:off x="602303" y="2209277"/>
            <a:ext cx="4187639" cy="555229"/>
          </a:xfrm>
        </p:spPr>
        <p:txBody>
          <a:bodyPr vert="horz" lIns="0" tIns="0" rIns="0" bIns="0" rtlCol="0" anchor="b" anchorCtr="0">
            <a:normAutofit/>
          </a:bodyPr>
          <a:lstStyle>
            <a:lvl1pPr algn="ctr">
              <a:defRPr lang="en-US" sz="2000" b="0" i="0" kern="1200" cap="all" spc="200" dirty="0">
                <a:solidFill>
                  <a:srgbClr val="6FCCDC"/>
                </a:solidFill>
                <a:latin typeface="Calibri"/>
                <a:ea typeface="+mj-ea"/>
                <a:cs typeface="Calibri"/>
              </a:defRPr>
            </a:lvl1pPr>
          </a:lstStyle>
          <a:p>
            <a:pPr lvl="0"/>
            <a:r>
              <a:rPr lang="en-US" dirty="0" smtClean="0"/>
              <a:t>Your Section Title Here</a:t>
            </a:r>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pic>
        <p:nvPicPr>
          <p:cNvPr id="19" name="Picture 2"/>
          <p:cNvPicPr>
            <a:picLocks noChangeAspect="1" noChangeArrowheads="1"/>
          </p:cNvPicPr>
          <p:nvPr userDrawn="1"/>
        </p:nvPicPr>
        <p:blipFill>
          <a:blip r:embed="rId4">
            <a:extLst>
              <a:ext uri="{28A0092B-C50C-407E-A947-70E740481C1C}">
                <a14:useLocalDpi xmlns:a14="http://schemas.microsoft.com/office/drawing/2010/main"/>
              </a:ext>
            </a:extLst>
          </a:blip>
          <a:stretch>
            <a:fillRect/>
          </a:stretch>
        </p:blipFill>
        <p:spPr bwMode="auto">
          <a:xfrm>
            <a:off x="1905786" y="723807"/>
            <a:ext cx="1580673" cy="130336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4973530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3" name="Rectangle 12"/>
          <p:cNvSpPr/>
          <p:nvPr userDrawn="1"/>
        </p:nvSpPr>
        <p:spPr>
          <a:xfrm>
            <a:off x="0" y="4606928"/>
            <a:ext cx="9144000" cy="536571"/>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3" name="Content Placeholder 2"/>
          <p:cNvSpPr>
            <a:spLocks noGrp="1"/>
          </p:cNvSpPr>
          <p:nvPr>
            <p:ph idx="1"/>
          </p:nvPr>
        </p:nvSpPr>
        <p:spPr>
          <a:xfrm>
            <a:off x="457200" y="999875"/>
            <a:ext cx="8229600" cy="3251031"/>
          </a:xfrm>
        </p:spPr>
        <p:txBody>
          <a:bodyPr vert="horz" lIns="91440" tIns="45720" rIns="91440" bIns="45720" rtlCol="0">
            <a:normAutofit/>
          </a:bodyPr>
          <a:lstStyle>
            <a:lvl1pPr marL="225425" indent="-225425">
              <a:lnSpc>
                <a:spcPct val="90000"/>
              </a:lnSpc>
              <a:spcBef>
                <a:spcPts val="0"/>
              </a:spcBef>
              <a:spcAft>
                <a:spcPts val="600"/>
              </a:spcAft>
              <a:defRPr lang="en-US" sz="2000" b="0" i="0" spc="100" dirty="0" smtClean="0">
                <a:solidFill>
                  <a:srgbClr val="161616"/>
                </a:solidFill>
                <a:latin typeface="Calibri"/>
                <a:cs typeface="Calibri"/>
              </a:defRPr>
            </a:lvl1pPr>
            <a:lvl2pPr marL="684213" indent="-227013">
              <a:lnSpc>
                <a:spcPct val="90000"/>
              </a:lnSpc>
              <a:spcBef>
                <a:spcPts val="0"/>
              </a:spcBef>
              <a:spcAft>
                <a:spcPts val="600"/>
              </a:spcAft>
              <a:defRPr lang="en-US" sz="1800" b="0" i="0" spc="100" dirty="0" smtClean="0">
                <a:solidFill>
                  <a:srgbClr val="161616"/>
                </a:solidFill>
                <a:latin typeface="Calibri"/>
                <a:cs typeface="Calibri"/>
              </a:defRPr>
            </a:lvl2pPr>
            <a:lvl3pPr marL="1090613" indent="-176213">
              <a:lnSpc>
                <a:spcPct val="90000"/>
              </a:lnSpc>
              <a:spcBef>
                <a:spcPts val="0"/>
              </a:spcBef>
              <a:spcAft>
                <a:spcPts val="600"/>
              </a:spcAft>
              <a:defRPr lang="en-US" sz="1600" b="0" i="0" spc="100" dirty="0" smtClean="0">
                <a:solidFill>
                  <a:srgbClr val="161616"/>
                </a:solidFill>
                <a:latin typeface="Calibri"/>
                <a:cs typeface="Calibri"/>
              </a:defRPr>
            </a:lvl3pPr>
            <a:lvl4pPr>
              <a:lnSpc>
                <a:spcPct val="90000"/>
              </a:lnSpc>
              <a:spcBef>
                <a:spcPts val="0"/>
              </a:spcBef>
              <a:spcAft>
                <a:spcPts val="600"/>
              </a:spcAft>
              <a:defRPr lang="en-US" sz="1400" b="0" i="0" spc="100" dirty="0" smtClean="0">
                <a:solidFill>
                  <a:srgbClr val="161616"/>
                </a:solidFill>
                <a:latin typeface="Calibri"/>
                <a:cs typeface="Calibri"/>
              </a:defRPr>
            </a:lvl4pPr>
            <a:lvl5pPr>
              <a:lnSpc>
                <a:spcPct val="90000"/>
              </a:lnSpc>
              <a:spcBef>
                <a:spcPts val="0"/>
              </a:spcBef>
              <a:spcAft>
                <a:spcPts val="600"/>
              </a:spcAft>
              <a:defRPr lang="en-US" sz="1100" b="0" i="0" spc="100" dirty="0">
                <a:solidFill>
                  <a:srgbClr val="161616"/>
                </a:solidFill>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stretch>
            <a:fillRect/>
          </a:stretch>
        </p:blipFill>
        <p:spPr>
          <a:xfrm rot="10800000">
            <a:off x="3860801" y="4813298"/>
            <a:ext cx="1422400" cy="330200"/>
          </a:xfrm>
          <a:prstGeom prst="rect">
            <a:avLst/>
          </a:prstGeom>
        </p:spPr>
      </p:pic>
      <p:sp>
        <p:nvSpPr>
          <p:cNvPr id="11" name="Rectangle 10"/>
          <p:cNvSpPr/>
          <p:nvPr userDrawn="1"/>
        </p:nvSpPr>
        <p:spPr>
          <a:xfrm>
            <a:off x="0" y="3"/>
            <a:ext cx="9144000" cy="129654"/>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sp>
        <p:nvSpPr>
          <p:cNvPr id="9" name="Title 1"/>
          <p:cNvSpPr>
            <a:spLocks noGrp="1"/>
          </p:cNvSpPr>
          <p:nvPr>
            <p:ph type="title"/>
          </p:nvPr>
        </p:nvSpPr>
        <p:spPr>
          <a:xfrm>
            <a:off x="457200" y="154865"/>
            <a:ext cx="8229600" cy="779318"/>
          </a:xfrm>
        </p:spPr>
        <p:txBody>
          <a:bodyPr/>
          <a:lstStyle>
            <a:lvl1pPr algn="l">
              <a:defRPr/>
            </a:lvl1pPr>
          </a:lstStyle>
          <a:p>
            <a:r>
              <a:rPr lang="en-US" dirty="0" smtClean="0"/>
              <a:t>Click to edit Master title style</a:t>
            </a:r>
            <a:endParaRPr lang="en-US" dirty="0"/>
          </a:p>
        </p:txBody>
      </p:sp>
      <p:sp>
        <p:nvSpPr>
          <p:cNvPr id="16" name="Slide Number Placeholder 5"/>
          <p:cNvSpPr>
            <a:spLocks noGrp="1"/>
          </p:cNvSpPr>
          <p:nvPr>
            <p:ph type="sldNum" sz="quarter" idx="12"/>
          </p:nvPr>
        </p:nvSpPr>
        <p:spPr>
          <a:xfrm>
            <a:off x="3913006" y="4831622"/>
            <a:ext cx="1324797" cy="212117"/>
          </a:xfrm>
          <a:prstGeom prst="rect">
            <a:avLst/>
          </a:prstGeom>
        </p:spPr>
        <p:txBody>
          <a:bodyPr anchor="t"/>
          <a:lstStyle>
            <a:lvl1pPr algn="ctr">
              <a:defRPr sz="1000" b="0" i="0" kern="800" spc="200">
                <a:solidFill>
                  <a:schemeClr val="bg1"/>
                </a:solidFill>
                <a:latin typeface="Calibri"/>
                <a:cs typeface="Calibri"/>
              </a:defRPr>
            </a:lvl1pPr>
          </a:lstStyle>
          <a:p>
            <a:fld id="{A0E45553-A111-C04B-8AB1-017C6D5C892C}" type="slidenum">
              <a:rPr lang="en-US" smtClean="0"/>
              <a:pPr/>
              <a:t>‹#›</a:t>
            </a:fld>
            <a:endParaRPr lang="en-US" dirty="0"/>
          </a:p>
        </p:txBody>
      </p:sp>
    </p:spTree>
    <p:extLst>
      <p:ext uri="{BB962C8B-B14F-4D97-AF65-F5344CB8AC3E}">
        <p14:creationId xmlns:p14="http://schemas.microsoft.com/office/powerpoint/2010/main" val="322038221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4606928"/>
            <a:ext cx="9144000" cy="536571"/>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pic>
        <p:nvPicPr>
          <p:cNvPr id="14" name="Picture 13"/>
          <p:cNvPicPr>
            <a:picLocks noChangeAspect="1"/>
          </p:cNvPicPr>
          <p:nvPr userDrawn="1"/>
        </p:nvPicPr>
        <p:blipFill>
          <a:blip r:embed="rId3"/>
          <a:stretch>
            <a:fillRect/>
          </a:stretch>
        </p:blipFill>
        <p:spPr>
          <a:xfrm rot="10800000">
            <a:off x="3860801" y="4813298"/>
            <a:ext cx="1422400" cy="330200"/>
          </a:xfrm>
          <a:prstGeom prst="rect">
            <a:avLst/>
          </a:prstGeom>
        </p:spPr>
      </p:pic>
      <p:sp>
        <p:nvSpPr>
          <p:cNvPr id="22" name="Title 1"/>
          <p:cNvSpPr>
            <a:spLocks noGrp="1"/>
          </p:cNvSpPr>
          <p:nvPr>
            <p:ph type="title" hasCustomPrompt="1"/>
          </p:nvPr>
        </p:nvSpPr>
        <p:spPr>
          <a:xfrm>
            <a:off x="328528" y="1728961"/>
            <a:ext cx="8564804" cy="555229"/>
          </a:xfrm>
        </p:spPr>
        <p:txBody>
          <a:bodyPr lIns="0" tIns="0" rIns="0" bIns="0" anchor="b" anchorCtr="0">
            <a:normAutofit/>
          </a:bodyPr>
          <a:lstStyle>
            <a:lvl1pPr algn="ctr">
              <a:defRPr lang="en-US" sz="2800" b="0" i="0" kern="1200" cap="all" spc="100" dirty="0">
                <a:solidFill>
                  <a:schemeClr val="accent5"/>
                </a:solidFill>
                <a:latin typeface="Calibri"/>
                <a:ea typeface="+mj-ea"/>
                <a:cs typeface="Calibri"/>
              </a:defRPr>
            </a:lvl1pPr>
          </a:lstStyle>
          <a:p>
            <a:r>
              <a:rPr lang="en-US" dirty="0" smtClean="0"/>
              <a:t>Your PowerPoint Title Here</a:t>
            </a:r>
            <a:endParaRPr lang="en-US" dirty="0"/>
          </a:p>
        </p:txBody>
      </p:sp>
      <p:sp>
        <p:nvSpPr>
          <p:cNvPr id="27" name="Text Placeholder 25"/>
          <p:cNvSpPr>
            <a:spLocks noGrp="1"/>
          </p:cNvSpPr>
          <p:nvPr>
            <p:ph type="body" sz="quarter" idx="13" hasCustomPrompt="1"/>
          </p:nvPr>
        </p:nvSpPr>
        <p:spPr>
          <a:xfrm>
            <a:off x="328528" y="2402006"/>
            <a:ext cx="8564804" cy="417662"/>
          </a:xfrm>
        </p:spPr>
        <p:txBody>
          <a:bodyPr lIns="0" tIns="0" rIns="0" bIns="0" anchor="t" anchorCtr="0">
            <a:normAutofit/>
          </a:bodyPr>
          <a:lstStyle>
            <a:lvl1pPr marL="0" indent="0" algn="ctr">
              <a:buNone/>
              <a:defRPr sz="2000" b="0" i="0" spc="150" baseline="0">
                <a:solidFill>
                  <a:srgbClr val="161616"/>
                </a:solidFill>
                <a:latin typeface="Calibri"/>
                <a:cs typeface="Calibri"/>
              </a:defRPr>
            </a:lvl1pPr>
          </a:lstStyle>
          <a:p>
            <a:pPr lvl="0"/>
            <a:r>
              <a:rPr lang="en-US" dirty="0" smtClean="0"/>
              <a:t>Title Subhead Here</a:t>
            </a:r>
            <a:endParaRPr lang="en-US" dirty="0"/>
          </a:p>
        </p:txBody>
      </p:sp>
      <p:sp>
        <p:nvSpPr>
          <p:cNvPr id="9" name="Rectangle 8"/>
          <p:cNvSpPr/>
          <p:nvPr userDrawn="1"/>
        </p:nvSpPr>
        <p:spPr>
          <a:xfrm>
            <a:off x="0" y="3"/>
            <a:ext cx="9144000" cy="129654"/>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11" name="Slide Number Placeholder 5"/>
          <p:cNvSpPr>
            <a:spLocks noGrp="1"/>
          </p:cNvSpPr>
          <p:nvPr>
            <p:ph type="sldNum" sz="quarter" idx="12"/>
          </p:nvPr>
        </p:nvSpPr>
        <p:spPr>
          <a:xfrm>
            <a:off x="3913006" y="4831622"/>
            <a:ext cx="1324797" cy="212117"/>
          </a:xfrm>
          <a:prstGeom prst="rect">
            <a:avLst/>
          </a:prstGeom>
        </p:spPr>
        <p:txBody>
          <a:bodyPr anchor="t"/>
          <a:lstStyle>
            <a:lvl1pPr algn="ctr">
              <a:defRPr sz="1000" b="0" i="0" kern="800" spc="200">
                <a:solidFill>
                  <a:schemeClr val="bg1"/>
                </a:solidFill>
                <a:latin typeface="Calibri"/>
                <a:cs typeface="Calibri"/>
              </a:defRPr>
            </a:lvl1pPr>
          </a:lstStyle>
          <a:p>
            <a:fld id="{A0E45553-A111-C04B-8AB1-017C6D5C892C}" type="slidenum">
              <a:rPr lang="en-US" smtClean="0"/>
              <a:pPr/>
              <a:t>‹#›</a:t>
            </a:fld>
            <a:endParaRPr lang="en-US" dirty="0"/>
          </a:p>
        </p:txBody>
      </p:sp>
      <p:sp>
        <p:nvSpPr>
          <p:cNvPr id="10" name="TextBox 9"/>
          <p:cNvSpPr txBox="1"/>
          <p:nvPr userDrawn="1"/>
        </p:nvSpPr>
        <p:spPr>
          <a:xfrm>
            <a:off x="3792412" y="4568400"/>
            <a:ext cx="1505697" cy="261610"/>
          </a:xfrm>
          <a:prstGeom prst="rect">
            <a:avLst/>
          </a:prstGeom>
          <a:noFill/>
        </p:spPr>
        <p:txBody>
          <a:bodyPr wrap="none" rtlCol="0">
            <a:spAutoFit/>
          </a:bodyPr>
          <a:lstStyle/>
          <a:p>
            <a:pPr algn="ctr"/>
            <a:r>
              <a:rPr lang="en-US" sz="1100" b="0" dirty="0" smtClean="0">
                <a:solidFill>
                  <a:srgbClr val="FFFFFF"/>
                </a:solidFill>
              </a:rPr>
              <a:t>ATIGEO CONFIDENTIAL</a:t>
            </a:r>
            <a:endParaRPr lang="en-US" sz="1100" b="0" dirty="0">
              <a:solidFill>
                <a:srgbClr val="FFFFFF"/>
              </a:solidFill>
            </a:endParaRPr>
          </a:p>
        </p:txBody>
      </p:sp>
    </p:spTree>
    <p:extLst>
      <p:ext uri="{BB962C8B-B14F-4D97-AF65-F5344CB8AC3E}">
        <p14:creationId xmlns:p14="http://schemas.microsoft.com/office/powerpoint/2010/main" val="198121832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3" name="Rectangle 12"/>
          <p:cNvSpPr/>
          <p:nvPr userDrawn="1"/>
        </p:nvSpPr>
        <p:spPr>
          <a:xfrm>
            <a:off x="0" y="4606928"/>
            <a:ext cx="9144000" cy="536571"/>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3" name="Content Placeholder 2"/>
          <p:cNvSpPr>
            <a:spLocks noGrp="1"/>
          </p:cNvSpPr>
          <p:nvPr>
            <p:ph idx="1"/>
          </p:nvPr>
        </p:nvSpPr>
        <p:spPr>
          <a:xfrm>
            <a:off x="457200" y="999875"/>
            <a:ext cx="8229600" cy="3251031"/>
          </a:xfrm>
        </p:spPr>
        <p:txBody>
          <a:bodyPr vert="horz" lIns="91440" tIns="45720" rIns="91440" bIns="45720" rtlCol="0">
            <a:normAutofit/>
          </a:bodyPr>
          <a:lstStyle>
            <a:lvl1pPr marL="225425" indent="-225425">
              <a:lnSpc>
                <a:spcPct val="90000"/>
              </a:lnSpc>
              <a:spcBef>
                <a:spcPts val="0"/>
              </a:spcBef>
              <a:spcAft>
                <a:spcPts val="600"/>
              </a:spcAft>
              <a:defRPr lang="en-US" sz="2000" b="0" i="0" spc="100" dirty="0" smtClean="0">
                <a:solidFill>
                  <a:srgbClr val="161616"/>
                </a:solidFill>
                <a:latin typeface="Calibri"/>
                <a:cs typeface="Calibri"/>
              </a:defRPr>
            </a:lvl1pPr>
            <a:lvl2pPr marL="684213" indent="-227013">
              <a:lnSpc>
                <a:spcPct val="90000"/>
              </a:lnSpc>
              <a:spcBef>
                <a:spcPts val="0"/>
              </a:spcBef>
              <a:spcAft>
                <a:spcPts val="600"/>
              </a:spcAft>
              <a:defRPr lang="en-US" sz="1800" b="0" i="0" spc="100" dirty="0" smtClean="0">
                <a:solidFill>
                  <a:srgbClr val="161616"/>
                </a:solidFill>
                <a:latin typeface="Calibri"/>
                <a:cs typeface="Calibri"/>
              </a:defRPr>
            </a:lvl2pPr>
            <a:lvl3pPr marL="1090613" indent="-176213">
              <a:lnSpc>
                <a:spcPct val="90000"/>
              </a:lnSpc>
              <a:spcBef>
                <a:spcPts val="0"/>
              </a:spcBef>
              <a:spcAft>
                <a:spcPts val="600"/>
              </a:spcAft>
              <a:defRPr lang="en-US" sz="1600" b="0" i="0" spc="100" dirty="0" smtClean="0">
                <a:solidFill>
                  <a:srgbClr val="161616"/>
                </a:solidFill>
                <a:latin typeface="Calibri"/>
                <a:cs typeface="Calibri"/>
              </a:defRPr>
            </a:lvl3pPr>
            <a:lvl4pPr>
              <a:lnSpc>
                <a:spcPct val="90000"/>
              </a:lnSpc>
              <a:spcBef>
                <a:spcPts val="0"/>
              </a:spcBef>
              <a:spcAft>
                <a:spcPts val="600"/>
              </a:spcAft>
              <a:defRPr lang="en-US" sz="1400" b="0" i="0" spc="100" dirty="0" smtClean="0">
                <a:solidFill>
                  <a:srgbClr val="161616"/>
                </a:solidFill>
                <a:latin typeface="Calibri"/>
                <a:cs typeface="Calibri"/>
              </a:defRPr>
            </a:lvl4pPr>
            <a:lvl5pPr>
              <a:lnSpc>
                <a:spcPct val="90000"/>
              </a:lnSpc>
              <a:spcBef>
                <a:spcPts val="0"/>
              </a:spcBef>
              <a:spcAft>
                <a:spcPts val="600"/>
              </a:spcAft>
              <a:defRPr lang="en-US" sz="1100" b="0" i="0" spc="100" dirty="0">
                <a:solidFill>
                  <a:srgbClr val="161616"/>
                </a:solidFill>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stretch>
            <a:fillRect/>
          </a:stretch>
        </p:blipFill>
        <p:spPr>
          <a:xfrm rot="10800000">
            <a:off x="3860801" y="4813298"/>
            <a:ext cx="1422400" cy="330200"/>
          </a:xfrm>
          <a:prstGeom prst="rect">
            <a:avLst/>
          </a:prstGeom>
        </p:spPr>
      </p:pic>
      <p:sp>
        <p:nvSpPr>
          <p:cNvPr id="11" name="Rectangle 10"/>
          <p:cNvSpPr/>
          <p:nvPr userDrawn="1"/>
        </p:nvSpPr>
        <p:spPr>
          <a:xfrm>
            <a:off x="0" y="3"/>
            <a:ext cx="9144000" cy="129654"/>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sp>
        <p:nvSpPr>
          <p:cNvPr id="9" name="Title 1"/>
          <p:cNvSpPr>
            <a:spLocks noGrp="1"/>
          </p:cNvSpPr>
          <p:nvPr>
            <p:ph type="title"/>
          </p:nvPr>
        </p:nvSpPr>
        <p:spPr>
          <a:xfrm>
            <a:off x="457200" y="154865"/>
            <a:ext cx="8229600" cy="779318"/>
          </a:xfrm>
        </p:spPr>
        <p:txBody>
          <a:bodyPr/>
          <a:lstStyle>
            <a:lvl1pPr algn="l">
              <a:defRPr/>
            </a:lvl1pPr>
          </a:lstStyle>
          <a:p>
            <a:r>
              <a:rPr lang="en-US" dirty="0" smtClean="0"/>
              <a:t>Click to edit Master title style</a:t>
            </a:r>
            <a:endParaRPr lang="en-US" dirty="0"/>
          </a:p>
        </p:txBody>
      </p:sp>
      <p:sp>
        <p:nvSpPr>
          <p:cNvPr id="16" name="Slide Number Placeholder 5"/>
          <p:cNvSpPr>
            <a:spLocks noGrp="1"/>
          </p:cNvSpPr>
          <p:nvPr>
            <p:ph type="sldNum" sz="quarter" idx="12"/>
          </p:nvPr>
        </p:nvSpPr>
        <p:spPr>
          <a:xfrm>
            <a:off x="3913006" y="4831622"/>
            <a:ext cx="1324797" cy="212117"/>
          </a:xfrm>
          <a:prstGeom prst="rect">
            <a:avLst/>
          </a:prstGeom>
        </p:spPr>
        <p:txBody>
          <a:bodyPr anchor="t"/>
          <a:lstStyle>
            <a:lvl1pPr algn="ctr">
              <a:defRPr sz="1000" b="0" i="0" kern="800" spc="200">
                <a:solidFill>
                  <a:schemeClr val="bg1"/>
                </a:solidFill>
                <a:latin typeface="Calibri"/>
                <a:cs typeface="Calibri"/>
              </a:defRPr>
            </a:lvl1pPr>
          </a:lstStyle>
          <a:p>
            <a:fld id="{A0E45553-A111-C04B-8AB1-017C6D5C892C}" type="slidenum">
              <a:rPr lang="en-US" smtClean="0"/>
              <a:pPr/>
              <a:t>‹#›</a:t>
            </a:fld>
            <a:endParaRPr lang="en-US" dirty="0"/>
          </a:p>
        </p:txBody>
      </p:sp>
      <p:sp>
        <p:nvSpPr>
          <p:cNvPr id="15" name="TextBox 14"/>
          <p:cNvSpPr txBox="1"/>
          <p:nvPr userDrawn="1"/>
        </p:nvSpPr>
        <p:spPr>
          <a:xfrm>
            <a:off x="3792412" y="4568400"/>
            <a:ext cx="1505697" cy="261610"/>
          </a:xfrm>
          <a:prstGeom prst="rect">
            <a:avLst/>
          </a:prstGeom>
          <a:noFill/>
        </p:spPr>
        <p:txBody>
          <a:bodyPr wrap="none" rtlCol="0">
            <a:spAutoFit/>
          </a:bodyPr>
          <a:lstStyle/>
          <a:p>
            <a:pPr algn="ctr"/>
            <a:r>
              <a:rPr lang="en-US" sz="1100" b="0" dirty="0" smtClean="0">
                <a:solidFill>
                  <a:srgbClr val="FFFFFF"/>
                </a:solidFill>
              </a:rPr>
              <a:t>ATIGEO CONFIDENTIAL</a:t>
            </a:r>
            <a:endParaRPr lang="en-US" sz="1100" b="0" dirty="0">
              <a:solidFill>
                <a:srgbClr val="FFFFFF"/>
              </a:solidFill>
            </a:endParaRPr>
          </a:p>
        </p:txBody>
      </p:sp>
    </p:spTree>
    <p:extLst>
      <p:ext uri="{BB962C8B-B14F-4D97-AF65-F5344CB8AC3E}">
        <p14:creationId xmlns:p14="http://schemas.microsoft.com/office/powerpoint/2010/main" val="218041773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8" name="Rectangle 7"/>
          <p:cNvSpPr/>
          <p:nvPr userDrawn="1"/>
        </p:nvSpPr>
        <p:spPr>
          <a:xfrm>
            <a:off x="0" y="4606928"/>
            <a:ext cx="9144000" cy="536571"/>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2" name="Title 1"/>
          <p:cNvSpPr>
            <a:spLocks noGrp="1"/>
          </p:cNvSpPr>
          <p:nvPr>
            <p:ph type="title"/>
          </p:nvPr>
        </p:nvSpPr>
        <p:spPr>
          <a:xfrm>
            <a:off x="457200" y="154865"/>
            <a:ext cx="8229600" cy="779318"/>
          </a:xfrm>
        </p:spPr>
        <p:txBody>
          <a:bodyPr/>
          <a:lstStyle>
            <a:lvl1pPr algn="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2"/>
          <a:stretch>
            <a:fillRect/>
          </a:stretch>
        </p:blipFill>
        <p:spPr>
          <a:xfrm rot="10800000">
            <a:off x="3860801" y="4813298"/>
            <a:ext cx="1422400" cy="330200"/>
          </a:xfrm>
          <a:prstGeom prst="rect">
            <a:avLst/>
          </a:prstGeom>
        </p:spPr>
      </p:pic>
      <p:sp>
        <p:nvSpPr>
          <p:cNvPr id="5" name="Rectangle 4"/>
          <p:cNvSpPr/>
          <p:nvPr userDrawn="1"/>
        </p:nvSpPr>
        <p:spPr>
          <a:xfrm>
            <a:off x="0" y="3"/>
            <a:ext cx="9144000" cy="129654"/>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sp>
        <p:nvSpPr>
          <p:cNvPr id="9" name="Slide Number Placeholder 5"/>
          <p:cNvSpPr txBox="1">
            <a:spLocks/>
          </p:cNvSpPr>
          <p:nvPr userDrawn="1"/>
        </p:nvSpPr>
        <p:spPr>
          <a:xfrm>
            <a:off x="3913006" y="4831622"/>
            <a:ext cx="1324797" cy="212117"/>
          </a:xfrm>
          <a:prstGeom prst="rect">
            <a:avLst/>
          </a:prstGeom>
        </p:spPr>
        <p:txBody>
          <a:bodyPr anchor="t"/>
          <a:lstStyle>
            <a:defPPr>
              <a:defRPr lang="en-US"/>
            </a:defPPr>
            <a:lvl1pPr marL="0" algn="ctr" defTabSz="457200" rtl="0" eaLnBrk="1" latinLnBrk="0" hangingPunct="1">
              <a:defRPr sz="1000" b="0" i="0" kern="800" spc="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0E45553-A111-C04B-8AB1-017C6D5C892C}" type="slidenum">
              <a:rPr lang="en-US" smtClean="0"/>
              <a:pPr/>
              <a:t>‹#›</a:t>
            </a:fld>
            <a:endParaRPr lang="en-US" dirty="0"/>
          </a:p>
        </p:txBody>
      </p:sp>
      <p:sp>
        <p:nvSpPr>
          <p:cNvPr id="11" name="TextBox 10"/>
          <p:cNvSpPr txBox="1"/>
          <p:nvPr userDrawn="1"/>
        </p:nvSpPr>
        <p:spPr>
          <a:xfrm>
            <a:off x="3792412" y="4568400"/>
            <a:ext cx="1505697" cy="261610"/>
          </a:xfrm>
          <a:prstGeom prst="rect">
            <a:avLst/>
          </a:prstGeom>
          <a:noFill/>
        </p:spPr>
        <p:txBody>
          <a:bodyPr wrap="none" rtlCol="0">
            <a:spAutoFit/>
          </a:bodyPr>
          <a:lstStyle/>
          <a:p>
            <a:pPr algn="ctr"/>
            <a:r>
              <a:rPr lang="en-US" sz="1100" b="0" dirty="0" smtClean="0">
                <a:solidFill>
                  <a:srgbClr val="FFFFFF"/>
                </a:solidFill>
              </a:rPr>
              <a:t>ATIGEO CONFIDENTIAL</a:t>
            </a:r>
            <a:endParaRPr lang="en-US" sz="1100" b="0" dirty="0">
              <a:solidFill>
                <a:srgbClr val="FFFFFF"/>
              </a:solidFill>
            </a:endParaRPr>
          </a:p>
        </p:txBody>
      </p:sp>
    </p:spTree>
    <p:extLst>
      <p:ext uri="{BB962C8B-B14F-4D97-AF65-F5344CB8AC3E}">
        <p14:creationId xmlns:p14="http://schemas.microsoft.com/office/powerpoint/2010/main" val="2097719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18" name="Rectangle 17"/>
          <p:cNvSpPr/>
          <p:nvPr userDrawn="1"/>
        </p:nvSpPr>
        <p:spPr>
          <a:xfrm>
            <a:off x="0" y="4606928"/>
            <a:ext cx="9144000" cy="536571"/>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11" name="Picture 10"/>
          <p:cNvPicPr>
            <a:picLocks noChangeAspect="1"/>
          </p:cNvPicPr>
          <p:nvPr userDrawn="1"/>
        </p:nvPicPr>
        <p:blipFill>
          <a:blip r:embed="rId2"/>
          <a:stretch>
            <a:fillRect/>
          </a:stretch>
        </p:blipFill>
        <p:spPr>
          <a:xfrm rot="10800000">
            <a:off x="3860801" y="4813298"/>
            <a:ext cx="1422400" cy="330200"/>
          </a:xfrm>
          <a:prstGeom prst="rect">
            <a:avLst/>
          </a:prstGeom>
        </p:spPr>
      </p:pic>
      <p:sp>
        <p:nvSpPr>
          <p:cNvPr id="14" name="Content Placeholder 2"/>
          <p:cNvSpPr>
            <a:spLocks noGrp="1"/>
          </p:cNvSpPr>
          <p:nvPr>
            <p:ph idx="13"/>
          </p:nvPr>
        </p:nvSpPr>
        <p:spPr>
          <a:xfrm>
            <a:off x="457200" y="1361057"/>
            <a:ext cx="4038600" cy="2889849"/>
          </a:xfrm>
        </p:spPr>
        <p:txBody>
          <a:bodyPr vert="horz" lIns="91440" tIns="45720" rIns="91440" bIns="45720" rtlCol="0">
            <a:normAutofit/>
          </a:bodyPr>
          <a:lstStyle>
            <a:lvl1pPr marL="225425" indent="-173038">
              <a:lnSpc>
                <a:spcPct val="90000"/>
              </a:lnSpc>
              <a:spcBef>
                <a:spcPts val="0"/>
              </a:spcBef>
              <a:spcAft>
                <a:spcPts val="200"/>
              </a:spcAft>
              <a:defRPr lang="en-US" sz="1600" b="0" i="0" spc="0" dirty="0" smtClean="0">
                <a:solidFill>
                  <a:srgbClr val="363637"/>
                </a:solidFill>
                <a:latin typeface="Calibri"/>
                <a:cs typeface="Calibri"/>
              </a:defRPr>
            </a:lvl1pPr>
            <a:lvl2pPr marL="630238" indent="-173038">
              <a:lnSpc>
                <a:spcPct val="90000"/>
              </a:lnSpc>
              <a:spcBef>
                <a:spcPts val="0"/>
              </a:spcBef>
              <a:spcAft>
                <a:spcPts val="200"/>
              </a:spcAft>
              <a:defRPr lang="en-US" sz="1400" b="0" i="0" spc="0" dirty="0" smtClean="0">
                <a:solidFill>
                  <a:srgbClr val="363637"/>
                </a:solidFill>
                <a:latin typeface="Calibri"/>
                <a:cs typeface="Calibri"/>
              </a:defRPr>
            </a:lvl2pPr>
            <a:lvl3pPr>
              <a:lnSpc>
                <a:spcPct val="90000"/>
              </a:lnSpc>
              <a:spcBef>
                <a:spcPts val="0"/>
              </a:spcBef>
              <a:spcAft>
                <a:spcPts val="200"/>
              </a:spcAft>
              <a:defRPr lang="en-US" sz="1200" b="0" i="0" spc="0" dirty="0" smtClean="0">
                <a:solidFill>
                  <a:srgbClr val="363637"/>
                </a:solidFill>
                <a:latin typeface="Calibri"/>
                <a:cs typeface="Calibri"/>
              </a:defRPr>
            </a:lvl3pPr>
            <a:lvl4pPr>
              <a:lnSpc>
                <a:spcPct val="90000"/>
              </a:lnSpc>
              <a:spcBef>
                <a:spcPts val="0"/>
              </a:spcBef>
              <a:spcAft>
                <a:spcPts val="200"/>
              </a:spcAft>
              <a:defRPr lang="en-US" sz="1100" b="0" i="0" spc="0" dirty="0" smtClean="0">
                <a:solidFill>
                  <a:srgbClr val="363637"/>
                </a:solidFill>
                <a:latin typeface="Calibri"/>
                <a:cs typeface="Calibri"/>
              </a:defRPr>
            </a:lvl4pPr>
            <a:lvl5pPr>
              <a:lnSpc>
                <a:spcPct val="90000"/>
              </a:lnSpc>
              <a:spcBef>
                <a:spcPts val="0"/>
              </a:spcBef>
              <a:spcAft>
                <a:spcPts val="200"/>
              </a:spcAft>
              <a:defRPr lang="en-US" sz="1000" b="0" i="0" spc="0" dirty="0">
                <a:solidFill>
                  <a:srgbClr val="363637"/>
                </a:solidFill>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4"/>
          </p:nvPr>
        </p:nvSpPr>
        <p:spPr>
          <a:xfrm>
            <a:off x="4648200" y="1361057"/>
            <a:ext cx="4038600" cy="2889849"/>
          </a:xfrm>
        </p:spPr>
        <p:txBody>
          <a:bodyPr vert="horz" lIns="91440" tIns="45720" rIns="91440" bIns="45720" rtlCol="0">
            <a:normAutofit/>
          </a:bodyPr>
          <a:lstStyle>
            <a:lvl1pPr marL="225425" indent="-173038">
              <a:lnSpc>
                <a:spcPct val="90000"/>
              </a:lnSpc>
              <a:spcBef>
                <a:spcPts val="0"/>
              </a:spcBef>
              <a:spcAft>
                <a:spcPts val="200"/>
              </a:spcAft>
              <a:defRPr lang="en-US" sz="1600" b="0" i="0" spc="0" dirty="0" smtClean="0">
                <a:solidFill>
                  <a:srgbClr val="363637"/>
                </a:solidFill>
                <a:latin typeface="Calibri"/>
                <a:cs typeface="Calibri"/>
              </a:defRPr>
            </a:lvl1pPr>
            <a:lvl2pPr marL="630238" indent="-173038">
              <a:lnSpc>
                <a:spcPct val="90000"/>
              </a:lnSpc>
              <a:spcBef>
                <a:spcPts val="0"/>
              </a:spcBef>
              <a:spcAft>
                <a:spcPts val="200"/>
              </a:spcAft>
              <a:defRPr lang="en-US" sz="1400" b="0" i="0" spc="0" dirty="0" smtClean="0">
                <a:solidFill>
                  <a:srgbClr val="363637"/>
                </a:solidFill>
                <a:latin typeface="Calibri"/>
                <a:cs typeface="Calibri"/>
              </a:defRPr>
            </a:lvl2pPr>
            <a:lvl3pPr>
              <a:lnSpc>
                <a:spcPct val="90000"/>
              </a:lnSpc>
              <a:spcBef>
                <a:spcPts val="0"/>
              </a:spcBef>
              <a:spcAft>
                <a:spcPts val="200"/>
              </a:spcAft>
              <a:defRPr lang="en-US" sz="1200" b="0" i="0" spc="0" dirty="0" smtClean="0">
                <a:solidFill>
                  <a:srgbClr val="363637"/>
                </a:solidFill>
                <a:latin typeface="Calibri"/>
                <a:cs typeface="Calibri"/>
              </a:defRPr>
            </a:lvl3pPr>
            <a:lvl4pPr>
              <a:lnSpc>
                <a:spcPct val="90000"/>
              </a:lnSpc>
              <a:spcBef>
                <a:spcPts val="0"/>
              </a:spcBef>
              <a:spcAft>
                <a:spcPts val="200"/>
              </a:spcAft>
              <a:defRPr lang="en-US" sz="1100" b="0" i="0" spc="0" dirty="0" smtClean="0">
                <a:solidFill>
                  <a:srgbClr val="363637"/>
                </a:solidFill>
                <a:latin typeface="Calibri"/>
                <a:cs typeface="Calibri"/>
              </a:defRPr>
            </a:lvl4pPr>
            <a:lvl5pPr>
              <a:lnSpc>
                <a:spcPct val="90000"/>
              </a:lnSpc>
              <a:spcBef>
                <a:spcPts val="0"/>
              </a:spcBef>
              <a:spcAft>
                <a:spcPts val="200"/>
              </a:spcAft>
              <a:defRPr lang="en-US" sz="1000" b="0" i="0" spc="0" dirty="0">
                <a:solidFill>
                  <a:srgbClr val="363637"/>
                </a:solidFill>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Rectangle 12"/>
          <p:cNvSpPr/>
          <p:nvPr userDrawn="1"/>
        </p:nvSpPr>
        <p:spPr>
          <a:xfrm>
            <a:off x="0" y="3"/>
            <a:ext cx="9144000" cy="129654"/>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sp>
        <p:nvSpPr>
          <p:cNvPr id="10" name="Title 1"/>
          <p:cNvSpPr>
            <a:spLocks noGrp="1"/>
          </p:cNvSpPr>
          <p:nvPr>
            <p:ph type="title"/>
          </p:nvPr>
        </p:nvSpPr>
        <p:spPr>
          <a:xfrm>
            <a:off x="457200" y="154865"/>
            <a:ext cx="8229600" cy="779318"/>
          </a:xfrm>
        </p:spPr>
        <p:txBody>
          <a:bodyPr/>
          <a:lstStyle>
            <a:lvl1pPr algn="l">
              <a:defRPr/>
            </a:lvl1pPr>
          </a:lstStyle>
          <a:p>
            <a:r>
              <a:rPr lang="en-US" dirty="0" smtClean="0"/>
              <a:t>Click to edit Master title style</a:t>
            </a:r>
            <a:endParaRPr lang="en-US" dirty="0"/>
          </a:p>
        </p:txBody>
      </p:sp>
      <p:sp>
        <p:nvSpPr>
          <p:cNvPr id="12" name="Slide Number Placeholder 5"/>
          <p:cNvSpPr txBox="1">
            <a:spLocks/>
          </p:cNvSpPr>
          <p:nvPr userDrawn="1"/>
        </p:nvSpPr>
        <p:spPr>
          <a:xfrm>
            <a:off x="3913006" y="4831622"/>
            <a:ext cx="1324797" cy="212117"/>
          </a:xfrm>
          <a:prstGeom prst="rect">
            <a:avLst/>
          </a:prstGeom>
        </p:spPr>
        <p:txBody>
          <a:bodyPr anchor="t"/>
          <a:lstStyle>
            <a:defPPr>
              <a:defRPr lang="en-US"/>
            </a:defPPr>
            <a:lvl1pPr marL="0" algn="ctr" defTabSz="457200" rtl="0" eaLnBrk="1" latinLnBrk="0" hangingPunct="1">
              <a:defRPr sz="1000" b="0" i="0" kern="800" spc="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0E45553-A111-C04B-8AB1-017C6D5C892C}" type="slidenum">
              <a:rPr lang="en-US" smtClean="0"/>
              <a:pPr/>
              <a:t>‹#›</a:t>
            </a:fld>
            <a:endParaRPr lang="en-US" dirty="0"/>
          </a:p>
        </p:txBody>
      </p:sp>
      <p:sp>
        <p:nvSpPr>
          <p:cNvPr id="19" name="TextBox 18"/>
          <p:cNvSpPr txBox="1"/>
          <p:nvPr userDrawn="1"/>
        </p:nvSpPr>
        <p:spPr>
          <a:xfrm>
            <a:off x="3792412" y="4568400"/>
            <a:ext cx="1505697" cy="261610"/>
          </a:xfrm>
          <a:prstGeom prst="rect">
            <a:avLst/>
          </a:prstGeom>
          <a:noFill/>
        </p:spPr>
        <p:txBody>
          <a:bodyPr wrap="none" rtlCol="0">
            <a:spAutoFit/>
          </a:bodyPr>
          <a:lstStyle/>
          <a:p>
            <a:pPr algn="ctr"/>
            <a:r>
              <a:rPr lang="en-US" sz="1100" b="0" dirty="0" smtClean="0">
                <a:solidFill>
                  <a:srgbClr val="FFFFFF"/>
                </a:solidFill>
              </a:rPr>
              <a:t>ATIGEO CONFIDENTIAL</a:t>
            </a:r>
            <a:endParaRPr lang="en-US" sz="1100" b="0" dirty="0">
              <a:solidFill>
                <a:srgbClr val="FFFFFF"/>
              </a:solidFill>
            </a:endParaRPr>
          </a:p>
        </p:txBody>
      </p:sp>
    </p:spTree>
    <p:extLst>
      <p:ext uri="{BB962C8B-B14F-4D97-AF65-F5344CB8AC3E}">
        <p14:creationId xmlns:p14="http://schemas.microsoft.com/office/powerpoint/2010/main" val="256581285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21" name="Rectangle 20"/>
          <p:cNvSpPr/>
          <p:nvPr userDrawn="1"/>
        </p:nvSpPr>
        <p:spPr>
          <a:xfrm>
            <a:off x="0" y="4606928"/>
            <a:ext cx="9144000" cy="536571"/>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3" name="Text Placeholder 2"/>
          <p:cNvSpPr>
            <a:spLocks noGrp="1"/>
          </p:cNvSpPr>
          <p:nvPr>
            <p:ph type="body" idx="1" hasCustomPrompt="1"/>
          </p:nvPr>
        </p:nvSpPr>
        <p:spPr>
          <a:xfrm>
            <a:off x="457200" y="1226345"/>
            <a:ext cx="4040188" cy="404812"/>
          </a:xfrm>
        </p:spPr>
        <p:txBody>
          <a:bodyPr lIns="0" anchor="ctr">
            <a:noAutofit/>
          </a:bodyPr>
          <a:lstStyle>
            <a:lvl1pPr marL="0" indent="0" algn="ctr">
              <a:buNone/>
              <a:defRPr sz="1700" b="1" i="0" spc="60">
                <a:solidFill>
                  <a:schemeClr val="accent3">
                    <a:lumMod val="50000"/>
                  </a:schemeClr>
                </a:solidFill>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3" name="Picture 12"/>
          <p:cNvPicPr>
            <a:picLocks noChangeAspect="1"/>
          </p:cNvPicPr>
          <p:nvPr userDrawn="1"/>
        </p:nvPicPr>
        <p:blipFill>
          <a:blip r:embed="rId2"/>
          <a:stretch>
            <a:fillRect/>
          </a:stretch>
        </p:blipFill>
        <p:spPr>
          <a:xfrm rot="10800000">
            <a:off x="3860801" y="4813298"/>
            <a:ext cx="1422400" cy="330200"/>
          </a:xfrm>
          <a:prstGeom prst="rect">
            <a:avLst/>
          </a:prstGeom>
        </p:spPr>
      </p:pic>
      <p:sp>
        <p:nvSpPr>
          <p:cNvPr id="15" name="Content Placeholder 2"/>
          <p:cNvSpPr>
            <a:spLocks noGrp="1"/>
          </p:cNvSpPr>
          <p:nvPr>
            <p:ph idx="13"/>
          </p:nvPr>
        </p:nvSpPr>
        <p:spPr>
          <a:xfrm>
            <a:off x="457200" y="1725283"/>
            <a:ext cx="4038600" cy="2525623"/>
          </a:xfrm>
        </p:spPr>
        <p:txBody>
          <a:bodyPr vert="horz" lIns="91440" tIns="45720" rIns="91440" bIns="45720" rtlCol="0">
            <a:normAutofit/>
          </a:bodyPr>
          <a:lstStyle>
            <a:lvl1pPr marL="225425" indent="-173038">
              <a:lnSpc>
                <a:spcPct val="90000"/>
              </a:lnSpc>
              <a:spcBef>
                <a:spcPts val="0"/>
              </a:spcBef>
              <a:spcAft>
                <a:spcPts val="200"/>
              </a:spcAft>
              <a:defRPr lang="en-US" sz="1600" b="0" i="0" spc="0" dirty="0" smtClean="0">
                <a:solidFill>
                  <a:srgbClr val="363637"/>
                </a:solidFill>
                <a:latin typeface="Calibri"/>
                <a:cs typeface="Calibri"/>
              </a:defRPr>
            </a:lvl1pPr>
            <a:lvl2pPr>
              <a:lnSpc>
                <a:spcPct val="90000"/>
              </a:lnSpc>
              <a:spcBef>
                <a:spcPts val="0"/>
              </a:spcBef>
              <a:spcAft>
                <a:spcPts val="200"/>
              </a:spcAft>
              <a:defRPr lang="en-US" sz="1400" b="0" i="0" spc="0" dirty="0" smtClean="0">
                <a:solidFill>
                  <a:srgbClr val="363637"/>
                </a:solidFill>
                <a:latin typeface="Calibri"/>
                <a:cs typeface="Calibri"/>
              </a:defRPr>
            </a:lvl2pPr>
            <a:lvl3pPr>
              <a:lnSpc>
                <a:spcPct val="90000"/>
              </a:lnSpc>
              <a:spcBef>
                <a:spcPts val="0"/>
              </a:spcBef>
              <a:spcAft>
                <a:spcPts val="200"/>
              </a:spcAft>
              <a:defRPr lang="en-US" sz="1200" b="0" i="0" spc="0" dirty="0" smtClean="0">
                <a:solidFill>
                  <a:srgbClr val="363637"/>
                </a:solidFill>
                <a:latin typeface="Calibri"/>
                <a:cs typeface="Calibri"/>
              </a:defRPr>
            </a:lvl3pPr>
            <a:lvl4pPr>
              <a:lnSpc>
                <a:spcPct val="90000"/>
              </a:lnSpc>
              <a:spcBef>
                <a:spcPts val="0"/>
              </a:spcBef>
              <a:spcAft>
                <a:spcPts val="200"/>
              </a:spcAft>
              <a:defRPr lang="en-US" sz="1100" b="0" i="0" spc="0" dirty="0" smtClean="0">
                <a:solidFill>
                  <a:srgbClr val="363637"/>
                </a:solidFill>
                <a:latin typeface="Calibri"/>
                <a:cs typeface="Calibri"/>
              </a:defRPr>
            </a:lvl4pPr>
            <a:lvl5pPr>
              <a:lnSpc>
                <a:spcPct val="90000"/>
              </a:lnSpc>
              <a:spcBef>
                <a:spcPts val="0"/>
              </a:spcBef>
              <a:spcAft>
                <a:spcPts val="200"/>
              </a:spcAft>
              <a:defRPr lang="en-US" sz="1000" b="0" i="0" spc="0" dirty="0">
                <a:solidFill>
                  <a:srgbClr val="363637"/>
                </a:solidFill>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4"/>
          </p:nvPr>
        </p:nvSpPr>
        <p:spPr>
          <a:xfrm>
            <a:off x="4648200" y="1725283"/>
            <a:ext cx="4038600" cy="2525623"/>
          </a:xfrm>
        </p:spPr>
        <p:txBody>
          <a:bodyPr vert="horz" lIns="91440" tIns="45720" rIns="91440" bIns="45720" rtlCol="0">
            <a:normAutofit/>
          </a:bodyPr>
          <a:lstStyle>
            <a:lvl1pPr marL="225425" indent="-173038">
              <a:lnSpc>
                <a:spcPct val="90000"/>
              </a:lnSpc>
              <a:spcBef>
                <a:spcPts val="0"/>
              </a:spcBef>
              <a:spcAft>
                <a:spcPts val="200"/>
              </a:spcAft>
              <a:defRPr lang="en-US" sz="1600" b="0" i="0" spc="0" dirty="0" smtClean="0">
                <a:solidFill>
                  <a:srgbClr val="363637"/>
                </a:solidFill>
                <a:latin typeface="Calibri"/>
                <a:cs typeface="Calibri"/>
              </a:defRPr>
            </a:lvl1pPr>
            <a:lvl2pPr>
              <a:lnSpc>
                <a:spcPct val="90000"/>
              </a:lnSpc>
              <a:spcBef>
                <a:spcPts val="0"/>
              </a:spcBef>
              <a:spcAft>
                <a:spcPts val="200"/>
              </a:spcAft>
              <a:defRPr lang="en-US" sz="1400" b="0" i="0" spc="0" dirty="0" smtClean="0">
                <a:solidFill>
                  <a:srgbClr val="363637"/>
                </a:solidFill>
                <a:latin typeface="Calibri"/>
                <a:cs typeface="Calibri"/>
              </a:defRPr>
            </a:lvl2pPr>
            <a:lvl3pPr>
              <a:lnSpc>
                <a:spcPct val="90000"/>
              </a:lnSpc>
              <a:spcBef>
                <a:spcPts val="0"/>
              </a:spcBef>
              <a:spcAft>
                <a:spcPts val="200"/>
              </a:spcAft>
              <a:defRPr lang="en-US" sz="1200" b="0" i="0" spc="0" dirty="0" smtClean="0">
                <a:solidFill>
                  <a:srgbClr val="363637"/>
                </a:solidFill>
                <a:latin typeface="Calibri"/>
                <a:cs typeface="Calibri"/>
              </a:defRPr>
            </a:lvl3pPr>
            <a:lvl4pPr>
              <a:lnSpc>
                <a:spcPct val="90000"/>
              </a:lnSpc>
              <a:spcBef>
                <a:spcPts val="0"/>
              </a:spcBef>
              <a:spcAft>
                <a:spcPts val="200"/>
              </a:spcAft>
              <a:defRPr lang="en-US" sz="1100" b="0" i="0" spc="0" dirty="0" smtClean="0">
                <a:solidFill>
                  <a:srgbClr val="363637"/>
                </a:solidFill>
                <a:latin typeface="Calibri"/>
                <a:cs typeface="Calibri"/>
              </a:defRPr>
            </a:lvl4pPr>
            <a:lvl5pPr>
              <a:lnSpc>
                <a:spcPct val="90000"/>
              </a:lnSpc>
              <a:spcBef>
                <a:spcPts val="0"/>
              </a:spcBef>
              <a:spcAft>
                <a:spcPts val="200"/>
              </a:spcAft>
              <a:defRPr lang="en-US" sz="1000" b="0" i="0" spc="0" dirty="0">
                <a:solidFill>
                  <a:srgbClr val="363637"/>
                </a:solidFill>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Rectangle 16"/>
          <p:cNvSpPr/>
          <p:nvPr userDrawn="1"/>
        </p:nvSpPr>
        <p:spPr>
          <a:xfrm>
            <a:off x="0" y="3"/>
            <a:ext cx="9144000" cy="129654"/>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20" name="Text Placeholder 2"/>
          <p:cNvSpPr>
            <a:spLocks noGrp="1"/>
          </p:cNvSpPr>
          <p:nvPr>
            <p:ph type="body" idx="15" hasCustomPrompt="1"/>
          </p:nvPr>
        </p:nvSpPr>
        <p:spPr>
          <a:xfrm>
            <a:off x="4646612" y="1226345"/>
            <a:ext cx="4040188" cy="404812"/>
          </a:xfrm>
        </p:spPr>
        <p:txBody>
          <a:bodyPr lIns="0" anchor="ctr">
            <a:noAutofit/>
          </a:bodyPr>
          <a:lstStyle>
            <a:lvl1pPr marL="0" indent="0" algn="ctr">
              <a:buNone/>
              <a:defRPr sz="1700" b="1" i="0" spc="60">
                <a:solidFill>
                  <a:schemeClr val="accent3">
                    <a:lumMod val="50000"/>
                  </a:schemeClr>
                </a:solidFill>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sp>
        <p:nvSpPr>
          <p:cNvPr id="12" name="Title 1"/>
          <p:cNvSpPr>
            <a:spLocks noGrp="1"/>
          </p:cNvSpPr>
          <p:nvPr>
            <p:ph type="title"/>
          </p:nvPr>
        </p:nvSpPr>
        <p:spPr>
          <a:xfrm>
            <a:off x="457200" y="154865"/>
            <a:ext cx="8229600" cy="779318"/>
          </a:xfrm>
        </p:spPr>
        <p:txBody>
          <a:bodyPr/>
          <a:lstStyle>
            <a:lvl1pPr algn="l">
              <a:defRPr/>
            </a:lvl1pPr>
          </a:lstStyle>
          <a:p>
            <a:r>
              <a:rPr lang="en-US" dirty="0" smtClean="0"/>
              <a:t>Click to edit Master title style</a:t>
            </a:r>
            <a:endParaRPr lang="en-US" dirty="0"/>
          </a:p>
        </p:txBody>
      </p:sp>
      <p:sp>
        <p:nvSpPr>
          <p:cNvPr id="19" name="Slide Number Placeholder 5"/>
          <p:cNvSpPr txBox="1">
            <a:spLocks/>
          </p:cNvSpPr>
          <p:nvPr userDrawn="1"/>
        </p:nvSpPr>
        <p:spPr>
          <a:xfrm>
            <a:off x="3913006" y="4831622"/>
            <a:ext cx="1324797" cy="212117"/>
          </a:xfrm>
          <a:prstGeom prst="rect">
            <a:avLst/>
          </a:prstGeom>
        </p:spPr>
        <p:txBody>
          <a:bodyPr anchor="t"/>
          <a:lstStyle>
            <a:defPPr>
              <a:defRPr lang="en-US"/>
            </a:defPPr>
            <a:lvl1pPr marL="0" algn="ctr" defTabSz="457200" rtl="0" eaLnBrk="1" latinLnBrk="0" hangingPunct="1">
              <a:defRPr sz="1000" b="0" i="0" kern="800" spc="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0E45553-A111-C04B-8AB1-017C6D5C892C}" type="slidenum">
              <a:rPr lang="en-US" smtClean="0"/>
              <a:pPr/>
              <a:t>‹#›</a:t>
            </a:fld>
            <a:endParaRPr lang="en-US" dirty="0"/>
          </a:p>
        </p:txBody>
      </p:sp>
      <p:sp>
        <p:nvSpPr>
          <p:cNvPr id="22" name="TextBox 21"/>
          <p:cNvSpPr txBox="1"/>
          <p:nvPr userDrawn="1"/>
        </p:nvSpPr>
        <p:spPr>
          <a:xfrm>
            <a:off x="3792412" y="4568400"/>
            <a:ext cx="1505697" cy="261610"/>
          </a:xfrm>
          <a:prstGeom prst="rect">
            <a:avLst/>
          </a:prstGeom>
          <a:noFill/>
        </p:spPr>
        <p:txBody>
          <a:bodyPr wrap="none" rtlCol="0">
            <a:spAutoFit/>
          </a:bodyPr>
          <a:lstStyle/>
          <a:p>
            <a:pPr algn="ctr"/>
            <a:r>
              <a:rPr lang="en-US" sz="1100" b="0" dirty="0" smtClean="0">
                <a:solidFill>
                  <a:srgbClr val="FFFFFF"/>
                </a:solidFill>
              </a:rPr>
              <a:t>ATIGEO CONFIDENTIAL</a:t>
            </a:r>
            <a:endParaRPr lang="en-US" sz="1100" b="0" dirty="0">
              <a:solidFill>
                <a:srgbClr val="FFFFFF"/>
              </a:solidFill>
            </a:endParaRPr>
          </a:p>
        </p:txBody>
      </p:sp>
    </p:spTree>
    <p:extLst>
      <p:ext uri="{BB962C8B-B14F-4D97-AF65-F5344CB8AC3E}">
        <p14:creationId xmlns:p14="http://schemas.microsoft.com/office/powerpoint/2010/main" val="80850074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8" name="Rectangle 7"/>
          <p:cNvSpPr/>
          <p:nvPr userDrawn="1"/>
        </p:nvSpPr>
        <p:spPr>
          <a:xfrm>
            <a:off x="0" y="4606928"/>
            <a:ext cx="9144000" cy="536571"/>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9" name="Picture 8"/>
          <p:cNvPicPr>
            <a:picLocks noChangeAspect="1"/>
          </p:cNvPicPr>
          <p:nvPr userDrawn="1"/>
        </p:nvPicPr>
        <p:blipFill>
          <a:blip r:embed="rId2"/>
          <a:stretch>
            <a:fillRect/>
          </a:stretch>
        </p:blipFill>
        <p:spPr>
          <a:xfrm rot="10800000">
            <a:off x="3860801" y="4813298"/>
            <a:ext cx="1422400" cy="330200"/>
          </a:xfrm>
          <a:prstGeom prst="rect">
            <a:avLst/>
          </a:prstGeom>
        </p:spPr>
      </p:pic>
      <p:sp>
        <p:nvSpPr>
          <p:cNvPr id="10" name="Title 1"/>
          <p:cNvSpPr>
            <a:spLocks noGrp="1"/>
          </p:cNvSpPr>
          <p:nvPr>
            <p:ph type="title" hasCustomPrompt="1"/>
          </p:nvPr>
        </p:nvSpPr>
        <p:spPr>
          <a:xfrm>
            <a:off x="316198" y="2006576"/>
            <a:ext cx="8564804" cy="555229"/>
          </a:xfrm>
        </p:spPr>
        <p:txBody>
          <a:bodyPr vert="horz" lIns="0" tIns="0" rIns="0" bIns="0" rtlCol="0" anchor="ctr" anchorCtr="0">
            <a:normAutofit/>
          </a:bodyPr>
          <a:lstStyle>
            <a:lvl1pPr algn="ctr">
              <a:defRPr lang="en-US" sz="2800" dirty="0"/>
            </a:lvl1pPr>
          </a:lstStyle>
          <a:p>
            <a:pPr lvl="0"/>
            <a:r>
              <a:rPr lang="en-US" dirty="0" smtClean="0"/>
              <a:t>Your PowerPoint Title Here</a:t>
            </a:r>
            <a:endParaRPr lang="en-US" dirty="0"/>
          </a:p>
        </p:txBody>
      </p:sp>
      <p:sp>
        <p:nvSpPr>
          <p:cNvPr id="11" name="Rectangle 10"/>
          <p:cNvSpPr/>
          <p:nvPr userDrawn="1"/>
        </p:nvSpPr>
        <p:spPr>
          <a:xfrm>
            <a:off x="0" y="3"/>
            <a:ext cx="9144000" cy="129654"/>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sp>
        <p:nvSpPr>
          <p:cNvPr id="14" name="Slide Number Placeholder 5"/>
          <p:cNvSpPr txBox="1">
            <a:spLocks/>
          </p:cNvSpPr>
          <p:nvPr userDrawn="1"/>
        </p:nvSpPr>
        <p:spPr>
          <a:xfrm>
            <a:off x="3913006" y="4831622"/>
            <a:ext cx="1324797" cy="212117"/>
          </a:xfrm>
          <a:prstGeom prst="rect">
            <a:avLst/>
          </a:prstGeom>
        </p:spPr>
        <p:txBody>
          <a:bodyPr anchor="t"/>
          <a:lstStyle>
            <a:defPPr>
              <a:defRPr lang="en-US"/>
            </a:defPPr>
            <a:lvl1pPr marL="0" algn="ctr" defTabSz="457200" rtl="0" eaLnBrk="1" latinLnBrk="0" hangingPunct="1">
              <a:defRPr sz="1000" b="0" i="0" kern="800" spc="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0E45553-A111-C04B-8AB1-017C6D5C892C}" type="slidenum">
              <a:rPr lang="en-US" smtClean="0"/>
              <a:pPr/>
              <a:t>‹#›</a:t>
            </a:fld>
            <a:endParaRPr lang="en-US" dirty="0"/>
          </a:p>
        </p:txBody>
      </p:sp>
      <p:sp>
        <p:nvSpPr>
          <p:cNvPr id="15" name="TextBox 14"/>
          <p:cNvSpPr txBox="1"/>
          <p:nvPr userDrawn="1"/>
        </p:nvSpPr>
        <p:spPr>
          <a:xfrm>
            <a:off x="3792412" y="4568400"/>
            <a:ext cx="1505697" cy="261610"/>
          </a:xfrm>
          <a:prstGeom prst="rect">
            <a:avLst/>
          </a:prstGeom>
          <a:noFill/>
        </p:spPr>
        <p:txBody>
          <a:bodyPr wrap="none" rtlCol="0">
            <a:spAutoFit/>
          </a:bodyPr>
          <a:lstStyle/>
          <a:p>
            <a:pPr algn="ctr"/>
            <a:r>
              <a:rPr lang="en-US" sz="1100" b="0" dirty="0" smtClean="0">
                <a:solidFill>
                  <a:srgbClr val="FFFFFF"/>
                </a:solidFill>
              </a:rPr>
              <a:t>ATIGEO CONFIDENTIAL</a:t>
            </a:r>
            <a:endParaRPr lang="en-US" sz="1100" b="0" dirty="0">
              <a:solidFill>
                <a:srgbClr val="FFFFFF"/>
              </a:solidFill>
            </a:endParaRPr>
          </a:p>
        </p:txBody>
      </p:sp>
    </p:spTree>
    <p:extLst>
      <p:ext uri="{BB962C8B-B14F-4D97-AF65-F5344CB8AC3E}">
        <p14:creationId xmlns:p14="http://schemas.microsoft.com/office/powerpoint/2010/main" val="245060640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p:nvPr userDrawn="1"/>
        </p:nvSpPr>
        <p:spPr>
          <a:xfrm>
            <a:off x="0" y="4606928"/>
            <a:ext cx="9144000" cy="536571"/>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8" name="Picture 7"/>
          <p:cNvPicPr>
            <a:picLocks noChangeAspect="1"/>
          </p:cNvPicPr>
          <p:nvPr userDrawn="1"/>
        </p:nvPicPr>
        <p:blipFill>
          <a:blip r:embed="rId2"/>
          <a:stretch>
            <a:fillRect/>
          </a:stretch>
        </p:blipFill>
        <p:spPr>
          <a:xfrm rot="10800000">
            <a:off x="3860801" y="4813298"/>
            <a:ext cx="1422400" cy="330200"/>
          </a:xfrm>
          <a:prstGeom prst="rect">
            <a:avLst/>
          </a:prstGeom>
        </p:spPr>
      </p:pic>
      <p:sp>
        <p:nvSpPr>
          <p:cNvPr id="9" name="Rectangle 8"/>
          <p:cNvSpPr/>
          <p:nvPr userDrawn="1"/>
        </p:nvSpPr>
        <p:spPr>
          <a:xfrm>
            <a:off x="0" y="3"/>
            <a:ext cx="9144000" cy="129654"/>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sp>
        <p:nvSpPr>
          <p:cNvPr id="12" name="Slide Number Placeholder 5"/>
          <p:cNvSpPr txBox="1">
            <a:spLocks/>
          </p:cNvSpPr>
          <p:nvPr userDrawn="1"/>
        </p:nvSpPr>
        <p:spPr>
          <a:xfrm>
            <a:off x="3913006" y="4831622"/>
            <a:ext cx="1324797" cy="212117"/>
          </a:xfrm>
          <a:prstGeom prst="rect">
            <a:avLst/>
          </a:prstGeom>
        </p:spPr>
        <p:txBody>
          <a:bodyPr anchor="t"/>
          <a:lstStyle>
            <a:defPPr>
              <a:defRPr lang="en-US"/>
            </a:defPPr>
            <a:lvl1pPr marL="0" algn="ctr" defTabSz="457200" rtl="0" eaLnBrk="1" latinLnBrk="0" hangingPunct="1">
              <a:defRPr sz="1000" b="0" i="0" kern="800" spc="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0E45553-A111-C04B-8AB1-017C6D5C892C}" type="slidenum">
              <a:rPr lang="en-US" smtClean="0"/>
              <a:pPr/>
              <a:t>‹#›</a:t>
            </a:fld>
            <a:endParaRPr lang="en-US" dirty="0"/>
          </a:p>
        </p:txBody>
      </p:sp>
      <p:sp>
        <p:nvSpPr>
          <p:cNvPr id="13" name="TextBox 12"/>
          <p:cNvSpPr txBox="1"/>
          <p:nvPr userDrawn="1"/>
        </p:nvSpPr>
        <p:spPr>
          <a:xfrm>
            <a:off x="3792412" y="4568400"/>
            <a:ext cx="1505697" cy="261610"/>
          </a:xfrm>
          <a:prstGeom prst="rect">
            <a:avLst/>
          </a:prstGeom>
          <a:noFill/>
        </p:spPr>
        <p:txBody>
          <a:bodyPr wrap="none" rtlCol="0">
            <a:spAutoFit/>
          </a:bodyPr>
          <a:lstStyle/>
          <a:p>
            <a:pPr algn="ctr"/>
            <a:r>
              <a:rPr lang="en-US" sz="1100" b="0" dirty="0" smtClean="0">
                <a:solidFill>
                  <a:srgbClr val="FFFFFF"/>
                </a:solidFill>
              </a:rPr>
              <a:t>ATIGEO CONFIDENTIAL</a:t>
            </a:r>
            <a:endParaRPr lang="en-US" sz="1100" b="0" dirty="0">
              <a:solidFill>
                <a:srgbClr val="FFFFFF"/>
              </a:solidFill>
            </a:endParaRPr>
          </a:p>
        </p:txBody>
      </p:sp>
    </p:spTree>
    <p:extLst>
      <p:ext uri="{BB962C8B-B14F-4D97-AF65-F5344CB8AC3E}">
        <p14:creationId xmlns:p14="http://schemas.microsoft.com/office/powerpoint/2010/main" val="176611447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olutions Slide 1">
    <p:spTree>
      <p:nvGrpSpPr>
        <p:cNvPr id="1" name=""/>
        <p:cNvGrpSpPr/>
        <p:nvPr/>
      </p:nvGrpSpPr>
      <p:grpSpPr>
        <a:xfrm>
          <a:off x="0" y="0"/>
          <a:ext cx="0" cy="0"/>
          <a:chOff x="0" y="0"/>
          <a:chExt cx="0" cy="0"/>
        </a:xfrm>
      </p:grpSpPr>
      <p:sp>
        <p:nvSpPr>
          <p:cNvPr id="22" name="Rectangle 21"/>
          <p:cNvSpPr/>
          <p:nvPr userDrawn="1"/>
        </p:nvSpPr>
        <p:spPr>
          <a:xfrm>
            <a:off x="0" y="4606928"/>
            <a:ext cx="9144000" cy="536571"/>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8" name="Picture 7"/>
          <p:cNvPicPr>
            <a:picLocks noChangeAspect="1"/>
          </p:cNvPicPr>
          <p:nvPr userDrawn="1"/>
        </p:nvPicPr>
        <p:blipFill>
          <a:blip r:embed="rId2"/>
          <a:stretch>
            <a:fillRect/>
          </a:stretch>
        </p:blipFill>
        <p:spPr>
          <a:xfrm rot="10800000">
            <a:off x="3860801" y="4813298"/>
            <a:ext cx="1422400" cy="330200"/>
          </a:xfrm>
          <a:prstGeom prst="rect">
            <a:avLst/>
          </a:prstGeom>
        </p:spPr>
      </p:pic>
      <p:sp>
        <p:nvSpPr>
          <p:cNvPr id="21" name="Text Placeholder 19"/>
          <p:cNvSpPr>
            <a:spLocks noGrp="1"/>
          </p:cNvSpPr>
          <p:nvPr>
            <p:ph type="body" sz="quarter" idx="14" hasCustomPrompt="1"/>
          </p:nvPr>
        </p:nvSpPr>
        <p:spPr>
          <a:xfrm>
            <a:off x="1120326" y="1435082"/>
            <a:ext cx="6987037" cy="698423"/>
          </a:xfrm>
        </p:spPr>
        <p:txBody>
          <a:bodyPr lIns="0" tIns="0" rIns="0" bIns="0" anchor="t">
            <a:normAutofit/>
          </a:bodyPr>
          <a:lstStyle>
            <a:lvl1pPr marL="0" indent="0">
              <a:buNone/>
              <a:defRPr lang="en-US" sz="1400" b="0" i="0" kern="1000" spc="0" baseline="0" dirty="0">
                <a:solidFill>
                  <a:schemeClr val="bg2">
                    <a:lumMod val="25000"/>
                  </a:schemeClr>
                </a:solidFill>
                <a:latin typeface="Calibri"/>
                <a:ea typeface="+mn-ea"/>
                <a:cs typeface="Calibri"/>
              </a:defRPr>
            </a:lvl1pPr>
          </a:lstStyle>
          <a:p>
            <a:pPr lvl="0"/>
            <a:r>
              <a:rPr lang="en-US" dirty="0" smtClean="0"/>
              <a:t>Solutions paragraph starts here</a:t>
            </a:r>
            <a:endParaRPr lang="en-US" dirty="0"/>
          </a:p>
        </p:txBody>
      </p:sp>
      <p:sp>
        <p:nvSpPr>
          <p:cNvPr id="23" name="Text Placeholder 19"/>
          <p:cNvSpPr>
            <a:spLocks noGrp="1"/>
          </p:cNvSpPr>
          <p:nvPr>
            <p:ph type="body" sz="quarter" idx="15" hasCustomPrompt="1"/>
          </p:nvPr>
        </p:nvSpPr>
        <p:spPr>
          <a:xfrm>
            <a:off x="1798063" y="2448917"/>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ea typeface="+mn-ea"/>
                <a:cs typeface="Calibri"/>
              </a:defRPr>
            </a:lvl1pPr>
          </a:lstStyle>
          <a:p>
            <a:pPr marL="0" lvl="0" indent="0"/>
            <a:r>
              <a:rPr lang="en-US" dirty="0" smtClean="0"/>
              <a:t>Solutions Title – Small description should go here.</a:t>
            </a:r>
            <a:endParaRPr lang="en-US" dirty="0"/>
          </a:p>
        </p:txBody>
      </p:sp>
      <p:sp>
        <p:nvSpPr>
          <p:cNvPr id="26" name="Picture Placeholder 24"/>
          <p:cNvSpPr>
            <a:spLocks noGrp="1"/>
          </p:cNvSpPr>
          <p:nvPr>
            <p:ph type="pic" sz="quarter" idx="16" hasCustomPrompt="1"/>
          </p:nvPr>
        </p:nvSpPr>
        <p:spPr>
          <a:xfrm>
            <a:off x="1120327" y="2448408"/>
            <a:ext cx="524803" cy="525664"/>
          </a:xfrm>
          <a:prstGeom prst="ellipse">
            <a:avLst/>
          </a:prstGeom>
          <a:ln>
            <a:solidFill>
              <a:schemeClr val="accent2"/>
            </a:solidFill>
          </a:ln>
        </p:spPr>
        <p:txBody>
          <a:bodyPr anchor="ctr">
            <a:noAutofit/>
          </a:bodyPr>
          <a:lstStyle>
            <a:lvl1pPr marL="0" indent="0" algn="ctr">
              <a:buNone/>
              <a:defRPr sz="600" b="0" i="0" baseline="0">
                <a:latin typeface="Calibri"/>
                <a:cs typeface="Calibri"/>
              </a:defRPr>
            </a:lvl1pPr>
          </a:lstStyle>
          <a:p>
            <a:r>
              <a:rPr lang="en-US" dirty="0" smtClean="0"/>
              <a:t>Click icon to add photo</a:t>
            </a:r>
            <a:endParaRPr lang="en-US" dirty="0"/>
          </a:p>
        </p:txBody>
      </p:sp>
      <p:sp>
        <p:nvSpPr>
          <p:cNvPr id="30" name="Text Placeholder 19"/>
          <p:cNvSpPr>
            <a:spLocks noGrp="1"/>
          </p:cNvSpPr>
          <p:nvPr>
            <p:ph type="body" sz="quarter" idx="17" hasCustomPrompt="1"/>
          </p:nvPr>
        </p:nvSpPr>
        <p:spPr>
          <a:xfrm>
            <a:off x="5666713" y="2448917"/>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ea typeface="+mn-ea"/>
                <a:cs typeface="Calibri"/>
              </a:defRPr>
            </a:lvl1pPr>
          </a:lstStyle>
          <a:p>
            <a:pPr marL="0" lvl="0" indent="0"/>
            <a:r>
              <a:rPr lang="en-US" dirty="0" smtClean="0"/>
              <a:t>Solutions Title – Small description should go here.</a:t>
            </a:r>
            <a:endParaRPr lang="en-US" dirty="0"/>
          </a:p>
        </p:txBody>
      </p:sp>
      <p:sp>
        <p:nvSpPr>
          <p:cNvPr id="31" name="Picture Placeholder 24"/>
          <p:cNvSpPr>
            <a:spLocks noGrp="1"/>
          </p:cNvSpPr>
          <p:nvPr>
            <p:ph type="pic" sz="quarter" idx="18" hasCustomPrompt="1"/>
          </p:nvPr>
        </p:nvSpPr>
        <p:spPr>
          <a:xfrm>
            <a:off x="4988977" y="2448408"/>
            <a:ext cx="524803" cy="525664"/>
          </a:xfrm>
          <a:prstGeom prst="ellipse">
            <a:avLst/>
          </a:prstGeom>
          <a:ln>
            <a:solidFill>
              <a:srgbClr val="6FCCDC"/>
            </a:solidFill>
          </a:ln>
        </p:spPr>
        <p:txBody>
          <a:bodyPr anchor="ctr">
            <a:noAutofit/>
          </a:bodyPr>
          <a:lstStyle>
            <a:lvl1pPr marL="0" indent="0" algn="ctr">
              <a:buNone/>
              <a:defRPr sz="600" b="0" i="0" baseline="0">
                <a:latin typeface="Calibri"/>
                <a:cs typeface="Calibri"/>
              </a:defRPr>
            </a:lvl1pPr>
          </a:lstStyle>
          <a:p>
            <a:r>
              <a:rPr lang="en-US" dirty="0" smtClean="0"/>
              <a:t>Click icon to add photo</a:t>
            </a:r>
            <a:endParaRPr lang="en-US" dirty="0"/>
          </a:p>
        </p:txBody>
      </p:sp>
      <p:sp>
        <p:nvSpPr>
          <p:cNvPr id="36" name="Text Placeholder 19"/>
          <p:cNvSpPr>
            <a:spLocks noGrp="1"/>
          </p:cNvSpPr>
          <p:nvPr>
            <p:ph type="body" sz="quarter" idx="19" hasCustomPrompt="1"/>
          </p:nvPr>
        </p:nvSpPr>
        <p:spPr>
          <a:xfrm>
            <a:off x="1798063" y="3328222"/>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ea typeface="+mn-ea"/>
                <a:cs typeface="Calibri"/>
              </a:defRPr>
            </a:lvl1pPr>
          </a:lstStyle>
          <a:p>
            <a:pPr marL="0" lvl="0" indent="0"/>
            <a:r>
              <a:rPr lang="en-US" dirty="0" smtClean="0"/>
              <a:t>Solutions Title – Small description should go here.</a:t>
            </a:r>
            <a:endParaRPr lang="en-US" dirty="0"/>
          </a:p>
        </p:txBody>
      </p:sp>
      <p:sp>
        <p:nvSpPr>
          <p:cNvPr id="37" name="Picture Placeholder 24"/>
          <p:cNvSpPr>
            <a:spLocks noGrp="1"/>
          </p:cNvSpPr>
          <p:nvPr>
            <p:ph type="pic" sz="quarter" idx="20" hasCustomPrompt="1"/>
          </p:nvPr>
        </p:nvSpPr>
        <p:spPr>
          <a:xfrm>
            <a:off x="1120327" y="3327713"/>
            <a:ext cx="524803" cy="525664"/>
          </a:xfrm>
          <a:prstGeom prst="ellipse">
            <a:avLst/>
          </a:prstGeom>
          <a:ln>
            <a:solidFill>
              <a:schemeClr val="accent2"/>
            </a:solidFill>
          </a:ln>
        </p:spPr>
        <p:txBody>
          <a:bodyPr vert="horz" lIns="91440" tIns="45720" rIns="91440" bIns="45720" rtlCol="0" anchor="ctr">
            <a:noAutofit/>
          </a:bodyPr>
          <a:lstStyle>
            <a:lvl1pPr>
              <a:defRPr lang="en-US" sz="600" b="0" i="0" baseline="0" dirty="0">
                <a:latin typeface="Calibri"/>
                <a:cs typeface="Calibri"/>
              </a:defRPr>
            </a:lvl1pPr>
          </a:lstStyle>
          <a:p>
            <a:pPr marL="0" lvl="0" indent="0" algn="ctr">
              <a:buNone/>
            </a:pPr>
            <a:r>
              <a:rPr lang="en-US" dirty="0" smtClean="0"/>
              <a:t>Click icon to add photo</a:t>
            </a:r>
            <a:endParaRPr lang="en-US" dirty="0"/>
          </a:p>
        </p:txBody>
      </p:sp>
      <p:sp>
        <p:nvSpPr>
          <p:cNvPr id="38" name="Text Placeholder 19"/>
          <p:cNvSpPr>
            <a:spLocks noGrp="1"/>
          </p:cNvSpPr>
          <p:nvPr>
            <p:ph type="body" sz="quarter" idx="21" hasCustomPrompt="1"/>
          </p:nvPr>
        </p:nvSpPr>
        <p:spPr>
          <a:xfrm>
            <a:off x="5666713" y="3328222"/>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ea typeface="+mn-ea"/>
                <a:cs typeface="Calibri"/>
              </a:defRPr>
            </a:lvl1pPr>
          </a:lstStyle>
          <a:p>
            <a:pPr marL="0" lvl="0" indent="0"/>
            <a:r>
              <a:rPr lang="en-US" dirty="0" smtClean="0"/>
              <a:t>Solutions Title – Small description should go here.</a:t>
            </a:r>
            <a:endParaRPr lang="en-US" dirty="0"/>
          </a:p>
        </p:txBody>
      </p:sp>
      <p:sp>
        <p:nvSpPr>
          <p:cNvPr id="39" name="Picture Placeholder 24"/>
          <p:cNvSpPr>
            <a:spLocks noGrp="1"/>
          </p:cNvSpPr>
          <p:nvPr>
            <p:ph type="pic" sz="quarter" idx="22" hasCustomPrompt="1"/>
          </p:nvPr>
        </p:nvSpPr>
        <p:spPr>
          <a:xfrm>
            <a:off x="4988977" y="3327713"/>
            <a:ext cx="524803" cy="525664"/>
          </a:xfrm>
          <a:prstGeom prst="ellipse">
            <a:avLst/>
          </a:prstGeom>
          <a:ln>
            <a:solidFill>
              <a:srgbClr val="6FCCDC"/>
            </a:solidFill>
          </a:ln>
        </p:spPr>
        <p:txBody>
          <a:bodyPr anchor="ctr">
            <a:noAutofit/>
          </a:bodyPr>
          <a:lstStyle>
            <a:lvl1pPr marL="0" indent="0" algn="ctr">
              <a:buNone/>
              <a:defRPr sz="600" b="0" i="0" baseline="0">
                <a:latin typeface="Calibri"/>
                <a:cs typeface="Calibri"/>
              </a:defRPr>
            </a:lvl1pPr>
          </a:lstStyle>
          <a:p>
            <a:r>
              <a:rPr lang="en-US" dirty="0" smtClean="0"/>
              <a:t>Click icon to add photo</a:t>
            </a:r>
            <a:endParaRPr lang="en-US" dirty="0"/>
          </a:p>
        </p:txBody>
      </p:sp>
      <p:sp>
        <p:nvSpPr>
          <p:cNvPr id="16" name="Rectangle 15"/>
          <p:cNvSpPr/>
          <p:nvPr userDrawn="1"/>
        </p:nvSpPr>
        <p:spPr>
          <a:xfrm>
            <a:off x="0" y="3"/>
            <a:ext cx="9144000" cy="129654"/>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sp>
        <p:nvSpPr>
          <p:cNvPr id="20" name="Title 1"/>
          <p:cNvSpPr>
            <a:spLocks noGrp="1"/>
          </p:cNvSpPr>
          <p:nvPr>
            <p:ph type="title"/>
          </p:nvPr>
        </p:nvSpPr>
        <p:spPr>
          <a:xfrm>
            <a:off x="457200" y="154865"/>
            <a:ext cx="8229600" cy="779318"/>
          </a:xfrm>
        </p:spPr>
        <p:txBody>
          <a:bodyPr/>
          <a:lstStyle>
            <a:lvl1pPr algn="l">
              <a:defRPr/>
            </a:lvl1pPr>
          </a:lstStyle>
          <a:p>
            <a:r>
              <a:rPr lang="en-US" dirty="0" smtClean="0"/>
              <a:t>Click to edit Master title style</a:t>
            </a:r>
            <a:endParaRPr lang="en-US" dirty="0"/>
          </a:p>
        </p:txBody>
      </p:sp>
      <p:sp>
        <p:nvSpPr>
          <p:cNvPr id="19" name="Slide Number Placeholder 5"/>
          <p:cNvSpPr txBox="1">
            <a:spLocks/>
          </p:cNvSpPr>
          <p:nvPr userDrawn="1"/>
        </p:nvSpPr>
        <p:spPr>
          <a:xfrm>
            <a:off x="3913006" y="4831622"/>
            <a:ext cx="1324797" cy="212117"/>
          </a:xfrm>
          <a:prstGeom prst="rect">
            <a:avLst/>
          </a:prstGeom>
        </p:spPr>
        <p:txBody>
          <a:bodyPr anchor="t"/>
          <a:lstStyle>
            <a:defPPr>
              <a:defRPr lang="en-US"/>
            </a:defPPr>
            <a:lvl1pPr marL="0" algn="ctr" defTabSz="457200" rtl="0" eaLnBrk="1" latinLnBrk="0" hangingPunct="1">
              <a:defRPr sz="1000" b="0" i="0" kern="800" spc="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0E45553-A111-C04B-8AB1-017C6D5C892C}" type="slidenum">
              <a:rPr lang="en-US" smtClean="0"/>
              <a:pPr/>
              <a:t>‹#›</a:t>
            </a:fld>
            <a:endParaRPr lang="en-US" dirty="0"/>
          </a:p>
        </p:txBody>
      </p:sp>
      <p:sp>
        <p:nvSpPr>
          <p:cNvPr id="24" name="TextBox 23"/>
          <p:cNvSpPr txBox="1"/>
          <p:nvPr userDrawn="1"/>
        </p:nvSpPr>
        <p:spPr>
          <a:xfrm>
            <a:off x="3792412" y="4568400"/>
            <a:ext cx="1505697" cy="261610"/>
          </a:xfrm>
          <a:prstGeom prst="rect">
            <a:avLst/>
          </a:prstGeom>
          <a:noFill/>
        </p:spPr>
        <p:txBody>
          <a:bodyPr wrap="none" rtlCol="0">
            <a:spAutoFit/>
          </a:bodyPr>
          <a:lstStyle/>
          <a:p>
            <a:pPr algn="ctr"/>
            <a:r>
              <a:rPr lang="en-US" sz="1100" b="0" dirty="0" smtClean="0">
                <a:solidFill>
                  <a:srgbClr val="FFFFFF"/>
                </a:solidFill>
              </a:rPr>
              <a:t>ATIGEO CONFIDENTIAL</a:t>
            </a:r>
            <a:endParaRPr lang="en-US" sz="1100" b="0" dirty="0">
              <a:solidFill>
                <a:srgbClr val="FFFFFF"/>
              </a:solidFill>
            </a:endParaRPr>
          </a:p>
        </p:txBody>
      </p:sp>
    </p:spTree>
    <p:extLst>
      <p:ext uri="{BB962C8B-B14F-4D97-AF65-F5344CB8AC3E}">
        <p14:creationId xmlns:p14="http://schemas.microsoft.com/office/powerpoint/2010/main" val="214441991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olutions Slide 2">
    <p:spTree>
      <p:nvGrpSpPr>
        <p:cNvPr id="1" name=""/>
        <p:cNvGrpSpPr/>
        <p:nvPr/>
      </p:nvGrpSpPr>
      <p:grpSpPr>
        <a:xfrm>
          <a:off x="0" y="0"/>
          <a:ext cx="0" cy="0"/>
          <a:chOff x="0" y="0"/>
          <a:chExt cx="0" cy="0"/>
        </a:xfrm>
      </p:grpSpPr>
      <p:sp>
        <p:nvSpPr>
          <p:cNvPr id="34" name="Rectangle 33"/>
          <p:cNvSpPr/>
          <p:nvPr userDrawn="1"/>
        </p:nvSpPr>
        <p:spPr>
          <a:xfrm>
            <a:off x="0" y="4606928"/>
            <a:ext cx="9144000" cy="536571"/>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8" name="Picture 7"/>
          <p:cNvPicPr>
            <a:picLocks noChangeAspect="1"/>
          </p:cNvPicPr>
          <p:nvPr userDrawn="1"/>
        </p:nvPicPr>
        <p:blipFill>
          <a:blip r:embed="rId2"/>
          <a:stretch>
            <a:fillRect/>
          </a:stretch>
        </p:blipFill>
        <p:spPr>
          <a:xfrm rot="10800000">
            <a:off x="3860801" y="4813298"/>
            <a:ext cx="1422400" cy="330200"/>
          </a:xfrm>
          <a:prstGeom prst="rect">
            <a:avLst/>
          </a:prstGeom>
        </p:spPr>
      </p:pic>
      <p:sp>
        <p:nvSpPr>
          <p:cNvPr id="23" name="Text Placeholder 19"/>
          <p:cNvSpPr>
            <a:spLocks noGrp="1"/>
          </p:cNvSpPr>
          <p:nvPr>
            <p:ph type="body" sz="quarter" idx="15" hasCustomPrompt="1"/>
          </p:nvPr>
        </p:nvSpPr>
        <p:spPr>
          <a:xfrm>
            <a:off x="1772145" y="2784220"/>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cs typeface="Calibri"/>
              </a:defRPr>
            </a:lvl1pPr>
          </a:lstStyle>
          <a:p>
            <a:pPr marL="0" lvl="0" indent="0"/>
            <a:r>
              <a:rPr lang="en-US" dirty="0" smtClean="0"/>
              <a:t>Solutions Title – Small description should go here.</a:t>
            </a:r>
            <a:endParaRPr lang="en-US" dirty="0"/>
          </a:p>
        </p:txBody>
      </p:sp>
      <p:sp>
        <p:nvSpPr>
          <p:cNvPr id="26" name="Picture Placeholder 24"/>
          <p:cNvSpPr>
            <a:spLocks noGrp="1"/>
          </p:cNvSpPr>
          <p:nvPr>
            <p:ph type="pic" sz="quarter" idx="16" hasCustomPrompt="1"/>
          </p:nvPr>
        </p:nvSpPr>
        <p:spPr>
          <a:xfrm>
            <a:off x="1120327" y="2796671"/>
            <a:ext cx="524803" cy="525664"/>
          </a:xfrm>
          <a:prstGeom prst="ellipse">
            <a:avLst/>
          </a:prstGeom>
          <a:noFill/>
          <a:ln>
            <a:solidFill>
              <a:srgbClr val="6FCCDC"/>
            </a:solidFill>
          </a:ln>
        </p:spPr>
        <p:txBody>
          <a:bodyPr anchor="ctr">
            <a:noAutofit/>
          </a:bodyPr>
          <a:lstStyle>
            <a:lvl1pPr marL="0" indent="0" algn="ctr">
              <a:buNone/>
              <a:defRPr sz="600" b="0" i="0" baseline="0">
                <a:latin typeface="Calibri"/>
                <a:cs typeface="Calibri"/>
              </a:defRPr>
            </a:lvl1pPr>
          </a:lstStyle>
          <a:p>
            <a:r>
              <a:rPr lang="en-US" dirty="0" smtClean="0"/>
              <a:t>Click icon to add photo</a:t>
            </a:r>
            <a:endParaRPr lang="en-US" dirty="0"/>
          </a:p>
        </p:txBody>
      </p:sp>
      <p:sp>
        <p:nvSpPr>
          <p:cNvPr id="30" name="Text Placeholder 19"/>
          <p:cNvSpPr>
            <a:spLocks noGrp="1"/>
          </p:cNvSpPr>
          <p:nvPr>
            <p:ph type="body" sz="quarter" idx="17" hasCustomPrompt="1"/>
          </p:nvPr>
        </p:nvSpPr>
        <p:spPr>
          <a:xfrm>
            <a:off x="5640795" y="2784220"/>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cs typeface="Calibri"/>
              </a:defRPr>
            </a:lvl1pPr>
          </a:lstStyle>
          <a:p>
            <a:pPr marL="0" lvl="0" indent="0"/>
            <a:r>
              <a:rPr lang="en-US" dirty="0" smtClean="0"/>
              <a:t>Solutions Title – Small description should go here.</a:t>
            </a:r>
            <a:endParaRPr lang="en-US" dirty="0"/>
          </a:p>
        </p:txBody>
      </p:sp>
      <p:sp>
        <p:nvSpPr>
          <p:cNvPr id="31" name="Picture Placeholder 24"/>
          <p:cNvSpPr>
            <a:spLocks noGrp="1"/>
          </p:cNvSpPr>
          <p:nvPr>
            <p:ph type="pic" sz="quarter" idx="18" hasCustomPrompt="1"/>
          </p:nvPr>
        </p:nvSpPr>
        <p:spPr>
          <a:xfrm>
            <a:off x="4988977" y="2796671"/>
            <a:ext cx="524803" cy="525664"/>
          </a:xfrm>
          <a:prstGeom prst="ellipse">
            <a:avLst/>
          </a:prstGeom>
          <a:ln>
            <a:solidFill>
              <a:srgbClr val="6FCCDC"/>
            </a:solidFill>
          </a:ln>
        </p:spPr>
        <p:txBody>
          <a:bodyPr anchor="ctr">
            <a:noAutofit/>
          </a:bodyPr>
          <a:lstStyle>
            <a:lvl1pPr marL="0" indent="0" algn="ctr">
              <a:buNone/>
              <a:defRPr sz="600" b="0" i="0" baseline="0">
                <a:latin typeface="Calibri"/>
                <a:cs typeface="Calibri"/>
              </a:defRPr>
            </a:lvl1pPr>
          </a:lstStyle>
          <a:p>
            <a:r>
              <a:rPr lang="en-US" dirty="0" smtClean="0"/>
              <a:t>Click icon to add photo</a:t>
            </a:r>
            <a:endParaRPr lang="en-US" dirty="0"/>
          </a:p>
        </p:txBody>
      </p:sp>
      <p:sp>
        <p:nvSpPr>
          <p:cNvPr id="36" name="Text Placeholder 19"/>
          <p:cNvSpPr>
            <a:spLocks noGrp="1"/>
          </p:cNvSpPr>
          <p:nvPr>
            <p:ph type="body" sz="quarter" idx="19" hasCustomPrompt="1"/>
          </p:nvPr>
        </p:nvSpPr>
        <p:spPr>
          <a:xfrm>
            <a:off x="1772145" y="3571432"/>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cs typeface="Calibri"/>
              </a:defRPr>
            </a:lvl1pPr>
          </a:lstStyle>
          <a:p>
            <a:pPr marL="0" lvl="0" indent="0"/>
            <a:r>
              <a:rPr lang="en-US" dirty="0" smtClean="0"/>
              <a:t>Solutions Title – Small description should go here.</a:t>
            </a:r>
            <a:endParaRPr lang="en-US" dirty="0"/>
          </a:p>
        </p:txBody>
      </p:sp>
      <p:sp>
        <p:nvSpPr>
          <p:cNvPr id="37" name="Picture Placeholder 24"/>
          <p:cNvSpPr>
            <a:spLocks noGrp="1"/>
          </p:cNvSpPr>
          <p:nvPr>
            <p:ph type="pic" sz="quarter" idx="20" hasCustomPrompt="1"/>
          </p:nvPr>
        </p:nvSpPr>
        <p:spPr>
          <a:xfrm>
            <a:off x="1120327" y="3583883"/>
            <a:ext cx="524803" cy="525664"/>
          </a:xfrm>
          <a:prstGeom prst="ellipse">
            <a:avLst/>
          </a:prstGeom>
          <a:noFill/>
          <a:ln>
            <a:solidFill>
              <a:srgbClr val="6FCCDC"/>
            </a:solidFill>
          </a:ln>
        </p:spPr>
        <p:txBody>
          <a:bodyPr anchor="ctr">
            <a:noAutofit/>
          </a:bodyPr>
          <a:lstStyle>
            <a:lvl1pPr marL="0" indent="0" algn="ctr">
              <a:buNone/>
              <a:defRPr sz="600" b="0" i="0" baseline="0">
                <a:latin typeface="Calibri"/>
                <a:cs typeface="Calibri"/>
              </a:defRPr>
            </a:lvl1pPr>
          </a:lstStyle>
          <a:p>
            <a:r>
              <a:rPr lang="en-US" dirty="0" smtClean="0"/>
              <a:t>Click icon to add photo</a:t>
            </a:r>
            <a:endParaRPr lang="en-US" dirty="0"/>
          </a:p>
        </p:txBody>
      </p:sp>
      <p:sp>
        <p:nvSpPr>
          <p:cNvPr id="38" name="Text Placeholder 19"/>
          <p:cNvSpPr>
            <a:spLocks noGrp="1"/>
          </p:cNvSpPr>
          <p:nvPr>
            <p:ph type="body" sz="quarter" idx="21" hasCustomPrompt="1"/>
          </p:nvPr>
        </p:nvSpPr>
        <p:spPr>
          <a:xfrm>
            <a:off x="5640795" y="3571432"/>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cs typeface="Calibri"/>
              </a:defRPr>
            </a:lvl1pPr>
          </a:lstStyle>
          <a:p>
            <a:pPr marL="0" lvl="0" indent="0"/>
            <a:r>
              <a:rPr lang="en-US" dirty="0" smtClean="0"/>
              <a:t>Solutions Title – Small description should go here.</a:t>
            </a:r>
            <a:endParaRPr lang="en-US" dirty="0"/>
          </a:p>
        </p:txBody>
      </p:sp>
      <p:sp>
        <p:nvSpPr>
          <p:cNvPr id="39" name="Picture Placeholder 24"/>
          <p:cNvSpPr>
            <a:spLocks noGrp="1"/>
          </p:cNvSpPr>
          <p:nvPr>
            <p:ph type="pic" sz="quarter" idx="22" hasCustomPrompt="1"/>
          </p:nvPr>
        </p:nvSpPr>
        <p:spPr>
          <a:xfrm>
            <a:off x="4988977" y="3583883"/>
            <a:ext cx="524803" cy="525664"/>
          </a:xfrm>
          <a:prstGeom prst="ellipse">
            <a:avLst/>
          </a:prstGeom>
          <a:ln>
            <a:solidFill>
              <a:srgbClr val="6FCCDC"/>
            </a:solidFill>
          </a:ln>
        </p:spPr>
        <p:txBody>
          <a:bodyPr anchor="ctr">
            <a:noAutofit/>
          </a:bodyPr>
          <a:lstStyle>
            <a:lvl1pPr marL="0" indent="0" algn="ctr">
              <a:buNone/>
              <a:defRPr sz="600" b="0" i="0" baseline="0">
                <a:latin typeface="Calibri"/>
                <a:cs typeface="Calibri"/>
              </a:defRPr>
            </a:lvl1pPr>
          </a:lstStyle>
          <a:p>
            <a:r>
              <a:rPr lang="en-US" dirty="0" smtClean="0"/>
              <a:t>Click icon to add photo</a:t>
            </a:r>
            <a:endParaRPr lang="en-US" dirty="0"/>
          </a:p>
        </p:txBody>
      </p:sp>
      <p:sp>
        <p:nvSpPr>
          <p:cNvPr id="16" name="Text Placeholder 19"/>
          <p:cNvSpPr>
            <a:spLocks noGrp="1"/>
          </p:cNvSpPr>
          <p:nvPr>
            <p:ph type="body" sz="quarter" idx="23" hasCustomPrompt="1"/>
          </p:nvPr>
        </p:nvSpPr>
        <p:spPr>
          <a:xfrm>
            <a:off x="1772145" y="1210305"/>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cs typeface="Calibri"/>
              </a:defRPr>
            </a:lvl1pPr>
          </a:lstStyle>
          <a:p>
            <a:pPr marL="0" lvl="0" indent="0"/>
            <a:r>
              <a:rPr lang="en-US" dirty="0" smtClean="0"/>
              <a:t>Solutions Title – Small description should go here.</a:t>
            </a:r>
            <a:endParaRPr lang="en-US" dirty="0"/>
          </a:p>
        </p:txBody>
      </p:sp>
      <p:sp>
        <p:nvSpPr>
          <p:cNvPr id="17" name="Picture Placeholder 24"/>
          <p:cNvSpPr>
            <a:spLocks noGrp="1"/>
          </p:cNvSpPr>
          <p:nvPr>
            <p:ph type="pic" sz="quarter" idx="24" hasCustomPrompt="1"/>
          </p:nvPr>
        </p:nvSpPr>
        <p:spPr>
          <a:xfrm>
            <a:off x="1120327" y="1222756"/>
            <a:ext cx="524803" cy="525664"/>
          </a:xfrm>
          <a:prstGeom prst="ellipse">
            <a:avLst/>
          </a:prstGeom>
          <a:noFill/>
          <a:ln>
            <a:solidFill>
              <a:srgbClr val="6FCCDC"/>
            </a:solidFill>
          </a:ln>
        </p:spPr>
        <p:txBody>
          <a:bodyPr anchor="ctr">
            <a:noAutofit/>
          </a:bodyPr>
          <a:lstStyle>
            <a:lvl1pPr marL="0" indent="0" algn="ctr">
              <a:buNone/>
              <a:defRPr sz="600" b="0" i="0" baseline="0">
                <a:latin typeface="Calibri"/>
                <a:cs typeface="Calibri"/>
              </a:defRPr>
            </a:lvl1pPr>
          </a:lstStyle>
          <a:p>
            <a:r>
              <a:rPr lang="en-US" dirty="0" smtClean="0"/>
              <a:t>Click icon to add photo</a:t>
            </a:r>
            <a:endParaRPr lang="en-US" dirty="0"/>
          </a:p>
        </p:txBody>
      </p:sp>
      <p:sp>
        <p:nvSpPr>
          <p:cNvPr id="18" name="Text Placeholder 19"/>
          <p:cNvSpPr>
            <a:spLocks noGrp="1"/>
          </p:cNvSpPr>
          <p:nvPr>
            <p:ph type="body" sz="quarter" idx="25" hasCustomPrompt="1"/>
          </p:nvPr>
        </p:nvSpPr>
        <p:spPr>
          <a:xfrm>
            <a:off x="5640795" y="1210305"/>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cs typeface="Calibri"/>
              </a:defRPr>
            </a:lvl1pPr>
          </a:lstStyle>
          <a:p>
            <a:pPr marL="0" lvl="0" indent="0"/>
            <a:r>
              <a:rPr lang="en-US" dirty="0" smtClean="0"/>
              <a:t>Solutions Title – Small description should go here.</a:t>
            </a:r>
            <a:endParaRPr lang="en-US" dirty="0"/>
          </a:p>
        </p:txBody>
      </p:sp>
      <p:sp>
        <p:nvSpPr>
          <p:cNvPr id="20" name="Picture Placeholder 24"/>
          <p:cNvSpPr>
            <a:spLocks noGrp="1"/>
          </p:cNvSpPr>
          <p:nvPr>
            <p:ph type="pic" sz="quarter" idx="26" hasCustomPrompt="1"/>
          </p:nvPr>
        </p:nvSpPr>
        <p:spPr>
          <a:xfrm>
            <a:off x="4988977" y="1222756"/>
            <a:ext cx="524803" cy="525664"/>
          </a:xfrm>
          <a:prstGeom prst="ellipse">
            <a:avLst/>
          </a:prstGeom>
          <a:ln>
            <a:solidFill>
              <a:srgbClr val="6FCCDC"/>
            </a:solidFill>
          </a:ln>
        </p:spPr>
        <p:txBody>
          <a:bodyPr anchor="ctr">
            <a:noAutofit/>
          </a:bodyPr>
          <a:lstStyle>
            <a:lvl1pPr marL="0" indent="0" algn="ctr">
              <a:buNone/>
              <a:defRPr sz="600" b="0" i="0" baseline="0">
                <a:latin typeface="Calibri"/>
                <a:cs typeface="Calibri"/>
              </a:defRPr>
            </a:lvl1pPr>
          </a:lstStyle>
          <a:p>
            <a:r>
              <a:rPr lang="en-US" dirty="0" smtClean="0"/>
              <a:t>Click icon to add photo</a:t>
            </a:r>
            <a:endParaRPr lang="en-US" dirty="0"/>
          </a:p>
        </p:txBody>
      </p:sp>
      <p:sp>
        <p:nvSpPr>
          <p:cNvPr id="22" name="Text Placeholder 19"/>
          <p:cNvSpPr>
            <a:spLocks noGrp="1"/>
          </p:cNvSpPr>
          <p:nvPr>
            <p:ph type="body" sz="quarter" idx="27" hasCustomPrompt="1"/>
          </p:nvPr>
        </p:nvSpPr>
        <p:spPr>
          <a:xfrm>
            <a:off x="1772145" y="1997517"/>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cs typeface="Calibri"/>
              </a:defRPr>
            </a:lvl1pPr>
          </a:lstStyle>
          <a:p>
            <a:pPr marL="0" lvl="0" indent="0"/>
            <a:r>
              <a:rPr lang="en-US" dirty="0" smtClean="0"/>
              <a:t>Solutions Title – Small description should go here.</a:t>
            </a:r>
            <a:endParaRPr lang="en-US" dirty="0"/>
          </a:p>
        </p:txBody>
      </p:sp>
      <p:sp>
        <p:nvSpPr>
          <p:cNvPr id="24" name="Picture Placeholder 24"/>
          <p:cNvSpPr>
            <a:spLocks noGrp="1"/>
          </p:cNvSpPr>
          <p:nvPr>
            <p:ph type="pic" sz="quarter" idx="28" hasCustomPrompt="1"/>
          </p:nvPr>
        </p:nvSpPr>
        <p:spPr>
          <a:xfrm>
            <a:off x="1120327" y="2009968"/>
            <a:ext cx="524803" cy="525664"/>
          </a:xfrm>
          <a:prstGeom prst="ellipse">
            <a:avLst/>
          </a:prstGeom>
          <a:noFill/>
          <a:ln>
            <a:solidFill>
              <a:srgbClr val="6FCCDC"/>
            </a:solidFill>
          </a:ln>
        </p:spPr>
        <p:txBody>
          <a:bodyPr anchor="ctr">
            <a:noAutofit/>
          </a:bodyPr>
          <a:lstStyle>
            <a:lvl1pPr marL="0" indent="0" algn="ctr">
              <a:buNone/>
              <a:defRPr sz="600" b="0" i="0" baseline="0">
                <a:latin typeface="Calibri"/>
                <a:cs typeface="Calibri"/>
              </a:defRPr>
            </a:lvl1pPr>
          </a:lstStyle>
          <a:p>
            <a:r>
              <a:rPr lang="en-US" dirty="0" smtClean="0"/>
              <a:t>Click icon to add photo</a:t>
            </a:r>
            <a:endParaRPr lang="en-US" dirty="0"/>
          </a:p>
        </p:txBody>
      </p:sp>
      <p:sp>
        <p:nvSpPr>
          <p:cNvPr id="25" name="Text Placeholder 19"/>
          <p:cNvSpPr>
            <a:spLocks noGrp="1"/>
          </p:cNvSpPr>
          <p:nvPr>
            <p:ph type="body" sz="quarter" idx="29" hasCustomPrompt="1"/>
          </p:nvPr>
        </p:nvSpPr>
        <p:spPr>
          <a:xfrm>
            <a:off x="5640795" y="1997517"/>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cs typeface="Calibri"/>
              </a:defRPr>
            </a:lvl1pPr>
          </a:lstStyle>
          <a:p>
            <a:pPr marL="0" lvl="0" indent="0"/>
            <a:r>
              <a:rPr lang="en-US" dirty="0" smtClean="0"/>
              <a:t>Solutions Title – Small description should go here.</a:t>
            </a:r>
            <a:endParaRPr lang="en-US" dirty="0"/>
          </a:p>
        </p:txBody>
      </p:sp>
      <p:sp>
        <p:nvSpPr>
          <p:cNvPr id="27" name="Picture Placeholder 24"/>
          <p:cNvSpPr>
            <a:spLocks noGrp="1"/>
          </p:cNvSpPr>
          <p:nvPr>
            <p:ph type="pic" sz="quarter" idx="30" hasCustomPrompt="1"/>
          </p:nvPr>
        </p:nvSpPr>
        <p:spPr>
          <a:xfrm>
            <a:off x="4988977" y="2009968"/>
            <a:ext cx="524803" cy="525664"/>
          </a:xfrm>
          <a:prstGeom prst="ellipse">
            <a:avLst/>
          </a:prstGeom>
          <a:ln>
            <a:solidFill>
              <a:srgbClr val="6FCCDC"/>
            </a:solidFill>
          </a:ln>
        </p:spPr>
        <p:txBody>
          <a:bodyPr anchor="ctr">
            <a:noAutofit/>
          </a:bodyPr>
          <a:lstStyle>
            <a:lvl1pPr marL="0" indent="0" algn="ctr">
              <a:buNone/>
              <a:defRPr sz="600" b="0" i="0" baseline="0">
                <a:latin typeface="Calibri"/>
                <a:cs typeface="Calibri"/>
              </a:defRPr>
            </a:lvl1pPr>
          </a:lstStyle>
          <a:p>
            <a:r>
              <a:rPr lang="en-US" dirty="0" smtClean="0"/>
              <a:t>Click icon to add photo</a:t>
            </a:r>
            <a:endParaRPr lang="en-US" dirty="0"/>
          </a:p>
        </p:txBody>
      </p:sp>
      <p:sp>
        <p:nvSpPr>
          <p:cNvPr id="28" name="Rectangle 27"/>
          <p:cNvSpPr/>
          <p:nvPr userDrawn="1"/>
        </p:nvSpPr>
        <p:spPr>
          <a:xfrm>
            <a:off x="0" y="3"/>
            <a:ext cx="9144000" cy="129654"/>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32" name="Picture 3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sp>
        <p:nvSpPr>
          <p:cNvPr id="33" name="Title 1"/>
          <p:cNvSpPr>
            <a:spLocks noGrp="1"/>
          </p:cNvSpPr>
          <p:nvPr>
            <p:ph type="title"/>
          </p:nvPr>
        </p:nvSpPr>
        <p:spPr>
          <a:xfrm>
            <a:off x="457200" y="154865"/>
            <a:ext cx="8229600" cy="779318"/>
          </a:xfrm>
        </p:spPr>
        <p:txBody>
          <a:bodyPr/>
          <a:lstStyle>
            <a:lvl1pPr algn="l">
              <a:defRPr/>
            </a:lvl1pPr>
          </a:lstStyle>
          <a:p>
            <a:r>
              <a:rPr lang="en-US" dirty="0" smtClean="0"/>
              <a:t>Click to edit Master title style</a:t>
            </a:r>
            <a:endParaRPr lang="en-US" dirty="0"/>
          </a:p>
        </p:txBody>
      </p:sp>
      <p:sp>
        <p:nvSpPr>
          <p:cNvPr id="35" name="Slide Number Placeholder 5"/>
          <p:cNvSpPr txBox="1">
            <a:spLocks/>
          </p:cNvSpPr>
          <p:nvPr userDrawn="1"/>
        </p:nvSpPr>
        <p:spPr>
          <a:xfrm>
            <a:off x="3913006" y="4831622"/>
            <a:ext cx="1324797" cy="212117"/>
          </a:xfrm>
          <a:prstGeom prst="rect">
            <a:avLst/>
          </a:prstGeom>
        </p:spPr>
        <p:txBody>
          <a:bodyPr anchor="t"/>
          <a:lstStyle>
            <a:defPPr>
              <a:defRPr lang="en-US"/>
            </a:defPPr>
            <a:lvl1pPr marL="0" algn="ctr" defTabSz="457200" rtl="0" eaLnBrk="1" latinLnBrk="0" hangingPunct="1">
              <a:defRPr sz="1000" b="0" i="0" kern="800" spc="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0E45553-A111-C04B-8AB1-017C6D5C892C}" type="slidenum">
              <a:rPr lang="en-US" smtClean="0"/>
              <a:pPr/>
              <a:t>‹#›</a:t>
            </a:fld>
            <a:endParaRPr lang="en-US" dirty="0"/>
          </a:p>
        </p:txBody>
      </p:sp>
      <p:sp>
        <p:nvSpPr>
          <p:cNvPr id="29" name="TextBox 28"/>
          <p:cNvSpPr txBox="1"/>
          <p:nvPr userDrawn="1"/>
        </p:nvSpPr>
        <p:spPr>
          <a:xfrm>
            <a:off x="3792412" y="4568400"/>
            <a:ext cx="1505697" cy="261610"/>
          </a:xfrm>
          <a:prstGeom prst="rect">
            <a:avLst/>
          </a:prstGeom>
          <a:noFill/>
        </p:spPr>
        <p:txBody>
          <a:bodyPr wrap="none" rtlCol="0">
            <a:spAutoFit/>
          </a:bodyPr>
          <a:lstStyle/>
          <a:p>
            <a:pPr algn="ctr"/>
            <a:r>
              <a:rPr lang="en-US" sz="1100" b="0" dirty="0" smtClean="0">
                <a:solidFill>
                  <a:srgbClr val="FFFFFF"/>
                </a:solidFill>
              </a:rPr>
              <a:t>ATIGEO CONFIDENTIAL</a:t>
            </a:r>
            <a:endParaRPr lang="en-US" sz="1100" b="0" dirty="0">
              <a:solidFill>
                <a:srgbClr val="FFFFFF"/>
              </a:solidFill>
            </a:endParaRPr>
          </a:p>
        </p:txBody>
      </p:sp>
    </p:spTree>
    <p:extLst>
      <p:ext uri="{BB962C8B-B14F-4D97-AF65-F5344CB8AC3E}">
        <p14:creationId xmlns:p14="http://schemas.microsoft.com/office/powerpoint/2010/main" val="427824666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Disclaimer Slide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3549265" y="1752292"/>
            <a:ext cx="2032770" cy="1626216"/>
          </a:xfrm>
          <a:prstGeom prst="rect">
            <a:avLst/>
          </a:prstGeom>
        </p:spPr>
      </p:pic>
      <p:sp>
        <p:nvSpPr>
          <p:cNvPr id="5" name="Text Box 7"/>
          <p:cNvSpPr txBox="1">
            <a:spLocks noChangeArrowheads="1"/>
          </p:cNvSpPr>
          <p:nvPr userDrawn="1"/>
        </p:nvSpPr>
        <p:spPr bwMode="auto">
          <a:xfrm>
            <a:off x="423841" y="4431950"/>
            <a:ext cx="8229600" cy="369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91438" tIns="45719" rIns="91438" bIns="45719">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just">
              <a:spcBef>
                <a:spcPct val="20000"/>
              </a:spcBef>
            </a:pPr>
            <a:r>
              <a:rPr lang="en-US" altLang="en-US" sz="600" dirty="0">
                <a:solidFill>
                  <a:srgbClr val="0D1B1C"/>
                </a:solidFill>
                <a:latin typeface="Calibri"/>
                <a:cs typeface="Calibri"/>
              </a:rPr>
              <a:t>© 2015 Atigeo, Corporation. All rights reserved.  Atigeo and the xPatterns logo are trademarks of Atigeo. The information herein is for informational purposes only and represents the current view of Atigeo as of the date of this presentation.  Because Atigeo must respond to changing market conditions, it should not be interpreted to be a commitment on the part of Atigeo, and Atigeo cannot guarantee the accuracy of any information provided after the date of this presentation.  ATIGEO MAKES NO WARRANTIES, EXPRESS, IMPLIED OR STATUTORY, AS TO THE INFORMATION IN THIS PRESENTATION.</a:t>
            </a:r>
          </a:p>
        </p:txBody>
      </p:sp>
    </p:spTree>
    <p:extLst>
      <p:ext uri="{BB962C8B-B14F-4D97-AF65-F5344CB8AC3E}">
        <p14:creationId xmlns:p14="http://schemas.microsoft.com/office/powerpoint/2010/main" val="340731076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8" name="Rectangle 7"/>
          <p:cNvSpPr/>
          <p:nvPr userDrawn="1"/>
        </p:nvSpPr>
        <p:spPr>
          <a:xfrm>
            <a:off x="0" y="4606928"/>
            <a:ext cx="9144000" cy="536571"/>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2" name="Title 1"/>
          <p:cNvSpPr>
            <a:spLocks noGrp="1"/>
          </p:cNvSpPr>
          <p:nvPr>
            <p:ph type="title"/>
          </p:nvPr>
        </p:nvSpPr>
        <p:spPr>
          <a:xfrm>
            <a:off x="457200" y="154865"/>
            <a:ext cx="8229600" cy="779318"/>
          </a:xfrm>
        </p:spPr>
        <p:txBody>
          <a:bodyPr/>
          <a:lstStyle>
            <a:lvl1pPr algn="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2"/>
          <a:stretch>
            <a:fillRect/>
          </a:stretch>
        </p:blipFill>
        <p:spPr>
          <a:xfrm rot="10800000">
            <a:off x="3860801" y="4813298"/>
            <a:ext cx="1422400" cy="330200"/>
          </a:xfrm>
          <a:prstGeom prst="rect">
            <a:avLst/>
          </a:prstGeom>
        </p:spPr>
      </p:pic>
      <p:sp>
        <p:nvSpPr>
          <p:cNvPr id="5" name="Rectangle 4"/>
          <p:cNvSpPr/>
          <p:nvPr userDrawn="1"/>
        </p:nvSpPr>
        <p:spPr>
          <a:xfrm>
            <a:off x="0" y="3"/>
            <a:ext cx="9144000" cy="129654"/>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sp>
        <p:nvSpPr>
          <p:cNvPr id="9" name="Slide Number Placeholder 5"/>
          <p:cNvSpPr txBox="1">
            <a:spLocks/>
          </p:cNvSpPr>
          <p:nvPr userDrawn="1"/>
        </p:nvSpPr>
        <p:spPr>
          <a:xfrm>
            <a:off x="3913006" y="4831622"/>
            <a:ext cx="1324797" cy="212117"/>
          </a:xfrm>
          <a:prstGeom prst="rect">
            <a:avLst/>
          </a:prstGeom>
        </p:spPr>
        <p:txBody>
          <a:bodyPr anchor="t"/>
          <a:lstStyle>
            <a:defPPr>
              <a:defRPr lang="en-US"/>
            </a:defPPr>
            <a:lvl1pPr marL="0" algn="ctr" defTabSz="457200" rtl="0" eaLnBrk="1" latinLnBrk="0" hangingPunct="1">
              <a:defRPr sz="1000" b="0" i="0" kern="800" spc="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0E45553-A111-C04B-8AB1-017C6D5C892C}" type="slidenum">
              <a:rPr lang="en-US" smtClean="0"/>
              <a:pPr/>
              <a:t>‹#›</a:t>
            </a:fld>
            <a:endParaRPr lang="en-US" dirty="0"/>
          </a:p>
        </p:txBody>
      </p:sp>
    </p:spTree>
    <p:extLst>
      <p:ext uri="{BB962C8B-B14F-4D97-AF65-F5344CB8AC3E}">
        <p14:creationId xmlns:p14="http://schemas.microsoft.com/office/powerpoint/2010/main" val="34615352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4606928"/>
            <a:ext cx="9144000" cy="536571"/>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pic>
        <p:nvPicPr>
          <p:cNvPr id="14" name="Picture 13"/>
          <p:cNvPicPr>
            <a:picLocks noChangeAspect="1"/>
          </p:cNvPicPr>
          <p:nvPr userDrawn="1"/>
        </p:nvPicPr>
        <p:blipFill>
          <a:blip r:embed="rId3"/>
          <a:stretch>
            <a:fillRect/>
          </a:stretch>
        </p:blipFill>
        <p:spPr>
          <a:xfrm rot="10800000">
            <a:off x="3860801" y="4813298"/>
            <a:ext cx="1422400" cy="330200"/>
          </a:xfrm>
          <a:prstGeom prst="rect">
            <a:avLst/>
          </a:prstGeom>
        </p:spPr>
      </p:pic>
      <p:sp>
        <p:nvSpPr>
          <p:cNvPr id="22" name="Title 1"/>
          <p:cNvSpPr>
            <a:spLocks noGrp="1"/>
          </p:cNvSpPr>
          <p:nvPr>
            <p:ph type="title" hasCustomPrompt="1"/>
          </p:nvPr>
        </p:nvSpPr>
        <p:spPr>
          <a:xfrm>
            <a:off x="328528" y="1728961"/>
            <a:ext cx="8564804" cy="555229"/>
          </a:xfrm>
        </p:spPr>
        <p:txBody>
          <a:bodyPr lIns="0" tIns="0" rIns="0" bIns="0" anchor="b" anchorCtr="0">
            <a:normAutofit/>
          </a:bodyPr>
          <a:lstStyle>
            <a:lvl1pPr algn="ctr">
              <a:defRPr lang="en-US" sz="2800" b="0" i="0" kern="1200" cap="all" spc="100" dirty="0">
                <a:solidFill>
                  <a:schemeClr val="accent5"/>
                </a:solidFill>
                <a:latin typeface="Calibri"/>
                <a:ea typeface="+mj-ea"/>
                <a:cs typeface="Calibri"/>
              </a:defRPr>
            </a:lvl1pPr>
          </a:lstStyle>
          <a:p>
            <a:r>
              <a:rPr lang="en-US" dirty="0" smtClean="0"/>
              <a:t>Your PowerPoint Title Here</a:t>
            </a:r>
            <a:endParaRPr lang="en-US" dirty="0"/>
          </a:p>
        </p:txBody>
      </p:sp>
      <p:sp>
        <p:nvSpPr>
          <p:cNvPr id="27" name="Text Placeholder 25"/>
          <p:cNvSpPr>
            <a:spLocks noGrp="1"/>
          </p:cNvSpPr>
          <p:nvPr>
            <p:ph type="body" sz="quarter" idx="13" hasCustomPrompt="1"/>
          </p:nvPr>
        </p:nvSpPr>
        <p:spPr>
          <a:xfrm>
            <a:off x="328528" y="2402006"/>
            <a:ext cx="8564804" cy="417662"/>
          </a:xfrm>
        </p:spPr>
        <p:txBody>
          <a:bodyPr lIns="0" tIns="0" rIns="0" bIns="0" anchor="t" anchorCtr="0">
            <a:normAutofit/>
          </a:bodyPr>
          <a:lstStyle>
            <a:lvl1pPr marL="0" indent="0" algn="ctr">
              <a:buNone/>
              <a:defRPr sz="2000" b="0" i="0" spc="150" baseline="0">
                <a:solidFill>
                  <a:srgbClr val="161616"/>
                </a:solidFill>
                <a:latin typeface="Calibri"/>
                <a:cs typeface="Calibri"/>
              </a:defRPr>
            </a:lvl1pPr>
          </a:lstStyle>
          <a:p>
            <a:pPr lvl="0"/>
            <a:r>
              <a:rPr lang="en-US" dirty="0" smtClean="0"/>
              <a:t>Title Subhead Here</a:t>
            </a:r>
            <a:endParaRPr lang="en-US" dirty="0"/>
          </a:p>
        </p:txBody>
      </p:sp>
      <p:sp>
        <p:nvSpPr>
          <p:cNvPr id="9" name="Rectangle 8"/>
          <p:cNvSpPr/>
          <p:nvPr userDrawn="1"/>
        </p:nvSpPr>
        <p:spPr>
          <a:xfrm>
            <a:off x="0" y="3"/>
            <a:ext cx="9144000" cy="129654"/>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11" name="Slide Number Placeholder 5"/>
          <p:cNvSpPr>
            <a:spLocks noGrp="1"/>
          </p:cNvSpPr>
          <p:nvPr>
            <p:ph type="sldNum" sz="quarter" idx="12"/>
          </p:nvPr>
        </p:nvSpPr>
        <p:spPr>
          <a:xfrm>
            <a:off x="3913006" y="4831622"/>
            <a:ext cx="1324797" cy="212117"/>
          </a:xfrm>
          <a:prstGeom prst="rect">
            <a:avLst/>
          </a:prstGeom>
        </p:spPr>
        <p:txBody>
          <a:bodyPr anchor="t"/>
          <a:lstStyle>
            <a:lvl1pPr algn="ctr">
              <a:defRPr sz="1000" b="0" i="0" kern="800" spc="200">
                <a:solidFill>
                  <a:schemeClr val="bg1"/>
                </a:solidFill>
                <a:latin typeface="Calibri"/>
                <a:cs typeface="Calibri"/>
              </a:defRPr>
            </a:lvl1pPr>
          </a:lstStyle>
          <a:p>
            <a:fld id="{A0E45553-A111-C04B-8AB1-017C6D5C892C}" type="slidenum">
              <a:rPr lang="en-US" smtClean="0"/>
              <a:pPr/>
              <a:t>‹#›</a:t>
            </a:fld>
            <a:endParaRPr lang="en-US" dirty="0"/>
          </a:p>
        </p:txBody>
      </p:sp>
      <p:pic>
        <p:nvPicPr>
          <p:cNvPr id="10" name="Picture 2"/>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b="33286"/>
          <a:stretch/>
        </p:blipFill>
        <p:spPr bwMode="auto">
          <a:xfrm>
            <a:off x="8377877" y="4691934"/>
            <a:ext cx="737395" cy="40563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63973414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3" name="Rectangle 12"/>
          <p:cNvSpPr/>
          <p:nvPr userDrawn="1"/>
        </p:nvSpPr>
        <p:spPr>
          <a:xfrm>
            <a:off x="0" y="4606928"/>
            <a:ext cx="9144000" cy="536571"/>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3" name="Content Placeholder 2"/>
          <p:cNvSpPr>
            <a:spLocks noGrp="1"/>
          </p:cNvSpPr>
          <p:nvPr>
            <p:ph idx="1"/>
          </p:nvPr>
        </p:nvSpPr>
        <p:spPr>
          <a:xfrm>
            <a:off x="457200" y="999875"/>
            <a:ext cx="8229600" cy="3251031"/>
          </a:xfrm>
        </p:spPr>
        <p:txBody>
          <a:bodyPr vert="horz" lIns="91440" tIns="45720" rIns="91440" bIns="45720" rtlCol="0">
            <a:normAutofit/>
          </a:bodyPr>
          <a:lstStyle>
            <a:lvl1pPr marL="225425" indent="-225425">
              <a:lnSpc>
                <a:spcPct val="90000"/>
              </a:lnSpc>
              <a:spcBef>
                <a:spcPts val="0"/>
              </a:spcBef>
              <a:spcAft>
                <a:spcPts val="600"/>
              </a:spcAft>
              <a:defRPr lang="en-US" sz="2000" b="0" i="0" spc="100" dirty="0" smtClean="0">
                <a:solidFill>
                  <a:srgbClr val="161616"/>
                </a:solidFill>
                <a:latin typeface="Calibri"/>
                <a:cs typeface="Calibri"/>
              </a:defRPr>
            </a:lvl1pPr>
            <a:lvl2pPr marL="684213" indent="-227013">
              <a:lnSpc>
                <a:spcPct val="90000"/>
              </a:lnSpc>
              <a:spcBef>
                <a:spcPts val="0"/>
              </a:spcBef>
              <a:spcAft>
                <a:spcPts val="600"/>
              </a:spcAft>
              <a:defRPr lang="en-US" sz="1800" b="0" i="0" spc="100" dirty="0" smtClean="0">
                <a:solidFill>
                  <a:srgbClr val="161616"/>
                </a:solidFill>
                <a:latin typeface="Calibri"/>
                <a:cs typeface="Calibri"/>
              </a:defRPr>
            </a:lvl2pPr>
            <a:lvl3pPr marL="1090613" indent="-176213">
              <a:lnSpc>
                <a:spcPct val="90000"/>
              </a:lnSpc>
              <a:spcBef>
                <a:spcPts val="0"/>
              </a:spcBef>
              <a:spcAft>
                <a:spcPts val="600"/>
              </a:spcAft>
              <a:defRPr lang="en-US" sz="1600" b="0" i="0" spc="100" dirty="0" smtClean="0">
                <a:solidFill>
                  <a:srgbClr val="161616"/>
                </a:solidFill>
                <a:latin typeface="Calibri"/>
                <a:cs typeface="Calibri"/>
              </a:defRPr>
            </a:lvl3pPr>
            <a:lvl4pPr>
              <a:lnSpc>
                <a:spcPct val="90000"/>
              </a:lnSpc>
              <a:spcBef>
                <a:spcPts val="0"/>
              </a:spcBef>
              <a:spcAft>
                <a:spcPts val="600"/>
              </a:spcAft>
              <a:defRPr lang="en-US" sz="1400" b="0" i="0" spc="100" dirty="0" smtClean="0">
                <a:solidFill>
                  <a:srgbClr val="161616"/>
                </a:solidFill>
                <a:latin typeface="Calibri"/>
                <a:cs typeface="Calibri"/>
              </a:defRPr>
            </a:lvl4pPr>
            <a:lvl5pPr>
              <a:lnSpc>
                <a:spcPct val="90000"/>
              </a:lnSpc>
              <a:spcBef>
                <a:spcPts val="0"/>
              </a:spcBef>
              <a:spcAft>
                <a:spcPts val="600"/>
              </a:spcAft>
              <a:defRPr lang="en-US" sz="1100" b="0" i="0" spc="100" dirty="0">
                <a:solidFill>
                  <a:srgbClr val="161616"/>
                </a:solidFill>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stretch>
            <a:fillRect/>
          </a:stretch>
        </p:blipFill>
        <p:spPr>
          <a:xfrm rot="10800000">
            <a:off x="3860801" y="4813298"/>
            <a:ext cx="1422400" cy="330200"/>
          </a:xfrm>
          <a:prstGeom prst="rect">
            <a:avLst/>
          </a:prstGeom>
        </p:spPr>
      </p:pic>
      <p:sp>
        <p:nvSpPr>
          <p:cNvPr id="11" name="Rectangle 10"/>
          <p:cNvSpPr/>
          <p:nvPr userDrawn="1"/>
        </p:nvSpPr>
        <p:spPr>
          <a:xfrm>
            <a:off x="0" y="3"/>
            <a:ext cx="9144000" cy="129654"/>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sp>
        <p:nvSpPr>
          <p:cNvPr id="9" name="Title 1"/>
          <p:cNvSpPr>
            <a:spLocks noGrp="1"/>
          </p:cNvSpPr>
          <p:nvPr>
            <p:ph type="title"/>
          </p:nvPr>
        </p:nvSpPr>
        <p:spPr>
          <a:xfrm>
            <a:off x="457200" y="154865"/>
            <a:ext cx="8229600" cy="779318"/>
          </a:xfrm>
        </p:spPr>
        <p:txBody>
          <a:bodyPr/>
          <a:lstStyle>
            <a:lvl1pPr algn="l">
              <a:defRPr/>
            </a:lvl1pPr>
          </a:lstStyle>
          <a:p>
            <a:r>
              <a:rPr lang="en-US" dirty="0" smtClean="0"/>
              <a:t>Click to edit Master title style</a:t>
            </a:r>
            <a:endParaRPr lang="en-US" dirty="0"/>
          </a:p>
        </p:txBody>
      </p:sp>
      <p:sp>
        <p:nvSpPr>
          <p:cNvPr id="16" name="Slide Number Placeholder 5"/>
          <p:cNvSpPr>
            <a:spLocks noGrp="1"/>
          </p:cNvSpPr>
          <p:nvPr>
            <p:ph type="sldNum" sz="quarter" idx="12"/>
          </p:nvPr>
        </p:nvSpPr>
        <p:spPr>
          <a:xfrm>
            <a:off x="3913006" y="4831622"/>
            <a:ext cx="1324797" cy="212117"/>
          </a:xfrm>
          <a:prstGeom prst="rect">
            <a:avLst/>
          </a:prstGeom>
        </p:spPr>
        <p:txBody>
          <a:bodyPr anchor="t"/>
          <a:lstStyle>
            <a:lvl1pPr algn="ctr">
              <a:defRPr sz="1000" b="0" i="0" kern="800" spc="200">
                <a:solidFill>
                  <a:schemeClr val="bg1"/>
                </a:solidFill>
                <a:latin typeface="Calibri"/>
                <a:cs typeface="Calibri"/>
              </a:defRPr>
            </a:lvl1pPr>
          </a:lstStyle>
          <a:p>
            <a:fld id="{A0E45553-A111-C04B-8AB1-017C6D5C892C}" type="slidenum">
              <a:rPr lang="en-US" smtClean="0"/>
              <a:pPr/>
              <a:t>‹#›</a:t>
            </a:fld>
            <a:endParaRPr lang="en-US" dirty="0"/>
          </a:p>
        </p:txBody>
      </p:sp>
      <p:pic>
        <p:nvPicPr>
          <p:cNvPr id="14" name="Picture 2"/>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b="33286"/>
          <a:stretch/>
        </p:blipFill>
        <p:spPr bwMode="auto">
          <a:xfrm>
            <a:off x="8377877" y="4691934"/>
            <a:ext cx="737395" cy="40563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9095280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8" name="Rectangle 7"/>
          <p:cNvSpPr/>
          <p:nvPr userDrawn="1"/>
        </p:nvSpPr>
        <p:spPr>
          <a:xfrm>
            <a:off x="0" y="4606928"/>
            <a:ext cx="9144000" cy="536571"/>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2" name="Title 1"/>
          <p:cNvSpPr>
            <a:spLocks noGrp="1"/>
          </p:cNvSpPr>
          <p:nvPr>
            <p:ph type="title"/>
          </p:nvPr>
        </p:nvSpPr>
        <p:spPr>
          <a:xfrm>
            <a:off x="457200" y="154865"/>
            <a:ext cx="8229600" cy="779318"/>
          </a:xfrm>
        </p:spPr>
        <p:txBody>
          <a:bodyPr/>
          <a:lstStyle>
            <a:lvl1pPr algn="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2"/>
          <a:stretch>
            <a:fillRect/>
          </a:stretch>
        </p:blipFill>
        <p:spPr>
          <a:xfrm rot="10800000">
            <a:off x="3860801" y="4813298"/>
            <a:ext cx="1422400" cy="330200"/>
          </a:xfrm>
          <a:prstGeom prst="rect">
            <a:avLst/>
          </a:prstGeom>
        </p:spPr>
      </p:pic>
      <p:sp>
        <p:nvSpPr>
          <p:cNvPr id="5" name="Rectangle 4"/>
          <p:cNvSpPr/>
          <p:nvPr userDrawn="1"/>
        </p:nvSpPr>
        <p:spPr>
          <a:xfrm>
            <a:off x="0" y="3"/>
            <a:ext cx="9144000" cy="129654"/>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sp>
        <p:nvSpPr>
          <p:cNvPr id="9" name="Slide Number Placeholder 5"/>
          <p:cNvSpPr txBox="1">
            <a:spLocks/>
          </p:cNvSpPr>
          <p:nvPr userDrawn="1"/>
        </p:nvSpPr>
        <p:spPr>
          <a:xfrm>
            <a:off x="3913006" y="4831622"/>
            <a:ext cx="1324797" cy="212117"/>
          </a:xfrm>
          <a:prstGeom prst="rect">
            <a:avLst/>
          </a:prstGeom>
        </p:spPr>
        <p:txBody>
          <a:bodyPr anchor="t"/>
          <a:lstStyle>
            <a:defPPr>
              <a:defRPr lang="en-US"/>
            </a:defPPr>
            <a:lvl1pPr marL="0" algn="ctr" defTabSz="457200" rtl="0" eaLnBrk="1" latinLnBrk="0" hangingPunct="1">
              <a:defRPr sz="1000" b="0" i="0" kern="800" spc="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0E45553-A111-C04B-8AB1-017C6D5C892C}" type="slidenum">
              <a:rPr lang="en-US" smtClean="0"/>
              <a:pPr/>
              <a:t>‹#›</a:t>
            </a:fld>
            <a:endParaRPr lang="en-US" dirty="0"/>
          </a:p>
        </p:txBody>
      </p:sp>
      <p:pic>
        <p:nvPicPr>
          <p:cNvPr id="10" name="Picture 2"/>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b="33286"/>
          <a:stretch/>
        </p:blipFill>
        <p:spPr bwMode="auto">
          <a:xfrm>
            <a:off x="8377877" y="4691934"/>
            <a:ext cx="737395" cy="40563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561186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18" name="Rectangle 17"/>
          <p:cNvSpPr/>
          <p:nvPr userDrawn="1"/>
        </p:nvSpPr>
        <p:spPr>
          <a:xfrm>
            <a:off x="0" y="4606928"/>
            <a:ext cx="9144000" cy="536571"/>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11" name="Picture 10"/>
          <p:cNvPicPr>
            <a:picLocks noChangeAspect="1"/>
          </p:cNvPicPr>
          <p:nvPr userDrawn="1"/>
        </p:nvPicPr>
        <p:blipFill>
          <a:blip r:embed="rId2"/>
          <a:stretch>
            <a:fillRect/>
          </a:stretch>
        </p:blipFill>
        <p:spPr>
          <a:xfrm rot="10800000">
            <a:off x="3860801" y="4813298"/>
            <a:ext cx="1422400" cy="330200"/>
          </a:xfrm>
          <a:prstGeom prst="rect">
            <a:avLst/>
          </a:prstGeom>
        </p:spPr>
      </p:pic>
      <p:sp>
        <p:nvSpPr>
          <p:cNvPr id="14" name="Content Placeholder 2"/>
          <p:cNvSpPr>
            <a:spLocks noGrp="1"/>
          </p:cNvSpPr>
          <p:nvPr>
            <p:ph idx="13"/>
          </p:nvPr>
        </p:nvSpPr>
        <p:spPr>
          <a:xfrm>
            <a:off x="457200" y="1361057"/>
            <a:ext cx="4038600" cy="2889849"/>
          </a:xfrm>
        </p:spPr>
        <p:txBody>
          <a:bodyPr vert="horz" lIns="91440" tIns="45720" rIns="91440" bIns="45720" rtlCol="0">
            <a:normAutofit/>
          </a:bodyPr>
          <a:lstStyle>
            <a:lvl1pPr marL="225425" indent="-173038">
              <a:lnSpc>
                <a:spcPct val="90000"/>
              </a:lnSpc>
              <a:spcBef>
                <a:spcPts val="0"/>
              </a:spcBef>
              <a:spcAft>
                <a:spcPts val="200"/>
              </a:spcAft>
              <a:defRPr lang="en-US" sz="1600" b="0" i="0" spc="0" dirty="0" smtClean="0">
                <a:solidFill>
                  <a:srgbClr val="363637"/>
                </a:solidFill>
                <a:latin typeface="Calibri"/>
                <a:cs typeface="Calibri"/>
              </a:defRPr>
            </a:lvl1pPr>
            <a:lvl2pPr marL="630238" indent="-173038">
              <a:lnSpc>
                <a:spcPct val="90000"/>
              </a:lnSpc>
              <a:spcBef>
                <a:spcPts val="0"/>
              </a:spcBef>
              <a:spcAft>
                <a:spcPts val="200"/>
              </a:spcAft>
              <a:defRPr lang="en-US" sz="1400" b="0" i="0" spc="0" dirty="0" smtClean="0">
                <a:solidFill>
                  <a:srgbClr val="363637"/>
                </a:solidFill>
                <a:latin typeface="Calibri"/>
                <a:cs typeface="Calibri"/>
              </a:defRPr>
            </a:lvl2pPr>
            <a:lvl3pPr>
              <a:lnSpc>
                <a:spcPct val="90000"/>
              </a:lnSpc>
              <a:spcBef>
                <a:spcPts val="0"/>
              </a:spcBef>
              <a:spcAft>
                <a:spcPts val="200"/>
              </a:spcAft>
              <a:defRPr lang="en-US" sz="1200" b="0" i="0" spc="0" dirty="0" smtClean="0">
                <a:solidFill>
                  <a:srgbClr val="363637"/>
                </a:solidFill>
                <a:latin typeface="Calibri"/>
                <a:cs typeface="Calibri"/>
              </a:defRPr>
            </a:lvl3pPr>
            <a:lvl4pPr>
              <a:lnSpc>
                <a:spcPct val="90000"/>
              </a:lnSpc>
              <a:spcBef>
                <a:spcPts val="0"/>
              </a:spcBef>
              <a:spcAft>
                <a:spcPts val="200"/>
              </a:spcAft>
              <a:defRPr lang="en-US" sz="1100" b="0" i="0" spc="0" dirty="0" smtClean="0">
                <a:solidFill>
                  <a:srgbClr val="363637"/>
                </a:solidFill>
                <a:latin typeface="Calibri"/>
                <a:cs typeface="Calibri"/>
              </a:defRPr>
            </a:lvl4pPr>
            <a:lvl5pPr>
              <a:lnSpc>
                <a:spcPct val="90000"/>
              </a:lnSpc>
              <a:spcBef>
                <a:spcPts val="0"/>
              </a:spcBef>
              <a:spcAft>
                <a:spcPts val="200"/>
              </a:spcAft>
              <a:defRPr lang="en-US" sz="1000" b="0" i="0" spc="0" dirty="0">
                <a:solidFill>
                  <a:srgbClr val="363637"/>
                </a:solidFill>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4"/>
          </p:nvPr>
        </p:nvSpPr>
        <p:spPr>
          <a:xfrm>
            <a:off x="4648200" y="1361057"/>
            <a:ext cx="4038600" cy="2889849"/>
          </a:xfrm>
        </p:spPr>
        <p:txBody>
          <a:bodyPr vert="horz" lIns="91440" tIns="45720" rIns="91440" bIns="45720" rtlCol="0">
            <a:normAutofit/>
          </a:bodyPr>
          <a:lstStyle>
            <a:lvl1pPr marL="225425" indent="-173038">
              <a:lnSpc>
                <a:spcPct val="90000"/>
              </a:lnSpc>
              <a:spcBef>
                <a:spcPts val="0"/>
              </a:spcBef>
              <a:spcAft>
                <a:spcPts val="200"/>
              </a:spcAft>
              <a:defRPr lang="en-US" sz="1600" b="0" i="0" spc="0" dirty="0" smtClean="0">
                <a:solidFill>
                  <a:srgbClr val="363637"/>
                </a:solidFill>
                <a:latin typeface="Calibri"/>
                <a:cs typeface="Calibri"/>
              </a:defRPr>
            </a:lvl1pPr>
            <a:lvl2pPr marL="630238" indent="-173038">
              <a:lnSpc>
                <a:spcPct val="90000"/>
              </a:lnSpc>
              <a:spcBef>
                <a:spcPts val="0"/>
              </a:spcBef>
              <a:spcAft>
                <a:spcPts val="200"/>
              </a:spcAft>
              <a:defRPr lang="en-US" sz="1400" b="0" i="0" spc="0" dirty="0" smtClean="0">
                <a:solidFill>
                  <a:srgbClr val="363637"/>
                </a:solidFill>
                <a:latin typeface="Calibri"/>
                <a:cs typeface="Calibri"/>
              </a:defRPr>
            </a:lvl2pPr>
            <a:lvl3pPr>
              <a:lnSpc>
                <a:spcPct val="90000"/>
              </a:lnSpc>
              <a:spcBef>
                <a:spcPts val="0"/>
              </a:spcBef>
              <a:spcAft>
                <a:spcPts val="200"/>
              </a:spcAft>
              <a:defRPr lang="en-US" sz="1200" b="0" i="0" spc="0" dirty="0" smtClean="0">
                <a:solidFill>
                  <a:srgbClr val="363637"/>
                </a:solidFill>
                <a:latin typeface="Calibri"/>
                <a:cs typeface="Calibri"/>
              </a:defRPr>
            </a:lvl3pPr>
            <a:lvl4pPr>
              <a:lnSpc>
                <a:spcPct val="90000"/>
              </a:lnSpc>
              <a:spcBef>
                <a:spcPts val="0"/>
              </a:spcBef>
              <a:spcAft>
                <a:spcPts val="200"/>
              </a:spcAft>
              <a:defRPr lang="en-US" sz="1100" b="0" i="0" spc="0" dirty="0" smtClean="0">
                <a:solidFill>
                  <a:srgbClr val="363637"/>
                </a:solidFill>
                <a:latin typeface="Calibri"/>
                <a:cs typeface="Calibri"/>
              </a:defRPr>
            </a:lvl4pPr>
            <a:lvl5pPr>
              <a:lnSpc>
                <a:spcPct val="90000"/>
              </a:lnSpc>
              <a:spcBef>
                <a:spcPts val="0"/>
              </a:spcBef>
              <a:spcAft>
                <a:spcPts val="200"/>
              </a:spcAft>
              <a:defRPr lang="en-US" sz="1000" b="0" i="0" spc="0" dirty="0">
                <a:solidFill>
                  <a:srgbClr val="363637"/>
                </a:solidFill>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Rectangle 12"/>
          <p:cNvSpPr/>
          <p:nvPr userDrawn="1"/>
        </p:nvSpPr>
        <p:spPr>
          <a:xfrm>
            <a:off x="0" y="3"/>
            <a:ext cx="9144000" cy="129654"/>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sp>
        <p:nvSpPr>
          <p:cNvPr id="10" name="Title 1"/>
          <p:cNvSpPr>
            <a:spLocks noGrp="1"/>
          </p:cNvSpPr>
          <p:nvPr>
            <p:ph type="title"/>
          </p:nvPr>
        </p:nvSpPr>
        <p:spPr>
          <a:xfrm>
            <a:off x="457200" y="154865"/>
            <a:ext cx="8229600" cy="779318"/>
          </a:xfrm>
        </p:spPr>
        <p:txBody>
          <a:bodyPr/>
          <a:lstStyle>
            <a:lvl1pPr algn="l">
              <a:defRPr/>
            </a:lvl1pPr>
          </a:lstStyle>
          <a:p>
            <a:r>
              <a:rPr lang="en-US" dirty="0" smtClean="0"/>
              <a:t>Click to edit Master title style</a:t>
            </a:r>
            <a:endParaRPr lang="en-US" dirty="0"/>
          </a:p>
        </p:txBody>
      </p:sp>
      <p:sp>
        <p:nvSpPr>
          <p:cNvPr id="12" name="Slide Number Placeholder 5"/>
          <p:cNvSpPr txBox="1">
            <a:spLocks/>
          </p:cNvSpPr>
          <p:nvPr userDrawn="1"/>
        </p:nvSpPr>
        <p:spPr>
          <a:xfrm>
            <a:off x="3913006" y="4831622"/>
            <a:ext cx="1324797" cy="212117"/>
          </a:xfrm>
          <a:prstGeom prst="rect">
            <a:avLst/>
          </a:prstGeom>
        </p:spPr>
        <p:txBody>
          <a:bodyPr anchor="t"/>
          <a:lstStyle>
            <a:defPPr>
              <a:defRPr lang="en-US"/>
            </a:defPPr>
            <a:lvl1pPr marL="0" algn="ctr" defTabSz="457200" rtl="0" eaLnBrk="1" latinLnBrk="0" hangingPunct="1">
              <a:defRPr sz="1000" b="0" i="0" kern="800" spc="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0E45553-A111-C04B-8AB1-017C6D5C892C}" type="slidenum">
              <a:rPr lang="en-US" smtClean="0"/>
              <a:pPr/>
              <a:t>‹#›</a:t>
            </a:fld>
            <a:endParaRPr lang="en-US" dirty="0"/>
          </a:p>
        </p:txBody>
      </p:sp>
      <p:pic>
        <p:nvPicPr>
          <p:cNvPr id="15" name="Picture 2"/>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b="33286"/>
          <a:stretch/>
        </p:blipFill>
        <p:spPr bwMode="auto">
          <a:xfrm>
            <a:off x="8377877" y="4691934"/>
            <a:ext cx="737395" cy="40563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98881512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21" name="Rectangle 20"/>
          <p:cNvSpPr/>
          <p:nvPr userDrawn="1"/>
        </p:nvSpPr>
        <p:spPr>
          <a:xfrm>
            <a:off x="0" y="4606928"/>
            <a:ext cx="9144000" cy="536571"/>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3" name="Text Placeholder 2"/>
          <p:cNvSpPr>
            <a:spLocks noGrp="1"/>
          </p:cNvSpPr>
          <p:nvPr>
            <p:ph type="body" idx="1" hasCustomPrompt="1"/>
          </p:nvPr>
        </p:nvSpPr>
        <p:spPr>
          <a:xfrm>
            <a:off x="457200" y="1226345"/>
            <a:ext cx="4040188" cy="404812"/>
          </a:xfrm>
        </p:spPr>
        <p:txBody>
          <a:bodyPr lIns="0" anchor="ctr">
            <a:noAutofit/>
          </a:bodyPr>
          <a:lstStyle>
            <a:lvl1pPr marL="0" indent="0" algn="ctr">
              <a:buNone/>
              <a:defRPr sz="1700" b="1" i="0" spc="60">
                <a:solidFill>
                  <a:schemeClr val="accent3">
                    <a:lumMod val="50000"/>
                  </a:schemeClr>
                </a:solidFill>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3" name="Picture 12"/>
          <p:cNvPicPr>
            <a:picLocks noChangeAspect="1"/>
          </p:cNvPicPr>
          <p:nvPr userDrawn="1"/>
        </p:nvPicPr>
        <p:blipFill>
          <a:blip r:embed="rId2"/>
          <a:stretch>
            <a:fillRect/>
          </a:stretch>
        </p:blipFill>
        <p:spPr>
          <a:xfrm rot="10800000">
            <a:off x="3860801" y="4813298"/>
            <a:ext cx="1422400" cy="330200"/>
          </a:xfrm>
          <a:prstGeom prst="rect">
            <a:avLst/>
          </a:prstGeom>
        </p:spPr>
      </p:pic>
      <p:sp>
        <p:nvSpPr>
          <p:cNvPr id="15" name="Content Placeholder 2"/>
          <p:cNvSpPr>
            <a:spLocks noGrp="1"/>
          </p:cNvSpPr>
          <p:nvPr>
            <p:ph idx="13"/>
          </p:nvPr>
        </p:nvSpPr>
        <p:spPr>
          <a:xfrm>
            <a:off x="457200" y="1725283"/>
            <a:ext cx="4038600" cy="2525623"/>
          </a:xfrm>
        </p:spPr>
        <p:txBody>
          <a:bodyPr vert="horz" lIns="91440" tIns="45720" rIns="91440" bIns="45720" rtlCol="0">
            <a:normAutofit/>
          </a:bodyPr>
          <a:lstStyle>
            <a:lvl1pPr marL="225425" indent="-173038">
              <a:lnSpc>
                <a:spcPct val="90000"/>
              </a:lnSpc>
              <a:spcBef>
                <a:spcPts val="0"/>
              </a:spcBef>
              <a:spcAft>
                <a:spcPts val="200"/>
              </a:spcAft>
              <a:defRPr lang="en-US" sz="1600" b="0" i="0" spc="0" dirty="0" smtClean="0">
                <a:solidFill>
                  <a:srgbClr val="363637"/>
                </a:solidFill>
                <a:latin typeface="Calibri"/>
                <a:cs typeface="Calibri"/>
              </a:defRPr>
            </a:lvl1pPr>
            <a:lvl2pPr>
              <a:lnSpc>
                <a:spcPct val="90000"/>
              </a:lnSpc>
              <a:spcBef>
                <a:spcPts val="0"/>
              </a:spcBef>
              <a:spcAft>
                <a:spcPts val="200"/>
              </a:spcAft>
              <a:defRPr lang="en-US" sz="1400" b="0" i="0" spc="0" dirty="0" smtClean="0">
                <a:solidFill>
                  <a:srgbClr val="363637"/>
                </a:solidFill>
                <a:latin typeface="Calibri"/>
                <a:cs typeface="Calibri"/>
              </a:defRPr>
            </a:lvl2pPr>
            <a:lvl3pPr>
              <a:lnSpc>
                <a:spcPct val="90000"/>
              </a:lnSpc>
              <a:spcBef>
                <a:spcPts val="0"/>
              </a:spcBef>
              <a:spcAft>
                <a:spcPts val="200"/>
              </a:spcAft>
              <a:defRPr lang="en-US" sz="1200" b="0" i="0" spc="0" dirty="0" smtClean="0">
                <a:solidFill>
                  <a:srgbClr val="363637"/>
                </a:solidFill>
                <a:latin typeface="Calibri"/>
                <a:cs typeface="Calibri"/>
              </a:defRPr>
            </a:lvl3pPr>
            <a:lvl4pPr>
              <a:lnSpc>
                <a:spcPct val="90000"/>
              </a:lnSpc>
              <a:spcBef>
                <a:spcPts val="0"/>
              </a:spcBef>
              <a:spcAft>
                <a:spcPts val="200"/>
              </a:spcAft>
              <a:defRPr lang="en-US" sz="1100" b="0" i="0" spc="0" dirty="0" smtClean="0">
                <a:solidFill>
                  <a:srgbClr val="363637"/>
                </a:solidFill>
                <a:latin typeface="Calibri"/>
                <a:cs typeface="Calibri"/>
              </a:defRPr>
            </a:lvl4pPr>
            <a:lvl5pPr>
              <a:lnSpc>
                <a:spcPct val="90000"/>
              </a:lnSpc>
              <a:spcBef>
                <a:spcPts val="0"/>
              </a:spcBef>
              <a:spcAft>
                <a:spcPts val="200"/>
              </a:spcAft>
              <a:defRPr lang="en-US" sz="1000" b="0" i="0" spc="0" dirty="0">
                <a:solidFill>
                  <a:srgbClr val="363637"/>
                </a:solidFill>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4"/>
          </p:nvPr>
        </p:nvSpPr>
        <p:spPr>
          <a:xfrm>
            <a:off x="4648200" y="1725283"/>
            <a:ext cx="4038600" cy="2525623"/>
          </a:xfrm>
        </p:spPr>
        <p:txBody>
          <a:bodyPr vert="horz" lIns="91440" tIns="45720" rIns="91440" bIns="45720" rtlCol="0">
            <a:normAutofit/>
          </a:bodyPr>
          <a:lstStyle>
            <a:lvl1pPr marL="225425" indent="-173038">
              <a:lnSpc>
                <a:spcPct val="90000"/>
              </a:lnSpc>
              <a:spcBef>
                <a:spcPts val="0"/>
              </a:spcBef>
              <a:spcAft>
                <a:spcPts val="200"/>
              </a:spcAft>
              <a:defRPr lang="en-US" sz="1600" b="0" i="0" spc="0" dirty="0" smtClean="0">
                <a:solidFill>
                  <a:srgbClr val="363637"/>
                </a:solidFill>
                <a:latin typeface="Calibri"/>
                <a:cs typeface="Calibri"/>
              </a:defRPr>
            </a:lvl1pPr>
            <a:lvl2pPr>
              <a:lnSpc>
                <a:spcPct val="90000"/>
              </a:lnSpc>
              <a:spcBef>
                <a:spcPts val="0"/>
              </a:spcBef>
              <a:spcAft>
                <a:spcPts val="200"/>
              </a:spcAft>
              <a:defRPr lang="en-US" sz="1400" b="0" i="0" spc="0" dirty="0" smtClean="0">
                <a:solidFill>
                  <a:srgbClr val="363637"/>
                </a:solidFill>
                <a:latin typeface="Calibri"/>
                <a:cs typeface="Calibri"/>
              </a:defRPr>
            </a:lvl2pPr>
            <a:lvl3pPr>
              <a:lnSpc>
                <a:spcPct val="90000"/>
              </a:lnSpc>
              <a:spcBef>
                <a:spcPts val="0"/>
              </a:spcBef>
              <a:spcAft>
                <a:spcPts val="200"/>
              </a:spcAft>
              <a:defRPr lang="en-US" sz="1200" b="0" i="0" spc="0" dirty="0" smtClean="0">
                <a:solidFill>
                  <a:srgbClr val="363637"/>
                </a:solidFill>
                <a:latin typeface="Calibri"/>
                <a:cs typeface="Calibri"/>
              </a:defRPr>
            </a:lvl3pPr>
            <a:lvl4pPr>
              <a:lnSpc>
                <a:spcPct val="90000"/>
              </a:lnSpc>
              <a:spcBef>
                <a:spcPts val="0"/>
              </a:spcBef>
              <a:spcAft>
                <a:spcPts val="200"/>
              </a:spcAft>
              <a:defRPr lang="en-US" sz="1100" b="0" i="0" spc="0" dirty="0" smtClean="0">
                <a:solidFill>
                  <a:srgbClr val="363637"/>
                </a:solidFill>
                <a:latin typeface="Calibri"/>
                <a:cs typeface="Calibri"/>
              </a:defRPr>
            </a:lvl4pPr>
            <a:lvl5pPr>
              <a:lnSpc>
                <a:spcPct val="90000"/>
              </a:lnSpc>
              <a:spcBef>
                <a:spcPts val="0"/>
              </a:spcBef>
              <a:spcAft>
                <a:spcPts val="200"/>
              </a:spcAft>
              <a:defRPr lang="en-US" sz="1000" b="0" i="0" spc="0" dirty="0">
                <a:solidFill>
                  <a:srgbClr val="363637"/>
                </a:solidFill>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Rectangle 16"/>
          <p:cNvSpPr/>
          <p:nvPr userDrawn="1"/>
        </p:nvSpPr>
        <p:spPr>
          <a:xfrm>
            <a:off x="0" y="3"/>
            <a:ext cx="9144000" cy="129654"/>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20" name="Text Placeholder 2"/>
          <p:cNvSpPr>
            <a:spLocks noGrp="1"/>
          </p:cNvSpPr>
          <p:nvPr>
            <p:ph type="body" idx="15" hasCustomPrompt="1"/>
          </p:nvPr>
        </p:nvSpPr>
        <p:spPr>
          <a:xfrm>
            <a:off x="4646612" y="1226345"/>
            <a:ext cx="4040188" cy="404812"/>
          </a:xfrm>
        </p:spPr>
        <p:txBody>
          <a:bodyPr lIns="0" anchor="ctr">
            <a:noAutofit/>
          </a:bodyPr>
          <a:lstStyle>
            <a:lvl1pPr marL="0" indent="0" algn="ctr">
              <a:buNone/>
              <a:defRPr sz="1700" b="1" i="0" spc="60">
                <a:solidFill>
                  <a:schemeClr val="accent3">
                    <a:lumMod val="50000"/>
                  </a:schemeClr>
                </a:solidFill>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sp>
        <p:nvSpPr>
          <p:cNvPr id="12" name="Title 1"/>
          <p:cNvSpPr>
            <a:spLocks noGrp="1"/>
          </p:cNvSpPr>
          <p:nvPr>
            <p:ph type="title"/>
          </p:nvPr>
        </p:nvSpPr>
        <p:spPr>
          <a:xfrm>
            <a:off x="457200" y="154865"/>
            <a:ext cx="8229600" cy="779318"/>
          </a:xfrm>
        </p:spPr>
        <p:txBody>
          <a:bodyPr/>
          <a:lstStyle>
            <a:lvl1pPr algn="l">
              <a:defRPr/>
            </a:lvl1pPr>
          </a:lstStyle>
          <a:p>
            <a:r>
              <a:rPr lang="en-US" dirty="0" smtClean="0"/>
              <a:t>Click to edit Master title style</a:t>
            </a:r>
            <a:endParaRPr lang="en-US" dirty="0"/>
          </a:p>
        </p:txBody>
      </p:sp>
      <p:sp>
        <p:nvSpPr>
          <p:cNvPr id="19" name="Slide Number Placeholder 5"/>
          <p:cNvSpPr txBox="1">
            <a:spLocks/>
          </p:cNvSpPr>
          <p:nvPr userDrawn="1"/>
        </p:nvSpPr>
        <p:spPr>
          <a:xfrm>
            <a:off x="3913006" y="4831622"/>
            <a:ext cx="1324797" cy="212117"/>
          </a:xfrm>
          <a:prstGeom prst="rect">
            <a:avLst/>
          </a:prstGeom>
        </p:spPr>
        <p:txBody>
          <a:bodyPr anchor="t"/>
          <a:lstStyle>
            <a:defPPr>
              <a:defRPr lang="en-US"/>
            </a:defPPr>
            <a:lvl1pPr marL="0" algn="ctr" defTabSz="457200" rtl="0" eaLnBrk="1" latinLnBrk="0" hangingPunct="1">
              <a:defRPr sz="1000" b="0" i="0" kern="800" spc="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0E45553-A111-C04B-8AB1-017C6D5C892C}" type="slidenum">
              <a:rPr lang="en-US" smtClean="0"/>
              <a:pPr/>
              <a:t>‹#›</a:t>
            </a:fld>
            <a:endParaRPr lang="en-US" dirty="0"/>
          </a:p>
        </p:txBody>
      </p:sp>
      <p:pic>
        <p:nvPicPr>
          <p:cNvPr id="18" name="Picture 2"/>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b="33286"/>
          <a:stretch/>
        </p:blipFill>
        <p:spPr bwMode="auto">
          <a:xfrm>
            <a:off x="8377877" y="4691934"/>
            <a:ext cx="737395" cy="40563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8812719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8" name="Rectangle 7"/>
          <p:cNvSpPr/>
          <p:nvPr userDrawn="1"/>
        </p:nvSpPr>
        <p:spPr>
          <a:xfrm>
            <a:off x="0" y="4606928"/>
            <a:ext cx="9144000" cy="536571"/>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9" name="Picture 8"/>
          <p:cNvPicPr>
            <a:picLocks noChangeAspect="1"/>
          </p:cNvPicPr>
          <p:nvPr userDrawn="1"/>
        </p:nvPicPr>
        <p:blipFill>
          <a:blip r:embed="rId2"/>
          <a:stretch>
            <a:fillRect/>
          </a:stretch>
        </p:blipFill>
        <p:spPr>
          <a:xfrm rot="10800000">
            <a:off x="3860801" y="4813298"/>
            <a:ext cx="1422400" cy="330200"/>
          </a:xfrm>
          <a:prstGeom prst="rect">
            <a:avLst/>
          </a:prstGeom>
        </p:spPr>
      </p:pic>
      <p:sp>
        <p:nvSpPr>
          <p:cNvPr id="10" name="Title 1"/>
          <p:cNvSpPr>
            <a:spLocks noGrp="1"/>
          </p:cNvSpPr>
          <p:nvPr>
            <p:ph type="title" hasCustomPrompt="1"/>
          </p:nvPr>
        </p:nvSpPr>
        <p:spPr>
          <a:xfrm>
            <a:off x="316198" y="2006576"/>
            <a:ext cx="8564804" cy="555229"/>
          </a:xfrm>
        </p:spPr>
        <p:txBody>
          <a:bodyPr vert="horz" lIns="0" tIns="0" rIns="0" bIns="0" rtlCol="0" anchor="ctr" anchorCtr="0">
            <a:normAutofit/>
          </a:bodyPr>
          <a:lstStyle>
            <a:lvl1pPr algn="ctr">
              <a:defRPr lang="en-US" sz="2800" dirty="0"/>
            </a:lvl1pPr>
          </a:lstStyle>
          <a:p>
            <a:pPr lvl="0"/>
            <a:r>
              <a:rPr lang="en-US" dirty="0" smtClean="0"/>
              <a:t>Your PowerPoint Title Here</a:t>
            </a:r>
            <a:endParaRPr lang="en-US" dirty="0"/>
          </a:p>
        </p:txBody>
      </p:sp>
      <p:sp>
        <p:nvSpPr>
          <p:cNvPr id="11" name="Rectangle 10"/>
          <p:cNvSpPr/>
          <p:nvPr userDrawn="1"/>
        </p:nvSpPr>
        <p:spPr>
          <a:xfrm>
            <a:off x="0" y="3"/>
            <a:ext cx="9144000" cy="129654"/>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sp>
        <p:nvSpPr>
          <p:cNvPr id="14" name="Slide Number Placeholder 5"/>
          <p:cNvSpPr txBox="1">
            <a:spLocks/>
          </p:cNvSpPr>
          <p:nvPr userDrawn="1"/>
        </p:nvSpPr>
        <p:spPr>
          <a:xfrm>
            <a:off x="3913006" y="4831622"/>
            <a:ext cx="1324797" cy="212117"/>
          </a:xfrm>
          <a:prstGeom prst="rect">
            <a:avLst/>
          </a:prstGeom>
        </p:spPr>
        <p:txBody>
          <a:bodyPr anchor="t"/>
          <a:lstStyle>
            <a:defPPr>
              <a:defRPr lang="en-US"/>
            </a:defPPr>
            <a:lvl1pPr marL="0" algn="ctr" defTabSz="457200" rtl="0" eaLnBrk="1" latinLnBrk="0" hangingPunct="1">
              <a:defRPr sz="1000" b="0" i="0" kern="800" spc="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0E45553-A111-C04B-8AB1-017C6D5C892C}" type="slidenum">
              <a:rPr lang="en-US" smtClean="0"/>
              <a:pPr/>
              <a:t>‹#›</a:t>
            </a:fld>
            <a:endParaRPr lang="en-US" dirty="0"/>
          </a:p>
        </p:txBody>
      </p:sp>
      <p:pic>
        <p:nvPicPr>
          <p:cNvPr id="12" name="Picture 2"/>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b="33286"/>
          <a:stretch/>
        </p:blipFill>
        <p:spPr bwMode="auto">
          <a:xfrm>
            <a:off x="8377877" y="4691934"/>
            <a:ext cx="737395" cy="40563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55459176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p:nvPr userDrawn="1"/>
        </p:nvSpPr>
        <p:spPr>
          <a:xfrm>
            <a:off x="0" y="4606928"/>
            <a:ext cx="9144000" cy="536571"/>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8" name="Picture 7"/>
          <p:cNvPicPr>
            <a:picLocks noChangeAspect="1"/>
          </p:cNvPicPr>
          <p:nvPr userDrawn="1"/>
        </p:nvPicPr>
        <p:blipFill>
          <a:blip r:embed="rId2"/>
          <a:stretch>
            <a:fillRect/>
          </a:stretch>
        </p:blipFill>
        <p:spPr>
          <a:xfrm rot="10800000">
            <a:off x="3860801" y="4813298"/>
            <a:ext cx="1422400" cy="330200"/>
          </a:xfrm>
          <a:prstGeom prst="rect">
            <a:avLst/>
          </a:prstGeom>
        </p:spPr>
      </p:pic>
      <p:sp>
        <p:nvSpPr>
          <p:cNvPr id="9" name="Rectangle 8"/>
          <p:cNvSpPr/>
          <p:nvPr userDrawn="1"/>
        </p:nvSpPr>
        <p:spPr>
          <a:xfrm>
            <a:off x="0" y="3"/>
            <a:ext cx="9144000" cy="129654"/>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sp>
        <p:nvSpPr>
          <p:cNvPr id="12" name="Slide Number Placeholder 5"/>
          <p:cNvSpPr txBox="1">
            <a:spLocks/>
          </p:cNvSpPr>
          <p:nvPr userDrawn="1"/>
        </p:nvSpPr>
        <p:spPr>
          <a:xfrm>
            <a:off x="3913006" y="4831622"/>
            <a:ext cx="1324797" cy="212117"/>
          </a:xfrm>
          <a:prstGeom prst="rect">
            <a:avLst/>
          </a:prstGeom>
        </p:spPr>
        <p:txBody>
          <a:bodyPr anchor="t"/>
          <a:lstStyle>
            <a:defPPr>
              <a:defRPr lang="en-US"/>
            </a:defPPr>
            <a:lvl1pPr marL="0" algn="ctr" defTabSz="457200" rtl="0" eaLnBrk="1" latinLnBrk="0" hangingPunct="1">
              <a:defRPr sz="1000" b="0" i="0" kern="800" spc="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0E45553-A111-C04B-8AB1-017C6D5C892C}" type="slidenum">
              <a:rPr lang="en-US" smtClean="0"/>
              <a:pPr/>
              <a:t>‹#›</a:t>
            </a:fld>
            <a:endParaRPr lang="en-US" dirty="0"/>
          </a:p>
        </p:txBody>
      </p:sp>
      <p:pic>
        <p:nvPicPr>
          <p:cNvPr id="10" name="Picture 2"/>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b="33286"/>
          <a:stretch/>
        </p:blipFill>
        <p:spPr bwMode="auto">
          <a:xfrm>
            <a:off x="8377877" y="4691934"/>
            <a:ext cx="737395" cy="40563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5260061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olutions Slide 1">
    <p:spTree>
      <p:nvGrpSpPr>
        <p:cNvPr id="1" name=""/>
        <p:cNvGrpSpPr/>
        <p:nvPr/>
      </p:nvGrpSpPr>
      <p:grpSpPr>
        <a:xfrm>
          <a:off x="0" y="0"/>
          <a:ext cx="0" cy="0"/>
          <a:chOff x="0" y="0"/>
          <a:chExt cx="0" cy="0"/>
        </a:xfrm>
      </p:grpSpPr>
      <p:sp>
        <p:nvSpPr>
          <p:cNvPr id="22" name="Rectangle 21"/>
          <p:cNvSpPr/>
          <p:nvPr userDrawn="1"/>
        </p:nvSpPr>
        <p:spPr>
          <a:xfrm>
            <a:off x="0" y="4606928"/>
            <a:ext cx="9144000" cy="536571"/>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8" name="Picture 7"/>
          <p:cNvPicPr>
            <a:picLocks noChangeAspect="1"/>
          </p:cNvPicPr>
          <p:nvPr userDrawn="1"/>
        </p:nvPicPr>
        <p:blipFill>
          <a:blip r:embed="rId2"/>
          <a:stretch>
            <a:fillRect/>
          </a:stretch>
        </p:blipFill>
        <p:spPr>
          <a:xfrm rot="10800000">
            <a:off x="3860801" y="4813298"/>
            <a:ext cx="1422400" cy="330200"/>
          </a:xfrm>
          <a:prstGeom prst="rect">
            <a:avLst/>
          </a:prstGeom>
        </p:spPr>
      </p:pic>
      <p:sp>
        <p:nvSpPr>
          <p:cNvPr id="21" name="Text Placeholder 19"/>
          <p:cNvSpPr>
            <a:spLocks noGrp="1"/>
          </p:cNvSpPr>
          <p:nvPr>
            <p:ph type="body" sz="quarter" idx="14" hasCustomPrompt="1"/>
          </p:nvPr>
        </p:nvSpPr>
        <p:spPr>
          <a:xfrm>
            <a:off x="1120326" y="1435082"/>
            <a:ext cx="6987037" cy="698423"/>
          </a:xfrm>
        </p:spPr>
        <p:txBody>
          <a:bodyPr lIns="0" tIns="0" rIns="0" bIns="0" anchor="t">
            <a:normAutofit/>
          </a:bodyPr>
          <a:lstStyle>
            <a:lvl1pPr marL="0" indent="0">
              <a:buNone/>
              <a:defRPr lang="en-US" sz="1400" b="0" i="0" kern="1000" spc="0" baseline="0" dirty="0">
                <a:solidFill>
                  <a:schemeClr val="bg2">
                    <a:lumMod val="25000"/>
                  </a:schemeClr>
                </a:solidFill>
                <a:latin typeface="Calibri"/>
                <a:ea typeface="+mn-ea"/>
                <a:cs typeface="Calibri"/>
              </a:defRPr>
            </a:lvl1pPr>
          </a:lstStyle>
          <a:p>
            <a:pPr lvl="0"/>
            <a:r>
              <a:rPr lang="en-US" dirty="0" smtClean="0"/>
              <a:t>Solutions paragraph starts here</a:t>
            </a:r>
            <a:endParaRPr lang="en-US" dirty="0"/>
          </a:p>
        </p:txBody>
      </p:sp>
      <p:sp>
        <p:nvSpPr>
          <p:cNvPr id="23" name="Text Placeholder 19"/>
          <p:cNvSpPr>
            <a:spLocks noGrp="1"/>
          </p:cNvSpPr>
          <p:nvPr>
            <p:ph type="body" sz="quarter" idx="15" hasCustomPrompt="1"/>
          </p:nvPr>
        </p:nvSpPr>
        <p:spPr>
          <a:xfrm>
            <a:off x="1798063" y="2448917"/>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ea typeface="+mn-ea"/>
                <a:cs typeface="Calibri"/>
              </a:defRPr>
            </a:lvl1pPr>
          </a:lstStyle>
          <a:p>
            <a:pPr marL="0" lvl="0" indent="0"/>
            <a:r>
              <a:rPr lang="en-US" dirty="0" smtClean="0"/>
              <a:t>Solutions Title – Small description should go here.</a:t>
            </a:r>
            <a:endParaRPr lang="en-US" dirty="0"/>
          </a:p>
        </p:txBody>
      </p:sp>
      <p:sp>
        <p:nvSpPr>
          <p:cNvPr id="26" name="Picture Placeholder 24"/>
          <p:cNvSpPr>
            <a:spLocks noGrp="1"/>
          </p:cNvSpPr>
          <p:nvPr>
            <p:ph type="pic" sz="quarter" idx="16" hasCustomPrompt="1"/>
          </p:nvPr>
        </p:nvSpPr>
        <p:spPr>
          <a:xfrm>
            <a:off x="1120327" y="2448408"/>
            <a:ext cx="524803" cy="525664"/>
          </a:xfrm>
          <a:prstGeom prst="ellipse">
            <a:avLst/>
          </a:prstGeom>
          <a:ln>
            <a:solidFill>
              <a:schemeClr val="accent2"/>
            </a:solidFill>
          </a:ln>
        </p:spPr>
        <p:txBody>
          <a:bodyPr anchor="ctr">
            <a:noAutofit/>
          </a:bodyPr>
          <a:lstStyle>
            <a:lvl1pPr marL="0" indent="0" algn="ctr">
              <a:buNone/>
              <a:defRPr sz="600" b="0" i="0" baseline="0">
                <a:latin typeface="Calibri"/>
                <a:cs typeface="Calibri"/>
              </a:defRPr>
            </a:lvl1pPr>
          </a:lstStyle>
          <a:p>
            <a:r>
              <a:rPr lang="en-US" dirty="0" smtClean="0"/>
              <a:t>Click icon to add photo</a:t>
            </a:r>
            <a:endParaRPr lang="en-US" dirty="0"/>
          </a:p>
        </p:txBody>
      </p:sp>
      <p:sp>
        <p:nvSpPr>
          <p:cNvPr id="30" name="Text Placeholder 19"/>
          <p:cNvSpPr>
            <a:spLocks noGrp="1"/>
          </p:cNvSpPr>
          <p:nvPr>
            <p:ph type="body" sz="quarter" idx="17" hasCustomPrompt="1"/>
          </p:nvPr>
        </p:nvSpPr>
        <p:spPr>
          <a:xfrm>
            <a:off x="5666713" y="2448917"/>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ea typeface="+mn-ea"/>
                <a:cs typeface="Calibri"/>
              </a:defRPr>
            </a:lvl1pPr>
          </a:lstStyle>
          <a:p>
            <a:pPr marL="0" lvl="0" indent="0"/>
            <a:r>
              <a:rPr lang="en-US" dirty="0" smtClean="0"/>
              <a:t>Solutions Title – Small description should go here.</a:t>
            </a:r>
            <a:endParaRPr lang="en-US" dirty="0"/>
          </a:p>
        </p:txBody>
      </p:sp>
      <p:sp>
        <p:nvSpPr>
          <p:cNvPr id="31" name="Picture Placeholder 24"/>
          <p:cNvSpPr>
            <a:spLocks noGrp="1"/>
          </p:cNvSpPr>
          <p:nvPr>
            <p:ph type="pic" sz="quarter" idx="18" hasCustomPrompt="1"/>
          </p:nvPr>
        </p:nvSpPr>
        <p:spPr>
          <a:xfrm>
            <a:off x="4988977" y="2448408"/>
            <a:ext cx="524803" cy="525664"/>
          </a:xfrm>
          <a:prstGeom prst="ellipse">
            <a:avLst/>
          </a:prstGeom>
          <a:ln>
            <a:solidFill>
              <a:srgbClr val="6FCCDC"/>
            </a:solidFill>
          </a:ln>
        </p:spPr>
        <p:txBody>
          <a:bodyPr anchor="ctr">
            <a:noAutofit/>
          </a:bodyPr>
          <a:lstStyle>
            <a:lvl1pPr marL="0" indent="0" algn="ctr">
              <a:buNone/>
              <a:defRPr sz="600" b="0" i="0" baseline="0">
                <a:latin typeface="Calibri"/>
                <a:cs typeface="Calibri"/>
              </a:defRPr>
            </a:lvl1pPr>
          </a:lstStyle>
          <a:p>
            <a:r>
              <a:rPr lang="en-US" dirty="0" smtClean="0"/>
              <a:t>Click icon to add photo</a:t>
            </a:r>
            <a:endParaRPr lang="en-US" dirty="0"/>
          </a:p>
        </p:txBody>
      </p:sp>
      <p:sp>
        <p:nvSpPr>
          <p:cNvPr id="36" name="Text Placeholder 19"/>
          <p:cNvSpPr>
            <a:spLocks noGrp="1"/>
          </p:cNvSpPr>
          <p:nvPr>
            <p:ph type="body" sz="quarter" idx="19" hasCustomPrompt="1"/>
          </p:nvPr>
        </p:nvSpPr>
        <p:spPr>
          <a:xfrm>
            <a:off x="1798063" y="3328222"/>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ea typeface="+mn-ea"/>
                <a:cs typeface="Calibri"/>
              </a:defRPr>
            </a:lvl1pPr>
          </a:lstStyle>
          <a:p>
            <a:pPr marL="0" lvl="0" indent="0"/>
            <a:r>
              <a:rPr lang="en-US" dirty="0" smtClean="0"/>
              <a:t>Solutions Title – Small description should go here.</a:t>
            </a:r>
            <a:endParaRPr lang="en-US" dirty="0"/>
          </a:p>
        </p:txBody>
      </p:sp>
      <p:sp>
        <p:nvSpPr>
          <p:cNvPr id="37" name="Picture Placeholder 24"/>
          <p:cNvSpPr>
            <a:spLocks noGrp="1"/>
          </p:cNvSpPr>
          <p:nvPr>
            <p:ph type="pic" sz="quarter" idx="20" hasCustomPrompt="1"/>
          </p:nvPr>
        </p:nvSpPr>
        <p:spPr>
          <a:xfrm>
            <a:off x="1120327" y="3327713"/>
            <a:ext cx="524803" cy="525664"/>
          </a:xfrm>
          <a:prstGeom prst="ellipse">
            <a:avLst/>
          </a:prstGeom>
          <a:ln>
            <a:solidFill>
              <a:schemeClr val="accent2"/>
            </a:solidFill>
          </a:ln>
        </p:spPr>
        <p:txBody>
          <a:bodyPr vert="horz" lIns="91440" tIns="45720" rIns="91440" bIns="45720" rtlCol="0" anchor="ctr">
            <a:noAutofit/>
          </a:bodyPr>
          <a:lstStyle>
            <a:lvl1pPr>
              <a:defRPr lang="en-US" sz="600" b="0" i="0" baseline="0" dirty="0">
                <a:latin typeface="Calibri"/>
                <a:cs typeface="Calibri"/>
              </a:defRPr>
            </a:lvl1pPr>
          </a:lstStyle>
          <a:p>
            <a:pPr marL="0" lvl="0" indent="0" algn="ctr">
              <a:buNone/>
            </a:pPr>
            <a:r>
              <a:rPr lang="en-US" dirty="0" smtClean="0"/>
              <a:t>Click icon to add photo</a:t>
            </a:r>
            <a:endParaRPr lang="en-US" dirty="0"/>
          </a:p>
        </p:txBody>
      </p:sp>
      <p:sp>
        <p:nvSpPr>
          <p:cNvPr id="38" name="Text Placeholder 19"/>
          <p:cNvSpPr>
            <a:spLocks noGrp="1"/>
          </p:cNvSpPr>
          <p:nvPr>
            <p:ph type="body" sz="quarter" idx="21" hasCustomPrompt="1"/>
          </p:nvPr>
        </p:nvSpPr>
        <p:spPr>
          <a:xfrm>
            <a:off x="5666713" y="3328222"/>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ea typeface="+mn-ea"/>
                <a:cs typeface="Calibri"/>
              </a:defRPr>
            </a:lvl1pPr>
          </a:lstStyle>
          <a:p>
            <a:pPr marL="0" lvl="0" indent="0"/>
            <a:r>
              <a:rPr lang="en-US" dirty="0" smtClean="0"/>
              <a:t>Solutions Title – Small description should go here.</a:t>
            </a:r>
            <a:endParaRPr lang="en-US" dirty="0"/>
          </a:p>
        </p:txBody>
      </p:sp>
      <p:sp>
        <p:nvSpPr>
          <p:cNvPr id="39" name="Picture Placeholder 24"/>
          <p:cNvSpPr>
            <a:spLocks noGrp="1"/>
          </p:cNvSpPr>
          <p:nvPr>
            <p:ph type="pic" sz="quarter" idx="22" hasCustomPrompt="1"/>
          </p:nvPr>
        </p:nvSpPr>
        <p:spPr>
          <a:xfrm>
            <a:off x="4988977" y="3327713"/>
            <a:ext cx="524803" cy="525664"/>
          </a:xfrm>
          <a:prstGeom prst="ellipse">
            <a:avLst/>
          </a:prstGeom>
          <a:ln>
            <a:solidFill>
              <a:srgbClr val="6FCCDC"/>
            </a:solidFill>
          </a:ln>
        </p:spPr>
        <p:txBody>
          <a:bodyPr anchor="ctr">
            <a:noAutofit/>
          </a:bodyPr>
          <a:lstStyle>
            <a:lvl1pPr marL="0" indent="0" algn="ctr">
              <a:buNone/>
              <a:defRPr sz="600" b="0" i="0" baseline="0">
                <a:latin typeface="Calibri"/>
                <a:cs typeface="Calibri"/>
              </a:defRPr>
            </a:lvl1pPr>
          </a:lstStyle>
          <a:p>
            <a:r>
              <a:rPr lang="en-US" dirty="0" smtClean="0"/>
              <a:t>Click icon to add photo</a:t>
            </a:r>
            <a:endParaRPr lang="en-US" dirty="0"/>
          </a:p>
        </p:txBody>
      </p:sp>
      <p:sp>
        <p:nvSpPr>
          <p:cNvPr id="16" name="Rectangle 15"/>
          <p:cNvSpPr/>
          <p:nvPr userDrawn="1"/>
        </p:nvSpPr>
        <p:spPr>
          <a:xfrm>
            <a:off x="0" y="3"/>
            <a:ext cx="9144000" cy="129654"/>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sp>
        <p:nvSpPr>
          <p:cNvPr id="20" name="Title 1"/>
          <p:cNvSpPr>
            <a:spLocks noGrp="1"/>
          </p:cNvSpPr>
          <p:nvPr>
            <p:ph type="title"/>
          </p:nvPr>
        </p:nvSpPr>
        <p:spPr>
          <a:xfrm>
            <a:off x="457200" y="154865"/>
            <a:ext cx="8229600" cy="779318"/>
          </a:xfrm>
        </p:spPr>
        <p:txBody>
          <a:bodyPr/>
          <a:lstStyle>
            <a:lvl1pPr algn="l">
              <a:defRPr/>
            </a:lvl1pPr>
          </a:lstStyle>
          <a:p>
            <a:r>
              <a:rPr lang="en-US" dirty="0" smtClean="0"/>
              <a:t>Click to edit Master title style</a:t>
            </a:r>
            <a:endParaRPr lang="en-US" dirty="0"/>
          </a:p>
        </p:txBody>
      </p:sp>
      <p:sp>
        <p:nvSpPr>
          <p:cNvPr id="19" name="Slide Number Placeholder 5"/>
          <p:cNvSpPr txBox="1">
            <a:spLocks/>
          </p:cNvSpPr>
          <p:nvPr userDrawn="1"/>
        </p:nvSpPr>
        <p:spPr>
          <a:xfrm>
            <a:off x="3913006" y="4831622"/>
            <a:ext cx="1324797" cy="212117"/>
          </a:xfrm>
          <a:prstGeom prst="rect">
            <a:avLst/>
          </a:prstGeom>
        </p:spPr>
        <p:txBody>
          <a:bodyPr anchor="t"/>
          <a:lstStyle>
            <a:defPPr>
              <a:defRPr lang="en-US"/>
            </a:defPPr>
            <a:lvl1pPr marL="0" algn="ctr" defTabSz="457200" rtl="0" eaLnBrk="1" latinLnBrk="0" hangingPunct="1">
              <a:defRPr sz="1000" b="0" i="0" kern="800" spc="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0E45553-A111-C04B-8AB1-017C6D5C892C}" type="slidenum">
              <a:rPr lang="en-US" smtClean="0"/>
              <a:pPr/>
              <a:t>‹#›</a:t>
            </a:fld>
            <a:endParaRPr lang="en-US" dirty="0"/>
          </a:p>
        </p:txBody>
      </p:sp>
      <p:pic>
        <p:nvPicPr>
          <p:cNvPr id="17" name="Picture 2"/>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b="33286"/>
          <a:stretch/>
        </p:blipFill>
        <p:spPr bwMode="auto">
          <a:xfrm>
            <a:off x="8377877" y="4691934"/>
            <a:ext cx="737395" cy="40563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0043495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olutions Slide 2">
    <p:spTree>
      <p:nvGrpSpPr>
        <p:cNvPr id="1" name=""/>
        <p:cNvGrpSpPr/>
        <p:nvPr/>
      </p:nvGrpSpPr>
      <p:grpSpPr>
        <a:xfrm>
          <a:off x="0" y="0"/>
          <a:ext cx="0" cy="0"/>
          <a:chOff x="0" y="0"/>
          <a:chExt cx="0" cy="0"/>
        </a:xfrm>
      </p:grpSpPr>
      <p:sp>
        <p:nvSpPr>
          <p:cNvPr id="34" name="Rectangle 33"/>
          <p:cNvSpPr/>
          <p:nvPr userDrawn="1"/>
        </p:nvSpPr>
        <p:spPr>
          <a:xfrm>
            <a:off x="0" y="4606928"/>
            <a:ext cx="9144000" cy="536571"/>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8" name="Picture 7"/>
          <p:cNvPicPr>
            <a:picLocks noChangeAspect="1"/>
          </p:cNvPicPr>
          <p:nvPr userDrawn="1"/>
        </p:nvPicPr>
        <p:blipFill>
          <a:blip r:embed="rId2"/>
          <a:stretch>
            <a:fillRect/>
          </a:stretch>
        </p:blipFill>
        <p:spPr>
          <a:xfrm rot="10800000">
            <a:off x="3860801" y="4813298"/>
            <a:ext cx="1422400" cy="330200"/>
          </a:xfrm>
          <a:prstGeom prst="rect">
            <a:avLst/>
          </a:prstGeom>
        </p:spPr>
      </p:pic>
      <p:sp>
        <p:nvSpPr>
          <p:cNvPr id="23" name="Text Placeholder 19"/>
          <p:cNvSpPr>
            <a:spLocks noGrp="1"/>
          </p:cNvSpPr>
          <p:nvPr>
            <p:ph type="body" sz="quarter" idx="15" hasCustomPrompt="1"/>
          </p:nvPr>
        </p:nvSpPr>
        <p:spPr>
          <a:xfrm>
            <a:off x="1772145" y="2784220"/>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cs typeface="Calibri"/>
              </a:defRPr>
            </a:lvl1pPr>
          </a:lstStyle>
          <a:p>
            <a:pPr marL="0" lvl="0" indent="0"/>
            <a:r>
              <a:rPr lang="en-US" dirty="0" smtClean="0"/>
              <a:t>Solutions Title – Small description should go here.</a:t>
            </a:r>
            <a:endParaRPr lang="en-US" dirty="0"/>
          </a:p>
        </p:txBody>
      </p:sp>
      <p:sp>
        <p:nvSpPr>
          <p:cNvPr id="26" name="Picture Placeholder 24"/>
          <p:cNvSpPr>
            <a:spLocks noGrp="1"/>
          </p:cNvSpPr>
          <p:nvPr>
            <p:ph type="pic" sz="quarter" idx="16" hasCustomPrompt="1"/>
          </p:nvPr>
        </p:nvSpPr>
        <p:spPr>
          <a:xfrm>
            <a:off x="1120327" y="2796671"/>
            <a:ext cx="524803" cy="525664"/>
          </a:xfrm>
          <a:prstGeom prst="ellipse">
            <a:avLst/>
          </a:prstGeom>
          <a:noFill/>
          <a:ln>
            <a:solidFill>
              <a:srgbClr val="6FCCDC"/>
            </a:solidFill>
          </a:ln>
        </p:spPr>
        <p:txBody>
          <a:bodyPr anchor="ctr">
            <a:noAutofit/>
          </a:bodyPr>
          <a:lstStyle>
            <a:lvl1pPr marL="0" indent="0" algn="ctr">
              <a:buNone/>
              <a:defRPr sz="600" b="0" i="0" baseline="0">
                <a:latin typeface="Calibri"/>
                <a:cs typeface="Calibri"/>
              </a:defRPr>
            </a:lvl1pPr>
          </a:lstStyle>
          <a:p>
            <a:r>
              <a:rPr lang="en-US" dirty="0" smtClean="0"/>
              <a:t>Click icon to add photo</a:t>
            </a:r>
            <a:endParaRPr lang="en-US" dirty="0"/>
          </a:p>
        </p:txBody>
      </p:sp>
      <p:sp>
        <p:nvSpPr>
          <p:cNvPr id="30" name="Text Placeholder 19"/>
          <p:cNvSpPr>
            <a:spLocks noGrp="1"/>
          </p:cNvSpPr>
          <p:nvPr>
            <p:ph type="body" sz="quarter" idx="17" hasCustomPrompt="1"/>
          </p:nvPr>
        </p:nvSpPr>
        <p:spPr>
          <a:xfrm>
            <a:off x="5640795" y="2784220"/>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cs typeface="Calibri"/>
              </a:defRPr>
            </a:lvl1pPr>
          </a:lstStyle>
          <a:p>
            <a:pPr marL="0" lvl="0" indent="0"/>
            <a:r>
              <a:rPr lang="en-US" dirty="0" smtClean="0"/>
              <a:t>Solutions Title – Small description should go here.</a:t>
            </a:r>
            <a:endParaRPr lang="en-US" dirty="0"/>
          </a:p>
        </p:txBody>
      </p:sp>
      <p:sp>
        <p:nvSpPr>
          <p:cNvPr id="31" name="Picture Placeholder 24"/>
          <p:cNvSpPr>
            <a:spLocks noGrp="1"/>
          </p:cNvSpPr>
          <p:nvPr>
            <p:ph type="pic" sz="quarter" idx="18" hasCustomPrompt="1"/>
          </p:nvPr>
        </p:nvSpPr>
        <p:spPr>
          <a:xfrm>
            <a:off x="4988977" y="2796671"/>
            <a:ext cx="524803" cy="525664"/>
          </a:xfrm>
          <a:prstGeom prst="ellipse">
            <a:avLst/>
          </a:prstGeom>
          <a:ln>
            <a:solidFill>
              <a:srgbClr val="6FCCDC"/>
            </a:solidFill>
          </a:ln>
        </p:spPr>
        <p:txBody>
          <a:bodyPr anchor="ctr">
            <a:noAutofit/>
          </a:bodyPr>
          <a:lstStyle>
            <a:lvl1pPr marL="0" indent="0" algn="ctr">
              <a:buNone/>
              <a:defRPr sz="600" b="0" i="0" baseline="0">
                <a:latin typeface="Calibri"/>
                <a:cs typeface="Calibri"/>
              </a:defRPr>
            </a:lvl1pPr>
          </a:lstStyle>
          <a:p>
            <a:r>
              <a:rPr lang="en-US" dirty="0" smtClean="0"/>
              <a:t>Click icon to add photo</a:t>
            </a:r>
            <a:endParaRPr lang="en-US" dirty="0"/>
          </a:p>
        </p:txBody>
      </p:sp>
      <p:sp>
        <p:nvSpPr>
          <p:cNvPr id="36" name="Text Placeholder 19"/>
          <p:cNvSpPr>
            <a:spLocks noGrp="1"/>
          </p:cNvSpPr>
          <p:nvPr>
            <p:ph type="body" sz="quarter" idx="19" hasCustomPrompt="1"/>
          </p:nvPr>
        </p:nvSpPr>
        <p:spPr>
          <a:xfrm>
            <a:off x="1772145" y="3571432"/>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cs typeface="Calibri"/>
              </a:defRPr>
            </a:lvl1pPr>
          </a:lstStyle>
          <a:p>
            <a:pPr marL="0" lvl="0" indent="0"/>
            <a:r>
              <a:rPr lang="en-US" dirty="0" smtClean="0"/>
              <a:t>Solutions Title – Small description should go here.</a:t>
            </a:r>
            <a:endParaRPr lang="en-US" dirty="0"/>
          </a:p>
        </p:txBody>
      </p:sp>
      <p:sp>
        <p:nvSpPr>
          <p:cNvPr id="37" name="Picture Placeholder 24"/>
          <p:cNvSpPr>
            <a:spLocks noGrp="1"/>
          </p:cNvSpPr>
          <p:nvPr>
            <p:ph type="pic" sz="quarter" idx="20" hasCustomPrompt="1"/>
          </p:nvPr>
        </p:nvSpPr>
        <p:spPr>
          <a:xfrm>
            <a:off x="1120327" y="3583883"/>
            <a:ext cx="524803" cy="525664"/>
          </a:xfrm>
          <a:prstGeom prst="ellipse">
            <a:avLst/>
          </a:prstGeom>
          <a:noFill/>
          <a:ln>
            <a:solidFill>
              <a:srgbClr val="6FCCDC"/>
            </a:solidFill>
          </a:ln>
        </p:spPr>
        <p:txBody>
          <a:bodyPr anchor="ctr">
            <a:noAutofit/>
          </a:bodyPr>
          <a:lstStyle>
            <a:lvl1pPr marL="0" indent="0" algn="ctr">
              <a:buNone/>
              <a:defRPr sz="600" b="0" i="0" baseline="0">
                <a:latin typeface="Calibri"/>
                <a:cs typeface="Calibri"/>
              </a:defRPr>
            </a:lvl1pPr>
          </a:lstStyle>
          <a:p>
            <a:r>
              <a:rPr lang="en-US" dirty="0" smtClean="0"/>
              <a:t>Click icon to add photo</a:t>
            </a:r>
            <a:endParaRPr lang="en-US" dirty="0"/>
          </a:p>
        </p:txBody>
      </p:sp>
      <p:sp>
        <p:nvSpPr>
          <p:cNvPr id="38" name="Text Placeholder 19"/>
          <p:cNvSpPr>
            <a:spLocks noGrp="1"/>
          </p:cNvSpPr>
          <p:nvPr>
            <p:ph type="body" sz="quarter" idx="21" hasCustomPrompt="1"/>
          </p:nvPr>
        </p:nvSpPr>
        <p:spPr>
          <a:xfrm>
            <a:off x="5640795" y="3571432"/>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cs typeface="Calibri"/>
              </a:defRPr>
            </a:lvl1pPr>
          </a:lstStyle>
          <a:p>
            <a:pPr marL="0" lvl="0" indent="0"/>
            <a:r>
              <a:rPr lang="en-US" dirty="0" smtClean="0"/>
              <a:t>Solutions Title – Small description should go here.</a:t>
            </a:r>
            <a:endParaRPr lang="en-US" dirty="0"/>
          </a:p>
        </p:txBody>
      </p:sp>
      <p:sp>
        <p:nvSpPr>
          <p:cNvPr id="39" name="Picture Placeholder 24"/>
          <p:cNvSpPr>
            <a:spLocks noGrp="1"/>
          </p:cNvSpPr>
          <p:nvPr>
            <p:ph type="pic" sz="quarter" idx="22" hasCustomPrompt="1"/>
          </p:nvPr>
        </p:nvSpPr>
        <p:spPr>
          <a:xfrm>
            <a:off x="4988977" y="3583883"/>
            <a:ext cx="524803" cy="525664"/>
          </a:xfrm>
          <a:prstGeom prst="ellipse">
            <a:avLst/>
          </a:prstGeom>
          <a:ln>
            <a:solidFill>
              <a:srgbClr val="6FCCDC"/>
            </a:solidFill>
          </a:ln>
        </p:spPr>
        <p:txBody>
          <a:bodyPr anchor="ctr">
            <a:noAutofit/>
          </a:bodyPr>
          <a:lstStyle>
            <a:lvl1pPr marL="0" indent="0" algn="ctr">
              <a:buNone/>
              <a:defRPr sz="600" b="0" i="0" baseline="0">
                <a:latin typeface="Calibri"/>
                <a:cs typeface="Calibri"/>
              </a:defRPr>
            </a:lvl1pPr>
          </a:lstStyle>
          <a:p>
            <a:r>
              <a:rPr lang="en-US" dirty="0" smtClean="0"/>
              <a:t>Click icon to add photo</a:t>
            </a:r>
            <a:endParaRPr lang="en-US" dirty="0"/>
          </a:p>
        </p:txBody>
      </p:sp>
      <p:sp>
        <p:nvSpPr>
          <p:cNvPr id="16" name="Text Placeholder 19"/>
          <p:cNvSpPr>
            <a:spLocks noGrp="1"/>
          </p:cNvSpPr>
          <p:nvPr>
            <p:ph type="body" sz="quarter" idx="23" hasCustomPrompt="1"/>
          </p:nvPr>
        </p:nvSpPr>
        <p:spPr>
          <a:xfrm>
            <a:off x="1772145" y="1210305"/>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cs typeface="Calibri"/>
              </a:defRPr>
            </a:lvl1pPr>
          </a:lstStyle>
          <a:p>
            <a:pPr marL="0" lvl="0" indent="0"/>
            <a:r>
              <a:rPr lang="en-US" dirty="0" smtClean="0"/>
              <a:t>Solutions Title – Small description should go here.</a:t>
            </a:r>
            <a:endParaRPr lang="en-US" dirty="0"/>
          </a:p>
        </p:txBody>
      </p:sp>
      <p:sp>
        <p:nvSpPr>
          <p:cNvPr id="17" name="Picture Placeholder 24"/>
          <p:cNvSpPr>
            <a:spLocks noGrp="1"/>
          </p:cNvSpPr>
          <p:nvPr>
            <p:ph type="pic" sz="quarter" idx="24" hasCustomPrompt="1"/>
          </p:nvPr>
        </p:nvSpPr>
        <p:spPr>
          <a:xfrm>
            <a:off x="1120327" y="1222756"/>
            <a:ext cx="524803" cy="525664"/>
          </a:xfrm>
          <a:prstGeom prst="ellipse">
            <a:avLst/>
          </a:prstGeom>
          <a:noFill/>
          <a:ln>
            <a:solidFill>
              <a:srgbClr val="6FCCDC"/>
            </a:solidFill>
          </a:ln>
        </p:spPr>
        <p:txBody>
          <a:bodyPr anchor="ctr">
            <a:noAutofit/>
          </a:bodyPr>
          <a:lstStyle>
            <a:lvl1pPr marL="0" indent="0" algn="ctr">
              <a:buNone/>
              <a:defRPr sz="600" b="0" i="0" baseline="0">
                <a:latin typeface="Calibri"/>
                <a:cs typeface="Calibri"/>
              </a:defRPr>
            </a:lvl1pPr>
          </a:lstStyle>
          <a:p>
            <a:r>
              <a:rPr lang="en-US" dirty="0" smtClean="0"/>
              <a:t>Click icon to add photo</a:t>
            </a:r>
            <a:endParaRPr lang="en-US" dirty="0"/>
          </a:p>
        </p:txBody>
      </p:sp>
      <p:sp>
        <p:nvSpPr>
          <p:cNvPr id="18" name="Text Placeholder 19"/>
          <p:cNvSpPr>
            <a:spLocks noGrp="1"/>
          </p:cNvSpPr>
          <p:nvPr>
            <p:ph type="body" sz="quarter" idx="25" hasCustomPrompt="1"/>
          </p:nvPr>
        </p:nvSpPr>
        <p:spPr>
          <a:xfrm>
            <a:off x="5640795" y="1210305"/>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cs typeface="Calibri"/>
              </a:defRPr>
            </a:lvl1pPr>
          </a:lstStyle>
          <a:p>
            <a:pPr marL="0" lvl="0" indent="0"/>
            <a:r>
              <a:rPr lang="en-US" dirty="0" smtClean="0"/>
              <a:t>Solutions Title – Small description should go here.</a:t>
            </a:r>
            <a:endParaRPr lang="en-US" dirty="0"/>
          </a:p>
        </p:txBody>
      </p:sp>
      <p:sp>
        <p:nvSpPr>
          <p:cNvPr id="20" name="Picture Placeholder 24"/>
          <p:cNvSpPr>
            <a:spLocks noGrp="1"/>
          </p:cNvSpPr>
          <p:nvPr>
            <p:ph type="pic" sz="quarter" idx="26" hasCustomPrompt="1"/>
          </p:nvPr>
        </p:nvSpPr>
        <p:spPr>
          <a:xfrm>
            <a:off x="4988977" y="1222756"/>
            <a:ext cx="524803" cy="525664"/>
          </a:xfrm>
          <a:prstGeom prst="ellipse">
            <a:avLst/>
          </a:prstGeom>
          <a:ln>
            <a:solidFill>
              <a:srgbClr val="6FCCDC"/>
            </a:solidFill>
          </a:ln>
        </p:spPr>
        <p:txBody>
          <a:bodyPr anchor="ctr">
            <a:noAutofit/>
          </a:bodyPr>
          <a:lstStyle>
            <a:lvl1pPr marL="0" indent="0" algn="ctr">
              <a:buNone/>
              <a:defRPr sz="600" b="0" i="0" baseline="0">
                <a:latin typeface="Calibri"/>
                <a:cs typeface="Calibri"/>
              </a:defRPr>
            </a:lvl1pPr>
          </a:lstStyle>
          <a:p>
            <a:r>
              <a:rPr lang="en-US" dirty="0" smtClean="0"/>
              <a:t>Click icon to add photo</a:t>
            </a:r>
            <a:endParaRPr lang="en-US" dirty="0"/>
          </a:p>
        </p:txBody>
      </p:sp>
      <p:sp>
        <p:nvSpPr>
          <p:cNvPr id="22" name="Text Placeholder 19"/>
          <p:cNvSpPr>
            <a:spLocks noGrp="1"/>
          </p:cNvSpPr>
          <p:nvPr>
            <p:ph type="body" sz="quarter" idx="27" hasCustomPrompt="1"/>
          </p:nvPr>
        </p:nvSpPr>
        <p:spPr>
          <a:xfrm>
            <a:off x="1772145" y="1997517"/>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cs typeface="Calibri"/>
              </a:defRPr>
            </a:lvl1pPr>
          </a:lstStyle>
          <a:p>
            <a:pPr marL="0" lvl="0" indent="0"/>
            <a:r>
              <a:rPr lang="en-US" dirty="0" smtClean="0"/>
              <a:t>Solutions Title – Small description should go here.</a:t>
            </a:r>
            <a:endParaRPr lang="en-US" dirty="0"/>
          </a:p>
        </p:txBody>
      </p:sp>
      <p:sp>
        <p:nvSpPr>
          <p:cNvPr id="24" name="Picture Placeholder 24"/>
          <p:cNvSpPr>
            <a:spLocks noGrp="1"/>
          </p:cNvSpPr>
          <p:nvPr>
            <p:ph type="pic" sz="quarter" idx="28" hasCustomPrompt="1"/>
          </p:nvPr>
        </p:nvSpPr>
        <p:spPr>
          <a:xfrm>
            <a:off x="1120327" y="2009968"/>
            <a:ext cx="524803" cy="525664"/>
          </a:xfrm>
          <a:prstGeom prst="ellipse">
            <a:avLst/>
          </a:prstGeom>
          <a:noFill/>
          <a:ln>
            <a:solidFill>
              <a:srgbClr val="6FCCDC"/>
            </a:solidFill>
          </a:ln>
        </p:spPr>
        <p:txBody>
          <a:bodyPr anchor="ctr">
            <a:noAutofit/>
          </a:bodyPr>
          <a:lstStyle>
            <a:lvl1pPr marL="0" indent="0" algn="ctr">
              <a:buNone/>
              <a:defRPr sz="600" b="0" i="0" baseline="0">
                <a:latin typeface="Calibri"/>
                <a:cs typeface="Calibri"/>
              </a:defRPr>
            </a:lvl1pPr>
          </a:lstStyle>
          <a:p>
            <a:r>
              <a:rPr lang="en-US" dirty="0" smtClean="0"/>
              <a:t>Click icon to add photo</a:t>
            </a:r>
            <a:endParaRPr lang="en-US" dirty="0"/>
          </a:p>
        </p:txBody>
      </p:sp>
      <p:sp>
        <p:nvSpPr>
          <p:cNvPr id="25" name="Text Placeholder 19"/>
          <p:cNvSpPr>
            <a:spLocks noGrp="1"/>
          </p:cNvSpPr>
          <p:nvPr>
            <p:ph type="body" sz="quarter" idx="29" hasCustomPrompt="1"/>
          </p:nvPr>
        </p:nvSpPr>
        <p:spPr>
          <a:xfrm>
            <a:off x="5640795" y="1997517"/>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cs typeface="Calibri"/>
              </a:defRPr>
            </a:lvl1pPr>
          </a:lstStyle>
          <a:p>
            <a:pPr marL="0" lvl="0" indent="0"/>
            <a:r>
              <a:rPr lang="en-US" dirty="0" smtClean="0"/>
              <a:t>Solutions Title – Small description should go here.</a:t>
            </a:r>
            <a:endParaRPr lang="en-US" dirty="0"/>
          </a:p>
        </p:txBody>
      </p:sp>
      <p:sp>
        <p:nvSpPr>
          <p:cNvPr id="27" name="Picture Placeholder 24"/>
          <p:cNvSpPr>
            <a:spLocks noGrp="1"/>
          </p:cNvSpPr>
          <p:nvPr>
            <p:ph type="pic" sz="quarter" idx="30" hasCustomPrompt="1"/>
          </p:nvPr>
        </p:nvSpPr>
        <p:spPr>
          <a:xfrm>
            <a:off x="4988977" y="2009968"/>
            <a:ext cx="524803" cy="525664"/>
          </a:xfrm>
          <a:prstGeom prst="ellipse">
            <a:avLst/>
          </a:prstGeom>
          <a:ln>
            <a:solidFill>
              <a:srgbClr val="6FCCDC"/>
            </a:solidFill>
          </a:ln>
        </p:spPr>
        <p:txBody>
          <a:bodyPr anchor="ctr">
            <a:noAutofit/>
          </a:bodyPr>
          <a:lstStyle>
            <a:lvl1pPr marL="0" indent="0" algn="ctr">
              <a:buNone/>
              <a:defRPr sz="600" b="0" i="0" baseline="0">
                <a:latin typeface="Calibri"/>
                <a:cs typeface="Calibri"/>
              </a:defRPr>
            </a:lvl1pPr>
          </a:lstStyle>
          <a:p>
            <a:r>
              <a:rPr lang="en-US" dirty="0" smtClean="0"/>
              <a:t>Click icon to add photo</a:t>
            </a:r>
            <a:endParaRPr lang="en-US" dirty="0"/>
          </a:p>
        </p:txBody>
      </p:sp>
      <p:sp>
        <p:nvSpPr>
          <p:cNvPr id="28" name="Rectangle 27"/>
          <p:cNvSpPr/>
          <p:nvPr userDrawn="1"/>
        </p:nvSpPr>
        <p:spPr>
          <a:xfrm>
            <a:off x="0" y="3"/>
            <a:ext cx="9144000" cy="129654"/>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32" name="Picture 3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sp>
        <p:nvSpPr>
          <p:cNvPr id="33" name="Title 1"/>
          <p:cNvSpPr>
            <a:spLocks noGrp="1"/>
          </p:cNvSpPr>
          <p:nvPr>
            <p:ph type="title"/>
          </p:nvPr>
        </p:nvSpPr>
        <p:spPr>
          <a:xfrm>
            <a:off x="457200" y="154865"/>
            <a:ext cx="8229600" cy="779318"/>
          </a:xfrm>
        </p:spPr>
        <p:txBody>
          <a:bodyPr/>
          <a:lstStyle>
            <a:lvl1pPr algn="l">
              <a:defRPr/>
            </a:lvl1pPr>
          </a:lstStyle>
          <a:p>
            <a:r>
              <a:rPr lang="en-US" dirty="0" smtClean="0"/>
              <a:t>Click to edit Master title style</a:t>
            </a:r>
            <a:endParaRPr lang="en-US" dirty="0"/>
          </a:p>
        </p:txBody>
      </p:sp>
      <p:sp>
        <p:nvSpPr>
          <p:cNvPr id="35" name="Slide Number Placeholder 5"/>
          <p:cNvSpPr txBox="1">
            <a:spLocks/>
          </p:cNvSpPr>
          <p:nvPr userDrawn="1"/>
        </p:nvSpPr>
        <p:spPr>
          <a:xfrm>
            <a:off x="3913006" y="4831622"/>
            <a:ext cx="1324797" cy="212117"/>
          </a:xfrm>
          <a:prstGeom prst="rect">
            <a:avLst/>
          </a:prstGeom>
        </p:spPr>
        <p:txBody>
          <a:bodyPr anchor="t"/>
          <a:lstStyle>
            <a:defPPr>
              <a:defRPr lang="en-US"/>
            </a:defPPr>
            <a:lvl1pPr marL="0" algn="ctr" defTabSz="457200" rtl="0" eaLnBrk="1" latinLnBrk="0" hangingPunct="1">
              <a:defRPr sz="1000" b="0" i="0" kern="800" spc="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0E45553-A111-C04B-8AB1-017C6D5C892C}" type="slidenum">
              <a:rPr lang="en-US" smtClean="0"/>
              <a:pPr/>
              <a:t>‹#›</a:t>
            </a:fld>
            <a:endParaRPr lang="en-US" dirty="0"/>
          </a:p>
        </p:txBody>
      </p:sp>
      <p:pic>
        <p:nvPicPr>
          <p:cNvPr id="29" name="Picture 2"/>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b="33286"/>
          <a:stretch/>
        </p:blipFill>
        <p:spPr bwMode="auto">
          <a:xfrm>
            <a:off x="8377877" y="4691934"/>
            <a:ext cx="737395" cy="40563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99894585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Disclaimer Slide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3549265" y="1752292"/>
            <a:ext cx="2032770" cy="1626216"/>
          </a:xfrm>
          <a:prstGeom prst="rect">
            <a:avLst/>
          </a:prstGeom>
        </p:spPr>
      </p:pic>
      <p:sp>
        <p:nvSpPr>
          <p:cNvPr id="5" name="Text Box 7"/>
          <p:cNvSpPr txBox="1">
            <a:spLocks noChangeArrowheads="1"/>
          </p:cNvSpPr>
          <p:nvPr userDrawn="1"/>
        </p:nvSpPr>
        <p:spPr bwMode="auto">
          <a:xfrm>
            <a:off x="423841" y="4431950"/>
            <a:ext cx="8229600" cy="369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91438" tIns="45719" rIns="91438" bIns="45719">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just">
              <a:spcBef>
                <a:spcPct val="20000"/>
              </a:spcBef>
            </a:pPr>
            <a:r>
              <a:rPr lang="en-US" altLang="en-US" sz="600" dirty="0">
                <a:solidFill>
                  <a:srgbClr val="0D1B1C"/>
                </a:solidFill>
                <a:latin typeface="Calibri"/>
                <a:cs typeface="Calibri"/>
              </a:rPr>
              <a:t>© 2015 Atigeo, Corporation. All rights reserved.  Atigeo and the xPatterns logo are trademarks of Atigeo. The information herein is for informational purposes only and represents the current view of Atigeo as of the date of this presentation.  Because Atigeo must respond to changing market conditions, it should not be interpreted to be a commitment on the part of Atigeo, and Atigeo cannot guarantee the accuracy of any information provided after the date of this presentation.  ATIGEO MAKES NO WARRANTIES, EXPRESS, IMPLIED OR STATUTORY, AS TO THE INFORMATION IN THIS PRESENTATION.</a:t>
            </a:r>
          </a:p>
        </p:txBody>
      </p:sp>
    </p:spTree>
    <p:extLst>
      <p:ext uri="{BB962C8B-B14F-4D97-AF65-F5344CB8AC3E}">
        <p14:creationId xmlns:p14="http://schemas.microsoft.com/office/powerpoint/2010/main" val="134936430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o Logo No Image">
    <p:spTree>
      <p:nvGrpSpPr>
        <p:cNvPr id="1" name=""/>
        <p:cNvGrpSpPr/>
        <p:nvPr/>
      </p:nvGrpSpPr>
      <p:grpSpPr>
        <a:xfrm>
          <a:off x="0" y="0"/>
          <a:ext cx="0" cy="0"/>
          <a:chOff x="0" y="0"/>
          <a:chExt cx="0" cy="0"/>
        </a:xfrm>
      </p:grpSpPr>
      <p:sp>
        <p:nvSpPr>
          <p:cNvPr id="7" name="Rectangle 6"/>
          <p:cNvSpPr/>
          <p:nvPr userDrawn="1"/>
        </p:nvSpPr>
        <p:spPr>
          <a:xfrm>
            <a:off x="0" y="0"/>
            <a:ext cx="9144000" cy="5143497"/>
          </a:xfrm>
          <a:prstGeom prst="rect">
            <a:avLst/>
          </a:prstGeom>
          <a:solidFill>
            <a:srgbClr val="0D1B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18" name="Picture 17" descr="HighlightedSpiro.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0" y="25917"/>
            <a:ext cx="9144000" cy="5143500"/>
          </a:xfrm>
          <a:prstGeom prst="rect">
            <a:avLst/>
          </a:prstGeom>
        </p:spPr>
      </p:pic>
      <p:sp>
        <p:nvSpPr>
          <p:cNvPr id="11" name="Text Placeholder 15"/>
          <p:cNvSpPr>
            <a:spLocks noGrp="1"/>
          </p:cNvSpPr>
          <p:nvPr>
            <p:ph type="body" sz="quarter" idx="11" hasCustomPrompt="1"/>
          </p:nvPr>
        </p:nvSpPr>
        <p:spPr>
          <a:xfrm>
            <a:off x="602303" y="1328015"/>
            <a:ext cx="7902849" cy="1436491"/>
          </a:xfrm>
        </p:spPr>
        <p:txBody>
          <a:bodyPr lIns="0" tIns="0" rIns="0" bIns="0">
            <a:normAutofit/>
          </a:bodyPr>
          <a:lstStyle>
            <a:lvl1pPr marL="0" indent="0" algn="ctr">
              <a:buFont typeface="Arial"/>
              <a:buNone/>
              <a:defRPr sz="1600" b="0" i="0" spc="100">
                <a:solidFill>
                  <a:srgbClr val="8DA0A0"/>
                </a:solidFill>
                <a:latin typeface="Calibri"/>
                <a:cs typeface="Calibri"/>
              </a:defRPr>
            </a:lvl1pPr>
            <a:lvl2pPr>
              <a:defRPr b="0" i="0">
                <a:solidFill>
                  <a:srgbClr val="FFFFFF"/>
                </a:solidFill>
                <a:latin typeface="Bariol Regular"/>
                <a:cs typeface="Bariol Regular"/>
              </a:defRPr>
            </a:lvl2pPr>
            <a:lvl3pPr>
              <a:defRPr b="0" i="0">
                <a:solidFill>
                  <a:srgbClr val="FFFFFF"/>
                </a:solidFill>
                <a:latin typeface="Bariol Regular"/>
                <a:cs typeface="Bariol Regular"/>
              </a:defRPr>
            </a:lvl3pPr>
            <a:lvl4pPr>
              <a:defRPr b="0" i="0">
                <a:solidFill>
                  <a:srgbClr val="FFFFFF"/>
                </a:solidFill>
                <a:latin typeface="Bariol Regular"/>
                <a:cs typeface="Bariol Regular"/>
              </a:defRPr>
            </a:lvl4pPr>
            <a:lvl5pPr>
              <a:defRPr b="0" i="0">
                <a:solidFill>
                  <a:srgbClr val="FFFFFF"/>
                </a:solidFill>
                <a:latin typeface="Bariol Regular"/>
                <a:cs typeface="Bariol Regular"/>
              </a:defRPr>
            </a:lvl5pPr>
          </a:lstStyle>
          <a:p>
            <a:pPr lvl="0"/>
            <a:r>
              <a:rPr lang="en-US" dirty="0" smtClean="0"/>
              <a:t>Click to edit sections intro paragraph</a:t>
            </a:r>
            <a:endParaRPr lang="en-US" dirty="0"/>
          </a:p>
        </p:txBody>
      </p:sp>
      <p:sp>
        <p:nvSpPr>
          <p:cNvPr id="12" name="Title 1"/>
          <p:cNvSpPr>
            <a:spLocks noGrp="1"/>
          </p:cNvSpPr>
          <p:nvPr>
            <p:ph type="title" hasCustomPrompt="1"/>
          </p:nvPr>
        </p:nvSpPr>
        <p:spPr>
          <a:xfrm>
            <a:off x="602303" y="620217"/>
            <a:ext cx="7902849" cy="555229"/>
          </a:xfrm>
        </p:spPr>
        <p:txBody>
          <a:bodyPr vert="horz" lIns="0" tIns="0" rIns="0" bIns="0" rtlCol="0" anchor="b" anchorCtr="0">
            <a:normAutofit/>
          </a:bodyPr>
          <a:lstStyle>
            <a:lvl1pPr algn="ctr">
              <a:defRPr lang="en-US" sz="2000" b="0" i="0" kern="1200" cap="all" spc="200" dirty="0">
                <a:solidFill>
                  <a:srgbClr val="6FCCDC"/>
                </a:solidFill>
                <a:latin typeface="Calibri"/>
                <a:ea typeface="+mj-ea"/>
                <a:cs typeface="Calibri"/>
              </a:defRPr>
            </a:lvl1pPr>
          </a:lstStyle>
          <a:p>
            <a:pPr lvl="0"/>
            <a:r>
              <a:rPr lang="en-US" dirty="0" smtClean="0"/>
              <a:t>Your Section Title Here</a:t>
            </a:r>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spTree>
    <p:extLst>
      <p:ext uri="{BB962C8B-B14F-4D97-AF65-F5344CB8AC3E}">
        <p14:creationId xmlns:p14="http://schemas.microsoft.com/office/powerpoint/2010/main" val="112239484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4606928"/>
            <a:ext cx="9144000" cy="536571"/>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pic>
        <p:nvPicPr>
          <p:cNvPr id="14" name="Picture 13"/>
          <p:cNvPicPr>
            <a:picLocks noChangeAspect="1"/>
          </p:cNvPicPr>
          <p:nvPr userDrawn="1"/>
        </p:nvPicPr>
        <p:blipFill>
          <a:blip r:embed="rId3"/>
          <a:stretch>
            <a:fillRect/>
          </a:stretch>
        </p:blipFill>
        <p:spPr>
          <a:xfrm rot="10800000">
            <a:off x="3860801" y="4813298"/>
            <a:ext cx="1422400" cy="330200"/>
          </a:xfrm>
          <a:prstGeom prst="rect">
            <a:avLst/>
          </a:prstGeom>
        </p:spPr>
      </p:pic>
      <p:sp>
        <p:nvSpPr>
          <p:cNvPr id="22" name="Title 1"/>
          <p:cNvSpPr>
            <a:spLocks noGrp="1"/>
          </p:cNvSpPr>
          <p:nvPr>
            <p:ph type="title" hasCustomPrompt="1"/>
          </p:nvPr>
        </p:nvSpPr>
        <p:spPr>
          <a:xfrm>
            <a:off x="328528" y="1728961"/>
            <a:ext cx="8564804" cy="555229"/>
          </a:xfrm>
        </p:spPr>
        <p:txBody>
          <a:bodyPr lIns="0" tIns="0" rIns="0" bIns="0" anchor="b" anchorCtr="0">
            <a:normAutofit/>
          </a:bodyPr>
          <a:lstStyle>
            <a:lvl1pPr algn="ctr">
              <a:defRPr lang="en-US" sz="2800" b="0" i="0" kern="1200" cap="all" spc="100" dirty="0">
                <a:solidFill>
                  <a:schemeClr val="accent5"/>
                </a:solidFill>
                <a:latin typeface="Calibri"/>
                <a:ea typeface="+mj-ea"/>
                <a:cs typeface="Calibri"/>
              </a:defRPr>
            </a:lvl1pPr>
          </a:lstStyle>
          <a:p>
            <a:r>
              <a:rPr lang="en-US" dirty="0" smtClean="0"/>
              <a:t>Your PowerPoint Title Here</a:t>
            </a:r>
            <a:endParaRPr lang="en-US" dirty="0"/>
          </a:p>
        </p:txBody>
      </p:sp>
      <p:sp>
        <p:nvSpPr>
          <p:cNvPr id="27" name="Text Placeholder 25"/>
          <p:cNvSpPr>
            <a:spLocks noGrp="1"/>
          </p:cNvSpPr>
          <p:nvPr>
            <p:ph type="body" sz="quarter" idx="13" hasCustomPrompt="1"/>
          </p:nvPr>
        </p:nvSpPr>
        <p:spPr>
          <a:xfrm>
            <a:off x="328528" y="2402006"/>
            <a:ext cx="8564804" cy="417662"/>
          </a:xfrm>
        </p:spPr>
        <p:txBody>
          <a:bodyPr lIns="0" tIns="0" rIns="0" bIns="0" anchor="t" anchorCtr="0">
            <a:normAutofit/>
          </a:bodyPr>
          <a:lstStyle>
            <a:lvl1pPr marL="0" indent="0" algn="ctr">
              <a:buNone/>
              <a:defRPr sz="2000" b="0" i="0" spc="150" baseline="0">
                <a:solidFill>
                  <a:srgbClr val="161616"/>
                </a:solidFill>
                <a:latin typeface="Calibri"/>
                <a:cs typeface="Calibri"/>
              </a:defRPr>
            </a:lvl1pPr>
          </a:lstStyle>
          <a:p>
            <a:pPr lvl="0"/>
            <a:r>
              <a:rPr lang="en-US" dirty="0" smtClean="0"/>
              <a:t>Title Subhead Here</a:t>
            </a:r>
            <a:endParaRPr lang="en-US" dirty="0"/>
          </a:p>
        </p:txBody>
      </p:sp>
      <p:sp>
        <p:nvSpPr>
          <p:cNvPr id="9" name="Rectangle 8"/>
          <p:cNvSpPr/>
          <p:nvPr userDrawn="1"/>
        </p:nvSpPr>
        <p:spPr>
          <a:xfrm>
            <a:off x="0" y="3"/>
            <a:ext cx="9144000" cy="129654"/>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11" name="Slide Number Placeholder 5"/>
          <p:cNvSpPr>
            <a:spLocks noGrp="1"/>
          </p:cNvSpPr>
          <p:nvPr>
            <p:ph type="sldNum" sz="quarter" idx="12"/>
          </p:nvPr>
        </p:nvSpPr>
        <p:spPr>
          <a:xfrm>
            <a:off x="3913006" y="4831622"/>
            <a:ext cx="1324797" cy="212117"/>
          </a:xfrm>
          <a:prstGeom prst="rect">
            <a:avLst/>
          </a:prstGeom>
        </p:spPr>
        <p:txBody>
          <a:bodyPr anchor="t"/>
          <a:lstStyle>
            <a:lvl1pPr algn="ctr">
              <a:defRPr sz="1000" b="0" i="0" kern="800" spc="200">
                <a:solidFill>
                  <a:schemeClr val="bg1"/>
                </a:solidFill>
                <a:latin typeface="Calibri"/>
                <a:cs typeface="Calibri"/>
              </a:defRPr>
            </a:lvl1pPr>
          </a:lstStyle>
          <a:p>
            <a:fld id="{A0E45553-A111-C04B-8AB1-017C6D5C892C}" type="slidenum">
              <a:rPr lang="en-US" smtClean="0"/>
              <a:pPr/>
              <a:t>‹#›</a:t>
            </a:fld>
            <a:endParaRPr lang="en-US" dirty="0"/>
          </a:p>
        </p:txBody>
      </p:sp>
      <p:pic>
        <p:nvPicPr>
          <p:cNvPr id="12" name="Picture 2"/>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a:stretch/>
        </p:blipFill>
        <p:spPr bwMode="auto">
          <a:xfrm>
            <a:off x="8565171" y="4679549"/>
            <a:ext cx="551374" cy="3981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61933095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3" name="Rectangle 12"/>
          <p:cNvSpPr/>
          <p:nvPr userDrawn="1"/>
        </p:nvSpPr>
        <p:spPr>
          <a:xfrm>
            <a:off x="0" y="4606928"/>
            <a:ext cx="9144000" cy="536571"/>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3" name="Content Placeholder 2"/>
          <p:cNvSpPr>
            <a:spLocks noGrp="1"/>
          </p:cNvSpPr>
          <p:nvPr>
            <p:ph idx="1"/>
          </p:nvPr>
        </p:nvSpPr>
        <p:spPr>
          <a:xfrm>
            <a:off x="457200" y="999875"/>
            <a:ext cx="8229600" cy="3251031"/>
          </a:xfrm>
        </p:spPr>
        <p:txBody>
          <a:bodyPr vert="horz" lIns="91440" tIns="45720" rIns="91440" bIns="45720" rtlCol="0">
            <a:normAutofit/>
          </a:bodyPr>
          <a:lstStyle>
            <a:lvl1pPr marL="225425" indent="-225425">
              <a:lnSpc>
                <a:spcPct val="90000"/>
              </a:lnSpc>
              <a:spcBef>
                <a:spcPts val="0"/>
              </a:spcBef>
              <a:spcAft>
                <a:spcPts val="600"/>
              </a:spcAft>
              <a:defRPr lang="en-US" sz="2000" b="0" i="0" spc="100" dirty="0" smtClean="0">
                <a:solidFill>
                  <a:srgbClr val="161616"/>
                </a:solidFill>
                <a:latin typeface="Calibri"/>
                <a:cs typeface="Calibri"/>
              </a:defRPr>
            </a:lvl1pPr>
            <a:lvl2pPr marL="684213" indent="-227013">
              <a:lnSpc>
                <a:spcPct val="90000"/>
              </a:lnSpc>
              <a:spcBef>
                <a:spcPts val="0"/>
              </a:spcBef>
              <a:spcAft>
                <a:spcPts val="600"/>
              </a:spcAft>
              <a:defRPr lang="en-US" sz="1800" b="0" i="0" spc="100" dirty="0" smtClean="0">
                <a:solidFill>
                  <a:srgbClr val="161616"/>
                </a:solidFill>
                <a:latin typeface="Calibri"/>
                <a:cs typeface="Calibri"/>
              </a:defRPr>
            </a:lvl2pPr>
            <a:lvl3pPr marL="1090613" indent="-176213">
              <a:lnSpc>
                <a:spcPct val="90000"/>
              </a:lnSpc>
              <a:spcBef>
                <a:spcPts val="0"/>
              </a:spcBef>
              <a:spcAft>
                <a:spcPts val="600"/>
              </a:spcAft>
              <a:defRPr lang="en-US" sz="1600" b="0" i="0" spc="100" dirty="0" smtClean="0">
                <a:solidFill>
                  <a:srgbClr val="161616"/>
                </a:solidFill>
                <a:latin typeface="Calibri"/>
                <a:cs typeface="Calibri"/>
              </a:defRPr>
            </a:lvl3pPr>
            <a:lvl4pPr>
              <a:lnSpc>
                <a:spcPct val="90000"/>
              </a:lnSpc>
              <a:spcBef>
                <a:spcPts val="0"/>
              </a:spcBef>
              <a:spcAft>
                <a:spcPts val="600"/>
              </a:spcAft>
              <a:defRPr lang="en-US" sz="1400" b="0" i="0" spc="100" dirty="0" smtClean="0">
                <a:solidFill>
                  <a:srgbClr val="161616"/>
                </a:solidFill>
                <a:latin typeface="Calibri"/>
                <a:cs typeface="Calibri"/>
              </a:defRPr>
            </a:lvl4pPr>
            <a:lvl5pPr>
              <a:lnSpc>
                <a:spcPct val="90000"/>
              </a:lnSpc>
              <a:spcBef>
                <a:spcPts val="0"/>
              </a:spcBef>
              <a:spcAft>
                <a:spcPts val="600"/>
              </a:spcAft>
              <a:defRPr lang="en-US" sz="1100" b="0" i="0" spc="100" dirty="0">
                <a:solidFill>
                  <a:srgbClr val="161616"/>
                </a:solidFill>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stretch>
            <a:fillRect/>
          </a:stretch>
        </p:blipFill>
        <p:spPr>
          <a:xfrm rot="10800000">
            <a:off x="3860801" y="4813298"/>
            <a:ext cx="1422400" cy="330200"/>
          </a:xfrm>
          <a:prstGeom prst="rect">
            <a:avLst/>
          </a:prstGeom>
        </p:spPr>
      </p:pic>
      <p:sp>
        <p:nvSpPr>
          <p:cNvPr id="11" name="Rectangle 10"/>
          <p:cNvSpPr/>
          <p:nvPr userDrawn="1"/>
        </p:nvSpPr>
        <p:spPr>
          <a:xfrm>
            <a:off x="0" y="3"/>
            <a:ext cx="9144000" cy="129654"/>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sp>
        <p:nvSpPr>
          <p:cNvPr id="9" name="Title 1"/>
          <p:cNvSpPr>
            <a:spLocks noGrp="1"/>
          </p:cNvSpPr>
          <p:nvPr>
            <p:ph type="title"/>
          </p:nvPr>
        </p:nvSpPr>
        <p:spPr>
          <a:xfrm>
            <a:off x="457200" y="154865"/>
            <a:ext cx="8229600" cy="779318"/>
          </a:xfrm>
        </p:spPr>
        <p:txBody>
          <a:bodyPr/>
          <a:lstStyle>
            <a:lvl1pPr algn="l">
              <a:defRPr/>
            </a:lvl1pPr>
          </a:lstStyle>
          <a:p>
            <a:r>
              <a:rPr lang="en-US" dirty="0" smtClean="0"/>
              <a:t>Click to edit Master title style</a:t>
            </a:r>
            <a:endParaRPr lang="en-US" dirty="0"/>
          </a:p>
        </p:txBody>
      </p:sp>
      <p:sp>
        <p:nvSpPr>
          <p:cNvPr id="16" name="Slide Number Placeholder 5"/>
          <p:cNvSpPr>
            <a:spLocks noGrp="1"/>
          </p:cNvSpPr>
          <p:nvPr>
            <p:ph type="sldNum" sz="quarter" idx="12"/>
          </p:nvPr>
        </p:nvSpPr>
        <p:spPr>
          <a:xfrm>
            <a:off x="3913006" y="4831622"/>
            <a:ext cx="1324797" cy="212117"/>
          </a:xfrm>
          <a:prstGeom prst="rect">
            <a:avLst/>
          </a:prstGeom>
        </p:spPr>
        <p:txBody>
          <a:bodyPr anchor="t"/>
          <a:lstStyle>
            <a:lvl1pPr algn="ctr">
              <a:defRPr sz="1000" b="0" i="0" kern="800" spc="200">
                <a:solidFill>
                  <a:schemeClr val="bg1"/>
                </a:solidFill>
                <a:latin typeface="Calibri"/>
                <a:cs typeface="Calibri"/>
              </a:defRPr>
            </a:lvl1pPr>
          </a:lstStyle>
          <a:p>
            <a:fld id="{A0E45553-A111-C04B-8AB1-017C6D5C892C}" type="slidenum">
              <a:rPr lang="en-US" smtClean="0"/>
              <a:pPr/>
              <a:t>‹#›</a:t>
            </a:fld>
            <a:endParaRPr lang="en-US" dirty="0"/>
          </a:p>
        </p:txBody>
      </p:sp>
      <p:pic>
        <p:nvPicPr>
          <p:cNvPr id="14" name="Picture 2"/>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a:stretch/>
        </p:blipFill>
        <p:spPr bwMode="auto">
          <a:xfrm>
            <a:off x="8565171" y="4679549"/>
            <a:ext cx="551374" cy="3981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82313265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8" name="Rectangle 7"/>
          <p:cNvSpPr/>
          <p:nvPr userDrawn="1"/>
        </p:nvSpPr>
        <p:spPr>
          <a:xfrm>
            <a:off x="0" y="4606928"/>
            <a:ext cx="9144000" cy="536571"/>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2" name="Title 1"/>
          <p:cNvSpPr>
            <a:spLocks noGrp="1"/>
          </p:cNvSpPr>
          <p:nvPr>
            <p:ph type="title"/>
          </p:nvPr>
        </p:nvSpPr>
        <p:spPr>
          <a:xfrm>
            <a:off x="457200" y="154865"/>
            <a:ext cx="8229600" cy="779318"/>
          </a:xfrm>
        </p:spPr>
        <p:txBody>
          <a:bodyPr/>
          <a:lstStyle>
            <a:lvl1pPr algn="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2"/>
          <a:stretch>
            <a:fillRect/>
          </a:stretch>
        </p:blipFill>
        <p:spPr>
          <a:xfrm rot="10800000">
            <a:off x="3860801" y="4813298"/>
            <a:ext cx="1422400" cy="330200"/>
          </a:xfrm>
          <a:prstGeom prst="rect">
            <a:avLst/>
          </a:prstGeom>
        </p:spPr>
      </p:pic>
      <p:sp>
        <p:nvSpPr>
          <p:cNvPr id="5" name="Rectangle 4"/>
          <p:cNvSpPr/>
          <p:nvPr userDrawn="1"/>
        </p:nvSpPr>
        <p:spPr>
          <a:xfrm>
            <a:off x="0" y="3"/>
            <a:ext cx="9144000" cy="129654"/>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sp>
        <p:nvSpPr>
          <p:cNvPr id="9" name="Slide Number Placeholder 5"/>
          <p:cNvSpPr txBox="1">
            <a:spLocks/>
          </p:cNvSpPr>
          <p:nvPr userDrawn="1"/>
        </p:nvSpPr>
        <p:spPr>
          <a:xfrm>
            <a:off x="3913006" y="4831622"/>
            <a:ext cx="1324797" cy="212117"/>
          </a:xfrm>
          <a:prstGeom prst="rect">
            <a:avLst/>
          </a:prstGeom>
        </p:spPr>
        <p:txBody>
          <a:bodyPr anchor="t"/>
          <a:lstStyle>
            <a:defPPr>
              <a:defRPr lang="en-US"/>
            </a:defPPr>
            <a:lvl1pPr marL="0" algn="ctr" defTabSz="457200" rtl="0" eaLnBrk="1" latinLnBrk="0" hangingPunct="1">
              <a:defRPr sz="1000" b="0" i="0" kern="800" spc="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0E45553-A111-C04B-8AB1-017C6D5C892C}" type="slidenum">
              <a:rPr lang="en-US" smtClean="0"/>
              <a:pPr/>
              <a:t>‹#›</a:t>
            </a:fld>
            <a:endParaRPr lang="en-US" dirty="0"/>
          </a:p>
        </p:txBody>
      </p:sp>
      <p:pic>
        <p:nvPicPr>
          <p:cNvPr id="10" name="Picture 2"/>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a:stretch/>
        </p:blipFill>
        <p:spPr bwMode="auto">
          <a:xfrm>
            <a:off x="8565171" y="4679549"/>
            <a:ext cx="551374" cy="3981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583863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18" name="Rectangle 17"/>
          <p:cNvSpPr/>
          <p:nvPr userDrawn="1"/>
        </p:nvSpPr>
        <p:spPr>
          <a:xfrm>
            <a:off x="0" y="4606928"/>
            <a:ext cx="9144000" cy="536571"/>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11" name="Picture 10"/>
          <p:cNvPicPr>
            <a:picLocks noChangeAspect="1"/>
          </p:cNvPicPr>
          <p:nvPr userDrawn="1"/>
        </p:nvPicPr>
        <p:blipFill>
          <a:blip r:embed="rId2"/>
          <a:stretch>
            <a:fillRect/>
          </a:stretch>
        </p:blipFill>
        <p:spPr>
          <a:xfrm rot="10800000">
            <a:off x="3860801" y="4813298"/>
            <a:ext cx="1422400" cy="330200"/>
          </a:xfrm>
          <a:prstGeom prst="rect">
            <a:avLst/>
          </a:prstGeom>
        </p:spPr>
      </p:pic>
      <p:sp>
        <p:nvSpPr>
          <p:cNvPr id="14" name="Content Placeholder 2"/>
          <p:cNvSpPr>
            <a:spLocks noGrp="1"/>
          </p:cNvSpPr>
          <p:nvPr>
            <p:ph idx="13"/>
          </p:nvPr>
        </p:nvSpPr>
        <p:spPr>
          <a:xfrm>
            <a:off x="457200" y="1361057"/>
            <a:ext cx="4038600" cy="2889849"/>
          </a:xfrm>
        </p:spPr>
        <p:txBody>
          <a:bodyPr vert="horz" lIns="91440" tIns="45720" rIns="91440" bIns="45720" rtlCol="0">
            <a:normAutofit/>
          </a:bodyPr>
          <a:lstStyle>
            <a:lvl1pPr marL="225425" indent="-173038">
              <a:lnSpc>
                <a:spcPct val="90000"/>
              </a:lnSpc>
              <a:spcBef>
                <a:spcPts val="0"/>
              </a:spcBef>
              <a:spcAft>
                <a:spcPts val="200"/>
              </a:spcAft>
              <a:defRPr lang="en-US" sz="1600" b="0" i="0" spc="0" dirty="0" smtClean="0">
                <a:solidFill>
                  <a:srgbClr val="363637"/>
                </a:solidFill>
                <a:latin typeface="Calibri"/>
                <a:cs typeface="Calibri"/>
              </a:defRPr>
            </a:lvl1pPr>
            <a:lvl2pPr marL="630238" indent="-173038">
              <a:lnSpc>
                <a:spcPct val="90000"/>
              </a:lnSpc>
              <a:spcBef>
                <a:spcPts val="0"/>
              </a:spcBef>
              <a:spcAft>
                <a:spcPts val="200"/>
              </a:spcAft>
              <a:defRPr lang="en-US" sz="1400" b="0" i="0" spc="0" dirty="0" smtClean="0">
                <a:solidFill>
                  <a:srgbClr val="363637"/>
                </a:solidFill>
                <a:latin typeface="Calibri"/>
                <a:cs typeface="Calibri"/>
              </a:defRPr>
            </a:lvl2pPr>
            <a:lvl3pPr>
              <a:lnSpc>
                <a:spcPct val="90000"/>
              </a:lnSpc>
              <a:spcBef>
                <a:spcPts val="0"/>
              </a:spcBef>
              <a:spcAft>
                <a:spcPts val="200"/>
              </a:spcAft>
              <a:defRPr lang="en-US" sz="1200" b="0" i="0" spc="0" dirty="0" smtClean="0">
                <a:solidFill>
                  <a:srgbClr val="363637"/>
                </a:solidFill>
                <a:latin typeface="Calibri"/>
                <a:cs typeface="Calibri"/>
              </a:defRPr>
            </a:lvl3pPr>
            <a:lvl4pPr>
              <a:lnSpc>
                <a:spcPct val="90000"/>
              </a:lnSpc>
              <a:spcBef>
                <a:spcPts val="0"/>
              </a:spcBef>
              <a:spcAft>
                <a:spcPts val="200"/>
              </a:spcAft>
              <a:defRPr lang="en-US" sz="1100" b="0" i="0" spc="0" dirty="0" smtClean="0">
                <a:solidFill>
                  <a:srgbClr val="363637"/>
                </a:solidFill>
                <a:latin typeface="Calibri"/>
                <a:cs typeface="Calibri"/>
              </a:defRPr>
            </a:lvl4pPr>
            <a:lvl5pPr>
              <a:lnSpc>
                <a:spcPct val="90000"/>
              </a:lnSpc>
              <a:spcBef>
                <a:spcPts val="0"/>
              </a:spcBef>
              <a:spcAft>
                <a:spcPts val="200"/>
              </a:spcAft>
              <a:defRPr lang="en-US" sz="1000" b="0" i="0" spc="0" dirty="0">
                <a:solidFill>
                  <a:srgbClr val="363637"/>
                </a:solidFill>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4"/>
          </p:nvPr>
        </p:nvSpPr>
        <p:spPr>
          <a:xfrm>
            <a:off x="4648200" y="1361057"/>
            <a:ext cx="4038600" cy="2889849"/>
          </a:xfrm>
        </p:spPr>
        <p:txBody>
          <a:bodyPr vert="horz" lIns="91440" tIns="45720" rIns="91440" bIns="45720" rtlCol="0">
            <a:normAutofit/>
          </a:bodyPr>
          <a:lstStyle>
            <a:lvl1pPr marL="225425" indent="-173038">
              <a:lnSpc>
                <a:spcPct val="90000"/>
              </a:lnSpc>
              <a:spcBef>
                <a:spcPts val="0"/>
              </a:spcBef>
              <a:spcAft>
                <a:spcPts val="200"/>
              </a:spcAft>
              <a:defRPr lang="en-US" sz="1600" b="0" i="0" spc="0" dirty="0" smtClean="0">
                <a:solidFill>
                  <a:srgbClr val="363637"/>
                </a:solidFill>
                <a:latin typeface="Calibri"/>
                <a:cs typeface="Calibri"/>
              </a:defRPr>
            </a:lvl1pPr>
            <a:lvl2pPr marL="630238" indent="-173038">
              <a:lnSpc>
                <a:spcPct val="90000"/>
              </a:lnSpc>
              <a:spcBef>
                <a:spcPts val="0"/>
              </a:spcBef>
              <a:spcAft>
                <a:spcPts val="200"/>
              </a:spcAft>
              <a:defRPr lang="en-US" sz="1400" b="0" i="0" spc="0" dirty="0" smtClean="0">
                <a:solidFill>
                  <a:srgbClr val="363637"/>
                </a:solidFill>
                <a:latin typeface="Calibri"/>
                <a:cs typeface="Calibri"/>
              </a:defRPr>
            </a:lvl2pPr>
            <a:lvl3pPr>
              <a:lnSpc>
                <a:spcPct val="90000"/>
              </a:lnSpc>
              <a:spcBef>
                <a:spcPts val="0"/>
              </a:spcBef>
              <a:spcAft>
                <a:spcPts val="200"/>
              </a:spcAft>
              <a:defRPr lang="en-US" sz="1200" b="0" i="0" spc="0" dirty="0" smtClean="0">
                <a:solidFill>
                  <a:srgbClr val="363637"/>
                </a:solidFill>
                <a:latin typeface="Calibri"/>
                <a:cs typeface="Calibri"/>
              </a:defRPr>
            </a:lvl3pPr>
            <a:lvl4pPr>
              <a:lnSpc>
                <a:spcPct val="90000"/>
              </a:lnSpc>
              <a:spcBef>
                <a:spcPts val="0"/>
              </a:spcBef>
              <a:spcAft>
                <a:spcPts val="200"/>
              </a:spcAft>
              <a:defRPr lang="en-US" sz="1100" b="0" i="0" spc="0" dirty="0" smtClean="0">
                <a:solidFill>
                  <a:srgbClr val="363637"/>
                </a:solidFill>
                <a:latin typeface="Calibri"/>
                <a:cs typeface="Calibri"/>
              </a:defRPr>
            </a:lvl4pPr>
            <a:lvl5pPr>
              <a:lnSpc>
                <a:spcPct val="90000"/>
              </a:lnSpc>
              <a:spcBef>
                <a:spcPts val="0"/>
              </a:spcBef>
              <a:spcAft>
                <a:spcPts val="200"/>
              </a:spcAft>
              <a:defRPr lang="en-US" sz="1000" b="0" i="0" spc="0" dirty="0">
                <a:solidFill>
                  <a:srgbClr val="363637"/>
                </a:solidFill>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Rectangle 12"/>
          <p:cNvSpPr/>
          <p:nvPr userDrawn="1"/>
        </p:nvSpPr>
        <p:spPr>
          <a:xfrm>
            <a:off x="0" y="3"/>
            <a:ext cx="9144000" cy="129654"/>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sp>
        <p:nvSpPr>
          <p:cNvPr id="10" name="Title 1"/>
          <p:cNvSpPr>
            <a:spLocks noGrp="1"/>
          </p:cNvSpPr>
          <p:nvPr>
            <p:ph type="title"/>
          </p:nvPr>
        </p:nvSpPr>
        <p:spPr>
          <a:xfrm>
            <a:off x="457200" y="154865"/>
            <a:ext cx="8229600" cy="779318"/>
          </a:xfrm>
        </p:spPr>
        <p:txBody>
          <a:bodyPr/>
          <a:lstStyle>
            <a:lvl1pPr algn="l">
              <a:defRPr/>
            </a:lvl1pPr>
          </a:lstStyle>
          <a:p>
            <a:r>
              <a:rPr lang="en-US" dirty="0" smtClean="0"/>
              <a:t>Click to edit Master title style</a:t>
            </a:r>
            <a:endParaRPr lang="en-US" dirty="0"/>
          </a:p>
        </p:txBody>
      </p:sp>
      <p:sp>
        <p:nvSpPr>
          <p:cNvPr id="12" name="Slide Number Placeholder 5"/>
          <p:cNvSpPr txBox="1">
            <a:spLocks/>
          </p:cNvSpPr>
          <p:nvPr userDrawn="1"/>
        </p:nvSpPr>
        <p:spPr>
          <a:xfrm>
            <a:off x="3913006" y="4831622"/>
            <a:ext cx="1324797" cy="212117"/>
          </a:xfrm>
          <a:prstGeom prst="rect">
            <a:avLst/>
          </a:prstGeom>
        </p:spPr>
        <p:txBody>
          <a:bodyPr anchor="t"/>
          <a:lstStyle>
            <a:defPPr>
              <a:defRPr lang="en-US"/>
            </a:defPPr>
            <a:lvl1pPr marL="0" algn="ctr" defTabSz="457200" rtl="0" eaLnBrk="1" latinLnBrk="0" hangingPunct="1">
              <a:defRPr sz="1000" b="0" i="0" kern="800" spc="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0E45553-A111-C04B-8AB1-017C6D5C892C}" type="slidenum">
              <a:rPr lang="en-US" smtClean="0"/>
              <a:pPr/>
              <a:t>‹#›</a:t>
            </a:fld>
            <a:endParaRPr lang="en-US" dirty="0"/>
          </a:p>
        </p:txBody>
      </p:sp>
      <p:pic>
        <p:nvPicPr>
          <p:cNvPr id="15" name="Picture 2"/>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a:stretch/>
        </p:blipFill>
        <p:spPr bwMode="auto">
          <a:xfrm>
            <a:off x="8565171" y="4679549"/>
            <a:ext cx="551374" cy="3981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791047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21" name="Rectangle 20"/>
          <p:cNvSpPr/>
          <p:nvPr userDrawn="1"/>
        </p:nvSpPr>
        <p:spPr>
          <a:xfrm>
            <a:off x="0" y="4606928"/>
            <a:ext cx="9144000" cy="536571"/>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3" name="Text Placeholder 2"/>
          <p:cNvSpPr>
            <a:spLocks noGrp="1"/>
          </p:cNvSpPr>
          <p:nvPr>
            <p:ph type="body" idx="1" hasCustomPrompt="1"/>
          </p:nvPr>
        </p:nvSpPr>
        <p:spPr>
          <a:xfrm>
            <a:off x="457200" y="1226345"/>
            <a:ext cx="4040188" cy="404812"/>
          </a:xfrm>
        </p:spPr>
        <p:txBody>
          <a:bodyPr lIns="0" anchor="ctr">
            <a:noAutofit/>
          </a:bodyPr>
          <a:lstStyle>
            <a:lvl1pPr marL="0" indent="0" algn="ctr">
              <a:buNone/>
              <a:defRPr sz="1700" b="1" i="0" spc="60">
                <a:solidFill>
                  <a:schemeClr val="accent3">
                    <a:lumMod val="50000"/>
                  </a:schemeClr>
                </a:solidFill>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3" name="Picture 12"/>
          <p:cNvPicPr>
            <a:picLocks noChangeAspect="1"/>
          </p:cNvPicPr>
          <p:nvPr userDrawn="1"/>
        </p:nvPicPr>
        <p:blipFill>
          <a:blip r:embed="rId2"/>
          <a:stretch>
            <a:fillRect/>
          </a:stretch>
        </p:blipFill>
        <p:spPr>
          <a:xfrm rot="10800000">
            <a:off x="3860801" y="4813298"/>
            <a:ext cx="1422400" cy="330200"/>
          </a:xfrm>
          <a:prstGeom prst="rect">
            <a:avLst/>
          </a:prstGeom>
        </p:spPr>
      </p:pic>
      <p:sp>
        <p:nvSpPr>
          <p:cNvPr id="15" name="Content Placeholder 2"/>
          <p:cNvSpPr>
            <a:spLocks noGrp="1"/>
          </p:cNvSpPr>
          <p:nvPr>
            <p:ph idx="13"/>
          </p:nvPr>
        </p:nvSpPr>
        <p:spPr>
          <a:xfrm>
            <a:off x="457200" y="1725283"/>
            <a:ext cx="4038600" cy="2525623"/>
          </a:xfrm>
        </p:spPr>
        <p:txBody>
          <a:bodyPr vert="horz" lIns="91440" tIns="45720" rIns="91440" bIns="45720" rtlCol="0">
            <a:normAutofit/>
          </a:bodyPr>
          <a:lstStyle>
            <a:lvl1pPr marL="225425" indent="-173038">
              <a:lnSpc>
                <a:spcPct val="90000"/>
              </a:lnSpc>
              <a:spcBef>
                <a:spcPts val="0"/>
              </a:spcBef>
              <a:spcAft>
                <a:spcPts val="200"/>
              </a:spcAft>
              <a:defRPr lang="en-US" sz="1600" b="0" i="0" spc="0" dirty="0" smtClean="0">
                <a:solidFill>
                  <a:srgbClr val="363637"/>
                </a:solidFill>
                <a:latin typeface="Calibri"/>
                <a:cs typeface="Calibri"/>
              </a:defRPr>
            </a:lvl1pPr>
            <a:lvl2pPr>
              <a:lnSpc>
                <a:spcPct val="90000"/>
              </a:lnSpc>
              <a:spcBef>
                <a:spcPts val="0"/>
              </a:spcBef>
              <a:spcAft>
                <a:spcPts val="200"/>
              </a:spcAft>
              <a:defRPr lang="en-US" sz="1400" b="0" i="0" spc="0" dirty="0" smtClean="0">
                <a:solidFill>
                  <a:srgbClr val="363637"/>
                </a:solidFill>
                <a:latin typeface="Calibri"/>
                <a:cs typeface="Calibri"/>
              </a:defRPr>
            </a:lvl2pPr>
            <a:lvl3pPr>
              <a:lnSpc>
                <a:spcPct val="90000"/>
              </a:lnSpc>
              <a:spcBef>
                <a:spcPts val="0"/>
              </a:spcBef>
              <a:spcAft>
                <a:spcPts val="200"/>
              </a:spcAft>
              <a:defRPr lang="en-US" sz="1200" b="0" i="0" spc="0" dirty="0" smtClean="0">
                <a:solidFill>
                  <a:srgbClr val="363637"/>
                </a:solidFill>
                <a:latin typeface="Calibri"/>
                <a:cs typeface="Calibri"/>
              </a:defRPr>
            </a:lvl3pPr>
            <a:lvl4pPr>
              <a:lnSpc>
                <a:spcPct val="90000"/>
              </a:lnSpc>
              <a:spcBef>
                <a:spcPts val="0"/>
              </a:spcBef>
              <a:spcAft>
                <a:spcPts val="200"/>
              </a:spcAft>
              <a:defRPr lang="en-US" sz="1100" b="0" i="0" spc="0" dirty="0" smtClean="0">
                <a:solidFill>
                  <a:srgbClr val="363637"/>
                </a:solidFill>
                <a:latin typeface="Calibri"/>
                <a:cs typeface="Calibri"/>
              </a:defRPr>
            </a:lvl4pPr>
            <a:lvl5pPr>
              <a:lnSpc>
                <a:spcPct val="90000"/>
              </a:lnSpc>
              <a:spcBef>
                <a:spcPts val="0"/>
              </a:spcBef>
              <a:spcAft>
                <a:spcPts val="200"/>
              </a:spcAft>
              <a:defRPr lang="en-US" sz="1000" b="0" i="0" spc="0" dirty="0">
                <a:solidFill>
                  <a:srgbClr val="363637"/>
                </a:solidFill>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4"/>
          </p:nvPr>
        </p:nvSpPr>
        <p:spPr>
          <a:xfrm>
            <a:off x="4648200" y="1725283"/>
            <a:ext cx="4038600" cy="2525623"/>
          </a:xfrm>
        </p:spPr>
        <p:txBody>
          <a:bodyPr vert="horz" lIns="91440" tIns="45720" rIns="91440" bIns="45720" rtlCol="0">
            <a:normAutofit/>
          </a:bodyPr>
          <a:lstStyle>
            <a:lvl1pPr marL="225425" indent="-173038">
              <a:lnSpc>
                <a:spcPct val="90000"/>
              </a:lnSpc>
              <a:spcBef>
                <a:spcPts val="0"/>
              </a:spcBef>
              <a:spcAft>
                <a:spcPts val="200"/>
              </a:spcAft>
              <a:defRPr lang="en-US" sz="1600" b="0" i="0" spc="0" dirty="0" smtClean="0">
                <a:solidFill>
                  <a:srgbClr val="363637"/>
                </a:solidFill>
                <a:latin typeface="Calibri"/>
                <a:cs typeface="Calibri"/>
              </a:defRPr>
            </a:lvl1pPr>
            <a:lvl2pPr>
              <a:lnSpc>
                <a:spcPct val="90000"/>
              </a:lnSpc>
              <a:spcBef>
                <a:spcPts val="0"/>
              </a:spcBef>
              <a:spcAft>
                <a:spcPts val="200"/>
              </a:spcAft>
              <a:defRPr lang="en-US" sz="1400" b="0" i="0" spc="0" dirty="0" smtClean="0">
                <a:solidFill>
                  <a:srgbClr val="363637"/>
                </a:solidFill>
                <a:latin typeface="Calibri"/>
                <a:cs typeface="Calibri"/>
              </a:defRPr>
            </a:lvl2pPr>
            <a:lvl3pPr>
              <a:lnSpc>
                <a:spcPct val="90000"/>
              </a:lnSpc>
              <a:spcBef>
                <a:spcPts val="0"/>
              </a:spcBef>
              <a:spcAft>
                <a:spcPts val="200"/>
              </a:spcAft>
              <a:defRPr lang="en-US" sz="1200" b="0" i="0" spc="0" dirty="0" smtClean="0">
                <a:solidFill>
                  <a:srgbClr val="363637"/>
                </a:solidFill>
                <a:latin typeface="Calibri"/>
                <a:cs typeface="Calibri"/>
              </a:defRPr>
            </a:lvl3pPr>
            <a:lvl4pPr>
              <a:lnSpc>
                <a:spcPct val="90000"/>
              </a:lnSpc>
              <a:spcBef>
                <a:spcPts val="0"/>
              </a:spcBef>
              <a:spcAft>
                <a:spcPts val="200"/>
              </a:spcAft>
              <a:defRPr lang="en-US" sz="1100" b="0" i="0" spc="0" dirty="0" smtClean="0">
                <a:solidFill>
                  <a:srgbClr val="363637"/>
                </a:solidFill>
                <a:latin typeface="Calibri"/>
                <a:cs typeface="Calibri"/>
              </a:defRPr>
            </a:lvl4pPr>
            <a:lvl5pPr>
              <a:lnSpc>
                <a:spcPct val="90000"/>
              </a:lnSpc>
              <a:spcBef>
                <a:spcPts val="0"/>
              </a:spcBef>
              <a:spcAft>
                <a:spcPts val="200"/>
              </a:spcAft>
              <a:defRPr lang="en-US" sz="1000" b="0" i="0" spc="0" dirty="0">
                <a:solidFill>
                  <a:srgbClr val="363637"/>
                </a:solidFill>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Rectangle 16"/>
          <p:cNvSpPr/>
          <p:nvPr userDrawn="1"/>
        </p:nvSpPr>
        <p:spPr>
          <a:xfrm>
            <a:off x="0" y="3"/>
            <a:ext cx="9144000" cy="129654"/>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20" name="Text Placeholder 2"/>
          <p:cNvSpPr>
            <a:spLocks noGrp="1"/>
          </p:cNvSpPr>
          <p:nvPr>
            <p:ph type="body" idx="15" hasCustomPrompt="1"/>
          </p:nvPr>
        </p:nvSpPr>
        <p:spPr>
          <a:xfrm>
            <a:off x="4646612" y="1226345"/>
            <a:ext cx="4040188" cy="404812"/>
          </a:xfrm>
        </p:spPr>
        <p:txBody>
          <a:bodyPr lIns="0" anchor="ctr">
            <a:noAutofit/>
          </a:bodyPr>
          <a:lstStyle>
            <a:lvl1pPr marL="0" indent="0" algn="ctr">
              <a:buNone/>
              <a:defRPr sz="1700" b="1" i="0" spc="60">
                <a:solidFill>
                  <a:schemeClr val="accent3">
                    <a:lumMod val="50000"/>
                  </a:schemeClr>
                </a:solidFill>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sp>
        <p:nvSpPr>
          <p:cNvPr id="12" name="Title 1"/>
          <p:cNvSpPr>
            <a:spLocks noGrp="1"/>
          </p:cNvSpPr>
          <p:nvPr>
            <p:ph type="title"/>
          </p:nvPr>
        </p:nvSpPr>
        <p:spPr>
          <a:xfrm>
            <a:off x="457200" y="154865"/>
            <a:ext cx="8229600" cy="779318"/>
          </a:xfrm>
        </p:spPr>
        <p:txBody>
          <a:bodyPr/>
          <a:lstStyle>
            <a:lvl1pPr algn="l">
              <a:defRPr/>
            </a:lvl1pPr>
          </a:lstStyle>
          <a:p>
            <a:r>
              <a:rPr lang="en-US" dirty="0" smtClean="0"/>
              <a:t>Click to edit Master title style</a:t>
            </a:r>
            <a:endParaRPr lang="en-US" dirty="0"/>
          </a:p>
        </p:txBody>
      </p:sp>
      <p:sp>
        <p:nvSpPr>
          <p:cNvPr id="19" name="Slide Number Placeholder 5"/>
          <p:cNvSpPr txBox="1">
            <a:spLocks/>
          </p:cNvSpPr>
          <p:nvPr userDrawn="1"/>
        </p:nvSpPr>
        <p:spPr>
          <a:xfrm>
            <a:off x="3913006" y="4831622"/>
            <a:ext cx="1324797" cy="212117"/>
          </a:xfrm>
          <a:prstGeom prst="rect">
            <a:avLst/>
          </a:prstGeom>
        </p:spPr>
        <p:txBody>
          <a:bodyPr anchor="t"/>
          <a:lstStyle>
            <a:defPPr>
              <a:defRPr lang="en-US"/>
            </a:defPPr>
            <a:lvl1pPr marL="0" algn="ctr" defTabSz="457200" rtl="0" eaLnBrk="1" latinLnBrk="0" hangingPunct="1">
              <a:defRPr sz="1000" b="0" i="0" kern="800" spc="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0E45553-A111-C04B-8AB1-017C6D5C892C}" type="slidenum">
              <a:rPr lang="en-US" smtClean="0"/>
              <a:pPr/>
              <a:t>‹#›</a:t>
            </a:fld>
            <a:endParaRPr lang="en-US" dirty="0"/>
          </a:p>
        </p:txBody>
      </p:sp>
      <p:pic>
        <p:nvPicPr>
          <p:cNvPr id="18" name="Picture 2"/>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a:stretch/>
        </p:blipFill>
        <p:spPr bwMode="auto">
          <a:xfrm>
            <a:off x="8565171" y="4679549"/>
            <a:ext cx="551374" cy="3981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1566140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8" name="Rectangle 7"/>
          <p:cNvSpPr/>
          <p:nvPr userDrawn="1"/>
        </p:nvSpPr>
        <p:spPr>
          <a:xfrm>
            <a:off x="0" y="4606928"/>
            <a:ext cx="9144000" cy="536571"/>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9" name="Picture 8"/>
          <p:cNvPicPr>
            <a:picLocks noChangeAspect="1"/>
          </p:cNvPicPr>
          <p:nvPr userDrawn="1"/>
        </p:nvPicPr>
        <p:blipFill>
          <a:blip r:embed="rId2"/>
          <a:stretch>
            <a:fillRect/>
          </a:stretch>
        </p:blipFill>
        <p:spPr>
          <a:xfrm rot="10800000">
            <a:off x="3860801" y="4813298"/>
            <a:ext cx="1422400" cy="330200"/>
          </a:xfrm>
          <a:prstGeom prst="rect">
            <a:avLst/>
          </a:prstGeom>
        </p:spPr>
      </p:pic>
      <p:sp>
        <p:nvSpPr>
          <p:cNvPr id="10" name="Title 1"/>
          <p:cNvSpPr>
            <a:spLocks noGrp="1"/>
          </p:cNvSpPr>
          <p:nvPr>
            <p:ph type="title" hasCustomPrompt="1"/>
          </p:nvPr>
        </p:nvSpPr>
        <p:spPr>
          <a:xfrm>
            <a:off x="316198" y="2006576"/>
            <a:ext cx="8564804" cy="555229"/>
          </a:xfrm>
        </p:spPr>
        <p:txBody>
          <a:bodyPr vert="horz" lIns="0" tIns="0" rIns="0" bIns="0" rtlCol="0" anchor="ctr" anchorCtr="0">
            <a:normAutofit/>
          </a:bodyPr>
          <a:lstStyle>
            <a:lvl1pPr algn="ctr">
              <a:defRPr lang="en-US" sz="2800" dirty="0"/>
            </a:lvl1pPr>
          </a:lstStyle>
          <a:p>
            <a:pPr lvl="0"/>
            <a:r>
              <a:rPr lang="en-US" dirty="0" smtClean="0"/>
              <a:t>Your PowerPoint Title Here</a:t>
            </a:r>
            <a:endParaRPr lang="en-US" dirty="0"/>
          </a:p>
        </p:txBody>
      </p:sp>
      <p:sp>
        <p:nvSpPr>
          <p:cNvPr id="11" name="Rectangle 10"/>
          <p:cNvSpPr/>
          <p:nvPr userDrawn="1"/>
        </p:nvSpPr>
        <p:spPr>
          <a:xfrm>
            <a:off x="0" y="3"/>
            <a:ext cx="9144000" cy="129654"/>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sp>
        <p:nvSpPr>
          <p:cNvPr id="14" name="Slide Number Placeholder 5"/>
          <p:cNvSpPr txBox="1">
            <a:spLocks/>
          </p:cNvSpPr>
          <p:nvPr userDrawn="1"/>
        </p:nvSpPr>
        <p:spPr>
          <a:xfrm>
            <a:off x="3913006" y="4831622"/>
            <a:ext cx="1324797" cy="212117"/>
          </a:xfrm>
          <a:prstGeom prst="rect">
            <a:avLst/>
          </a:prstGeom>
        </p:spPr>
        <p:txBody>
          <a:bodyPr anchor="t"/>
          <a:lstStyle>
            <a:defPPr>
              <a:defRPr lang="en-US"/>
            </a:defPPr>
            <a:lvl1pPr marL="0" algn="ctr" defTabSz="457200" rtl="0" eaLnBrk="1" latinLnBrk="0" hangingPunct="1">
              <a:defRPr sz="1000" b="0" i="0" kern="800" spc="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0E45553-A111-C04B-8AB1-017C6D5C892C}" type="slidenum">
              <a:rPr lang="en-US" smtClean="0"/>
              <a:pPr/>
              <a:t>‹#›</a:t>
            </a:fld>
            <a:endParaRPr lang="en-US" dirty="0"/>
          </a:p>
        </p:txBody>
      </p:sp>
      <p:pic>
        <p:nvPicPr>
          <p:cNvPr id="12" name="Picture 2"/>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a:stretch/>
        </p:blipFill>
        <p:spPr bwMode="auto">
          <a:xfrm>
            <a:off x="8565171" y="4679549"/>
            <a:ext cx="551374" cy="3981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5734282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p:nvPr userDrawn="1"/>
        </p:nvSpPr>
        <p:spPr>
          <a:xfrm>
            <a:off x="0" y="4606928"/>
            <a:ext cx="9144000" cy="536571"/>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8" name="Picture 7"/>
          <p:cNvPicPr>
            <a:picLocks noChangeAspect="1"/>
          </p:cNvPicPr>
          <p:nvPr userDrawn="1"/>
        </p:nvPicPr>
        <p:blipFill>
          <a:blip r:embed="rId2"/>
          <a:stretch>
            <a:fillRect/>
          </a:stretch>
        </p:blipFill>
        <p:spPr>
          <a:xfrm rot="10800000">
            <a:off x="3860801" y="4813298"/>
            <a:ext cx="1422400" cy="330200"/>
          </a:xfrm>
          <a:prstGeom prst="rect">
            <a:avLst/>
          </a:prstGeom>
        </p:spPr>
      </p:pic>
      <p:sp>
        <p:nvSpPr>
          <p:cNvPr id="9" name="Rectangle 8"/>
          <p:cNvSpPr/>
          <p:nvPr userDrawn="1"/>
        </p:nvSpPr>
        <p:spPr>
          <a:xfrm>
            <a:off x="0" y="3"/>
            <a:ext cx="9144000" cy="129654"/>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sp>
        <p:nvSpPr>
          <p:cNvPr id="12" name="Slide Number Placeholder 5"/>
          <p:cNvSpPr txBox="1">
            <a:spLocks/>
          </p:cNvSpPr>
          <p:nvPr userDrawn="1"/>
        </p:nvSpPr>
        <p:spPr>
          <a:xfrm>
            <a:off x="3913006" y="4831622"/>
            <a:ext cx="1324797" cy="212117"/>
          </a:xfrm>
          <a:prstGeom prst="rect">
            <a:avLst/>
          </a:prstGeom>
        </p:spPr>
        <p:txBody>
          <a:bodyPr anchor="t"/>
          <a:lstStyle>
            <a:defPPr>
              <a:defRPr lang="en-US"/>
            </a:defPPr>
            <a:lvl1pPr marL="0" algn="ctr" defTabSz="457200" rtl="0" eaLnBrk="1" latinLnBrk="0" hangingPunct="1">
              <a:defRPr sz="1000" b="0" i="0" kern="800" spc="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0E45553-A111-C04B-8AB1-017C6D5C892C}" type="slidenum">
              <a:rPr lang="en-US" smtClean="0"/>
              <a:pPr/>
              <a:t>‹#›</a:t>
            </a:fld>
            <a:endParaRPr lang="en-US" dirty="0"/>
          </a:p>
        </p:txBody>
      </p:sp>
      <p:pic>
        <p:nvPicPr>
          <p:cNvPr id="10" name="Picture 2"/>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a:stretch/>
        </p:blipFill>
        <p:spPr bwMode="auto">
          <a:xfrm>
            <a:off x="8565171" y="4679549"/>
            <a:ext cx="551374" cy="3981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0208476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olutions Slide 1">
    <p:spTree>
      <p:nvGrpSpPr>
        <p:cNvPr id="1" name=""/>
        <p:cNvGrpSpPr/>
        <p:nvPr/>
      </p:nvGrpSpPr>
      <p:grpSpPr>
        <a:xfrm>
          <a:off x="0" y="0"/>
          <a:ext cx="0" cy="0"/>
          <a:chOff x="0" y="0"/>
          <a:chExt cx="0" cy="0"/>
        </a:xfrm>
      </p:grpSpPr>
      <p:sp>
        <p:nvSpPr>
          <p:cNvPr id="22" name="Rectangle 21"/>
          <p:cNvSpPr/>
          <p:nvPr userDrawn="1"/>
        </p:nvSpPr>
        <p:spPr>
          <a:xfrm>
            <a:off x="0" y="4606928"/>
            <a:ext cx="9144000" cy="536571"/>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8" name="Picture 7"/>
          <p:cNvPicPr>
            <a:picLocks noChangeAspect="1"/>
          </p:cNvPicPr>
          <p:nvPr userDrawn="1"/>
        </p:nvPicPr>
        <p:blipFill>
          <a:blip r:embed="rId2"/>
          <a:stretch>
            <a:fillRect/>
          </a:stretch>
        </p:blipFill>
        <p:spPr>
          <a:xfrm rot="10800000">
            <a:off x="3860801" y="4813298"/>
            <a:ext cx="1422400" cy="330200"/>
          </a:xfrm>
          <a:prstGeom prst="rect">
            <a:avLst/>
          </a:prstGeom>
        </p:spPr>
      </p:pic>
      <p:sp>
        <p:nvSpPr>
          <p:cNvPr id="21" name="Text Placeholder 19"/>
          <p:cNvSpPr>
            <a:spLocks noGrp="1"/>
          </p:cNvSpPr>
          <p:nvPr>
            <p:ph type="body" sz="quarter" idx="14" hasCustomPrompt="1"/>
          </p:nvPr>
        </p:nvSpPr>
        <p:spPr>
          <a:xfrm>
            <a:off x="1120326" y="1435082"/>
            <a:ext cx="6987037" cy="698423"/>
          </a:xfrm>
        </p:spPr>
        <p:txBody>
          <a:bodyPr lIns="0" tIns="0" rIns="0" bIns="0" anchor="t">
            <a:normAutofit/>
          </a:bodyPr>
          <a:lstStyle>
            <a:lvl1pPr marL="0" indent="0">
              <a:buNone/>
              <a:defRPr lang="en-US" sz="1400" b="0" i="0" kern="1000" spc="0" baseline="0" dirty="0">
                <a:solidFill>
                  <a:schemeClr val="bg2">
                    <a:lumMod val="25000"/>
                  </a:schemeClr>
                </a:solidFill>
                <a:latin typeface="Calibri"/>
                <a:ea typeface="+mn-ea"/>
                <a:cs typeface="Calibri"/>
              </a:defRPr>
            </a:lvl1pPr>
          </a:lstStyle>
          <a:p>
            <a:pPr lvl="0"/>
            <a:r>
              <a:rPr lang="en-US" dirty="0" smtClean="0"/>
              <a:t>Solutions paragraph starts here</a:t>
            </a:r>
            <a:endParaRPr lang="en-US" dirty="0"/>
          </a:p>
        </p:txBody>
      </p:sp>
      <p:sp>
        <p:nvSpPr>
          <p:cNvPr id="23" name="Text Placeholder 19"/>
          <p:cNvSpPr>
            <a:spLocks noGrp="1"/>
          </p:cNvSpPr>
          <p:nvPr>
            <p:ph type="body" sz="quarter" idx="15" hasCustomPrompt="1"/>
          </p:nvPr>
        </p:nvSpPr>
        <p:spPr>
          <a:xfrm>
            <a:off x="1798063" y="2448917"/>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ea typeface="+mn-ea"/>
                <a:cs typeface="Calibri"/>
              </a:defRPr>
            </a:lvl1pPr>
          </a:lstStyle>
          <a:p>
            <a:pPr marL="0" lvl="0" indent="0"/>
            <a:r>
              <a:rPr lang="en-US" dirty="0" smtClean="0"/>
              <a:t>Solutions Title – Small description should go here.</a:t>
            </a:r>
            <a:endParaRPr lang="en-US" dirty="0"/>
          </a:p>
        </p:txBody>
      </p:sp>
      <p:sp>
        <p:nvSpPr>
          <p:cNvPr id="26" name="Picture Placeholder 24"/>
          <p:cNvSpPr>
            <a:spLocks noGrp="1"/>
          </p:cNvSpPr>
          <p:nvPr>
            <p:ph type="pic" sz="quarter" idx="16" hasCustomPrompt="1"/>
          </p:nvPr>
        </p:nvSpPr>
        <p:spPr>
          <a:xfrm>
            <a:off x="1120327" y="2448408"/>
            <a:ext cx="524803" cy="525664"/>
          </a:xfrm>
          <a:prstGeom prst="ellipse">
            <a:avLst/>
          </a:prstGeom>
          <a:ln>
            <a:solidFill>
              <a:schemeClr val="accent2"/>
            </a:solidFill>
          </a:ln>
        </p:spPr>
        <p:txBody>
          <a:bodyPr anchor="ctr">
            <a:noAutofit/>
          </a:bodyPr>
          <a:lstStyle>
            <a:lvl1pPr marL="0" indent="0" algn="ctr">
              <a:buNone/>
              <a:defRPr sz="600" b="0" i="0" baseline="0">
                <a:latin typeface="Calibri"/>
                <a:cs typeface="Calibri"/>
              </a:defRPr>
            </a:lvl1pPr>
          </a:lstStyle>
          <a:p>
            <a:r>
              <a:rPr lang="en-US" dirty="0" smtClean="0"/>
              <a:t>Click icon to add photo</a:t>
            </a:r>
            <a:endParaRPr lang="en-US" dirty="0"/>
          </a:p>
        </p:txBody>
      </p:sp>
      <p:sp>
        <p:nvSpPr>
          <p:cNvPr id="30" name="Text Placeholder 19"/>
          <p:cNvSpPr>
            <a:spLocks noGrp="1"/>
          </p:cNvSpPr>
          <p:nvPr>
            <p:ph type="body" sz="quarter" idx="17" hasCustomPrompt="1"/>
          </p:nvPr>
        </p:nvSpPr>
        <p:spPr>
          <a:xfrm>
            <a:off x="5666713" y="2448917"/>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ea typeface="+mn-ea"/>
                <a:cs typeface="Calibri"/>
              </a:defRPr>
            </a:lvl1pPr>
          </a:lstStyle>
          <a:p>
            <a:pPr marL="0" lvl="0" indent="0"/>
            <a:r>
              <a:rPr lang="en-US" dirty="0" smtClean="0"/>
              <a:t>Solutions Title – Small description should go here.</a:t>
            </a:r>
            <a:endParaRPr lang="en-US" dirty="0"/>
          </a:p>
        </p:txBody>
      </p:sp>
      <p:sp>
        <p:nvSpPr>
          <p:cNvPr id="31" name="Picture Placeholder 24"/>
          <p:cNvSpPr>
            <a:spLocks noGrp="1"/>
          </p:cNvSpPr>
          <p:nvPr>
            <p:ph type="pic" sz="quarter" idx="18" hasCustomPrompt="1"/>
          </p:nvPr>
        </p:nvSpPr>
        <p:spPr>
          <a:xfrm>
            <a:off x="4988977" y="2448408"/>
            <a:ext cx="524803" cy="525664"/>
          </a:xfrm>
          <a:prstGeom prst="ellipse">
            <a:avLst/>
          </a:prstGeom>
          <a:ln>
            <a:solidFill>
              <a:srgbClr val="6FCCDC"/>
            </a:solidFill>
          </a:ln>
        </p:spPr>
        <p:txBody>
          <a:bodyPr anchor="ctr">
            <a:noAutofit/>
          </a:bodyPr>
          <a:lstStyle>
            <a:lvl1pPr marL="0" indent="0" algn="ctr">
              <a:buNone/>
              <a:defRPr sz="600" b="0" i="0" baseline="0">
                <a:latin typeface="Calibri"/>
                <a:cs typeface="Calibri"/>
              </a:defRPr>
            </a:lvl1pPr>
          </a:lstStyle>
          <a:p>
            <a:r>
              <a:rPr lang="en-US" dirty="0" smtClean="0"/>
              <a:t>Click icon to add photo</a:t>
            </a:r>
            <a:endParaRPr lang="en-US" dirty="0"/>
          </a:p>
        </p:txBody>
      </p:sp>
      <p:sp>
        <p:nvSpPr>
          <p:cNvPr id="36" name="Text Placeholder 19"/>
          <p:cNvSpPr>
            <a:spLocks noGrp="1"/>
          </p:cNvSpPr>
          <p:nvPr>
            <p:ph type="body" sz="quarter" idx="19" hasCustomPrompt="1"/>
          </p:nvPr>
        </p:nvSpPr>
        <p:spPr>
          <a:xfrm>
            <a:off x="1798063" y="3328222"/>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ea typeface="+mn-ea"/>
                <a:cs typeface="Calibri"/>
              </a:defRPr>
            </a:lvl1pPr>
          </a:lstStyle>
          <a:p>
            <a:pPr marL="0" lvl="0" indent="0"/>
            <a:r>
              <a:rPr lang="en-US" dirty="0" smtClean="0"/>
              <a:t>Solutions Title – Small description should go here.</a:t>
            </a:r>
            <a:endParaRPr lang="en-US" dirty="0"/>
          </a:p>
        </p:txBody>
      </p:sp>
      <p:sp>
        <p:nvSpPr>
          <p:cNvPr id="37" name="Picture Placeholder 24"/>
          <p:cNvSpPr>
            <a:spLocks noGrp="1"/>
          </p:cNvSpPr>
          <p:nvPr>
            <p:ph type="pic" sz="quarter" idx="20" hasCustomPrompt="1"/>
          </p:nvPr>
        </p:nvSpPr>
        <p:spPr>
          <a:xfrm>
            <a:off x="1120327" y="3327713"/>
            <a:ext cx="524803" cy="525664"/>
          </a:xfrm>
          <a:prstGeom prst="ellipse">
            <a:avLst/>
          </a:prstGeom>
          <a:ln>
            <a:solidFill>
              <a:schemeClr val="accent2"/>
            </a:solidFill>
          </a:ln>
        </p:spPr>
        <p:txBody>
          <a:bodyPr vert="horz" lIns="91440" tIns="45720" rIns="91440" bIns="45720" rtlCol="0" anchor="ctr">
            <a:noAutofit/>
          </a:bodyPr>
          <a:lstStyle>
            <a:lvl1pPr>
              <a:defRPr lang="en-US" sz="600" b="0" i="0" baseline="0" dirty="0">
                <a:latin typeface="Calibri"/>
                <a:cs typeface="Calibri"/>
              </a:defRPr>
            </a:lvl1pPr>
          </a:lstStyle>
          <a:p>
            <a:pPr marL="0" lvl="0" indent="0" algn="ctr">
              <a:buNone/>
            </a:pPr>
            <a:r>
              <a:rPr lang="en-US" dirty="0" smtClean="0"/>
              <a:t>Click icon to add photo</a:t>
            </a:r>
            <a:endParaRPr lang="en-US" dirty="0"/>
          </a:p>
        </p:txBody>
      </p:sp>
      <p:sp>
        <p:nvSpPr>
          <p:cNvPr id="38" name="Text Placeholder 19"/>
          <p:cNvSpPr>
            <a:spLocks noGrp="1"/>
          </p:cNvSpPr>
          <p:nvPr>
            <p:ph type="body" sz="quarter" idx="21" hasCustomPrompt="1"/>
          </p:nvPr>
        </p:nvSpPr>
        <p:spPr>
          <a:xfrm>
            <a:off x="5666713" y="3328222"/>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ea typeface="+mn-ea"/>
                <a:cs typeface="Calibri"/>
              </a:defRPr>
            </a:lvl1pPr>
          </a:lstStyle>
          <a:p>
            <a:pPr marL="0" lvl="0" indent="0"/>
            <a:r>
              <a:rPr lang="en-US" dirty="0" smtClean="0"/>
              <a:t>Solutions Title – Small description should go here.</a:t>
            </a:r>
            <a:endParaRPr lang="en-US" dirty="0"/>
          </a:p>
        </p:txBody>
      </p:sp>
      <p:sp>
        <p:nvSpPr>
          <p:cNvPr id="39" name="Picture Placeholder 24"/>
          <p:cNvSpPr>
            <a:spLocks noGrp="1"/>
          </p:cNvSpPr>
          <p:nvPr>
            <p:ph type="pic" sz="quarter" idx="22" hasCustomPrompt="1"/>
          </p:nvPr>
        </p:nvSpPr>
        <p:spPr>
          <a:xfrm>
            <a:off x="4988977" y="3327713"/>
            <a:ext cx="524803" cy="525664"/>
          </a:xfrm>
          <a:prstGeom prst="ellipse">
            <a:avLst/>
          </a:prstGeom>
          <a:ln>
            <a:solidFill>
              <a:srgbClr val="6FCCDC"/>
            </a:solidFill>
          </a:ln>
        </p:spPr>
        <p:txBody>
          <a:bodyPr anchor="ctr">
            <a:noAutofit/>
          </a:bodyPr>
          <a:lstStyle>
            <a:lvl1pPr marL="0" indent="0" algn="ctr">
              <a:buNone/>
              <a:defRPr sz="600" b="0" i="0" baseline="0">
                <a:latin typeface="Calibri"/>
                <a:cs typeface="Calibri"/>
              </a:defRPr>
            </a:lvl1pPr>
          </a:lstStyle>
          <a:p>
            <a:r>
              <a:rPr lang="en-US" dirty="0" smtClean="0"/>
              <a:t>Click icon to add photo</a:t>
            </a:r>
            <a:endParaRPr lang="en-US" dirty="0"/>
          </a:p>
        </p:txBody>
      </p:sp>
      <p:sp>
        <p:nvSpPr>
          <p:cNvPr id="16" name="Rectangle 15"/>
          <p:cNvSpPr/>
          <p:nvPr userDrawn="1"/>
        </p:nvSpPr>
        <p:spPr>
          <a:xfrm>
            <a:off x="0" y="3"/>
            <a:ext cx="9144000" cy="129654"/>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sp>
        <p:nvSpPr>
          <p:cNvPr id="20" name="Title 1"/>
          <p:cNvSpPr>
            <a:spLocks noGrp="1"/>
          </p:cNvSpPr>
          <p:nvPr>
            <p:ph type="title"/>
          </p:nvPr>
        </p:nvSpPr>
        <p:spPr>
          <a:xfrm>
            <a:off x="457200" y="154865"/>
            <a:ext cx="8229600" cy="779318"/>
          </a:xfrm>
        </p:spPr>
        <p:txBody>
          <a:bodyPr/>
          <a:lstStyle>
            <a:lvl1pPr algn="l">
              <a:defRPr/>
            </a:lvl1pPr>
          </a:lstStyle>
          <a:p>
            <a:r>
              <a:rPr lang="en-US" dirty="0" smtClean="0"/>
              <a:t>Click to edit Master title style</a:t>
            </a:r>
            <a:endParaRPr lang="en-US" dirty="0"/>
          </a:p>
        </p:txBody>
      </p:sp>
      <p:sp>
        <p:nvSpPr>
          <p:cNvPr id="19" name="Slide Number Placeholder 5"/>
          <p:cNvSpPr txBox="1">
            <a:spLocks/>
          </p:cNvSpPr>
          <p:nvPr userDrawn="1"/>
        </p:nvSpPr>
        <p:spPr>
          <a:xfrm>
            <a:off x="3913006" y="4831622"/>
            <a:ext cx="1324797" cy="212117"/>
          </a:xfrm>
          <a:prstGeom prst="rect">
            <a:avLst/>
          </a:prstGeom>
        </p:spPr>
        <p:txBody>
          <a:bodyPr anchor="t"/>
          <a:lstStyle>
            <a:defPPr>
              <a:defRPr lang="en-US"/>
            </a:defPPr>
            <a:lvl1pPr marL="0" algn="ctr" defTabSz="457200" rtl="0" eaLnBrk="1" latinLnBrk="0" hangingPunct="1">
              <a:defRPr sz="1000" b="0" i="0" kern="800" spc="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0E45553-A111-C04B-8AB1-017C6D5C892C}" type="slidenum">
              <a:rPr lang="en-US" smtClean="0"/>
              <a:pPr/>
              <a:t>‹#›</a:t>
            </a:fld>
            <a:endParaRPr lang="en-US" dirty="0"/>
          </a:p>
        </p:txBody>
      </p:sp>
      <p:pic>
        <p:nvPicPr>
          <p:cNvPr id="25" name="Picture 2"/>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a:stretch/>
        </p:blipFill>
        <p:spPr bwMode="auto">
          <a:xfrm>
            <a:off x="8565171" y="4679549"/>
            <a:ext cx="551374" cy="3981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8149135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olutions Slide 2">
    <p:spTree>
      <p:nvGrpSpPr>
        <p:cNvPr id="1" name=""/>
        <p:cNvGrpSpPr/>
        <p:nvPr/>
      </p:nvGrpSpPr>
      <p:grpSpPr>
        <a:xfrm>
          <a:off x="0" y="0"/>
          <a:ext cx="0" cy="0"/>
          <a:chOff x="0" y="0"/>
          <a:chExt cx="0" cy="0"/>
        </a:xfrm>
      </p:grpSpPr>
      <p:sp>
        <p:nvSpPr>
          <p:cNvPr id="34" name="Rectangle 33"/>
          <p:cNvSpPr/>
          <p:nvPr userDrawn="1"/>
        </p:nvSpPr>
        <p:spPr>
          <a:xfrm>
            <a:off x="0" y="4606928"/>
            <a:ext cx="9144000" cy="536571"/>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8" name="Picture 7"/>
          <p:cNvPicPr>
            <a:picLocks noChangeAspect="1"/>
          </p:cNvPicPr>
          <p:nvPr userDrawn="1"/>
        </p:nvPicPr>
        <p:blipFill>
          <a:blip r:embed="rId2"/>
          <a:stretch>
            <a:fillRect/>
          </a:stretch>
        </p:blipFill>
        <p:spPr>
          <a:xfrm rot="10800000">
            <a:off x="3860801" y="4813298"/>
            <a:ext cx="1422400" cy="330200"/>
          </a:xfrm>
          <a:prstGeom prst="rect">
            <a:avLst/>
          </a:prstGeom>
        </p:spPr>
      </p:pic>
      <p:sp>
        <p:nvSpPr>
          <p:cNvPr id="23" name="Text Placeholder 19"/>
          <p:cNvSpPr>
            <a:spLocks noGrp="1"/>
          </p:cNvSpPr>
          <p:nvPr>
            <p:ph type="body" sz="quarter" idx="15" hasCustomPrompt="1"/>
          </p:nvPr>
        </p:nvSpPr>
        <p:spPr>
          <a:xfrm>
            <a:off x="1772145" y="2784220"/>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cs typeface="Calibri"/>
              </a:defRPr>
            </a:lvl1pPr>
          </a:lstStyle>
          <a:p>
            <a:pPr marL="0" lvl="0" indent="0"/>
            <a:r>
              <a:rPr lang="en-US" dirty="0" smtClean="0"/>
              <a:t>Solutions Title – Small description should go here.</a:t>
            </a:r>
            <a:endParaRPr lang="en-US" dirty="0"/>
          </a:p>
        </p:txBody>
      </p:sp>
      <p:sp>
        <p:nvSpPr>
          <p:cNvPr id="26" name="Picture Placeholder 24"/>
          <p:cNvSpPr>
            <a:spLocks noGrp="1"/>
          </p:cNvSpPr>
          <p:nvPr>
            <p:ph type="pic" sz="quarter" idx="16" hasCustomPrompt="1"/>
          </p:nvPr>
        </p:nvSpPr>
        <p:spPr>
          <a:xfrm>
            <a:off x="1120327" y="2796671"/>
            <a:ext cx="524803" cy="525664"/>
          </a:xfrm>
          <a:prstGeom prst="ellipse">
            <a:avLst/>
          </a:prstGeom>
          <a:noFill/>
          <a:ln>
            <a:solidFill>
              <a:srgbClr val="6FCCDC"/>
            </a:solidFill>
          </a:ln>
        </p:spPr>
        <p:txBody>
          <a:bodyPr anchor="ctr">
            <a:noAutofit/>
          </a:bodyPr>
          <a:lstStyle>
            <a:lvl1pPr marL="0" indent="0" algn="ctr">
              <a:buNone/>
              <a:defRPr sz="600" b="0" i="0" baseline="0">
                <a:latin typeface="Calibri"/>
                <a:cs typeface="Calibri"/>
              </a:defRPr>
            </a:lvl1pPr>
          </a:lstStyle>
          <a:p>
            <a:r>
              <a:rPr lang="en-US" dirty="0" smtClean="0"/>
              <a:t>Click icon to add photo</a:t>
            </a:r>
            <a:endParaRPr lang="en-US" dirty="0"/>
          </a:p>
        </p:txBody>
      </p:sp>
      <p:sp>
        <p:nvSpPr>
          <p:cNvPr id="30" name="Text Placeholder 19"/>
          <p:cNvSpPr>
            <a:spLocks noGrp="1"/>
          </p:cNvSpPr>
          <p:nvPr>
            <p:ph type="body" sz="quarter" idx="17" hasCustomPrompt="1"/>
          </p:nvPr>
        </p:nvSpPr>
        <p:spPr>
          <a:xfrm>
            <a:off x="5640795" y="2784220"/>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cs typeface="Calibri"/>
              </a:defRPr>
            </a:lvl1pPr>
          </a:lstStyle>
          <a:p>
            <a:pPr marL="0" lvl="0" indent="0"/>
            <a:r>
              <a:rPr lang="en-US" dirty="0" smtClean="0"/>
              <a:t>Solutions Title – Small description should go here.</a:t>
            </a:r>
            <a:endParaRPr lang="en-US" dirty="0"/>
          </a:p>
        </p:txBody>
      </p:sp>
      <p:sp>
        <p:nvSpPr>
          <p:cNvPr id="31" name="Picture Placeholder 24"/>
          <p:cNvSpPr>
            <a:spLocks noGrp="1"/>
          </p:cNvSpPr>
          <p:nvPr>
            <p:ph type="pic" sz="quarter" idx="18" hasCustomPrompt="1"/>
          </p:nvPr>
        </p:nvSpPr>
        <p:spPr>
          <a:xfrm>
            <a:off x="4988977" y="2796671"/>
            <a:ext cx="524803" cy="525664"/>
          </a:xfrm>
          <a:prstGeom prst="ellipse">
            <a:avLst/>
          </a:prstGeom>
          <a:ln>
            <a:solidFill>
              <a:srgbClr val="6FCCDC"/>
            </a:solidFill>
          </a:ln>
        </p:spPr>
        <p:txBody>
          <a:bodyPr anchor="ctr">
            <a:noAutofit/>
          </a:bodyPr>
          <a:lstStyle>
            <a:lvl1pPr marL="0" indent="0" algn="ctr">
              <a:buNone/>
              <a:defRPr sz="600" b="0" i="0" baseline="0">
                <a:latin typeface="Calibri"/>
                <a:cs typeface="Calibri"/>
              </a:defRPr>
            </a:lvl1pPr>
          </a:lstStyle>
          <a:p>
            <a:r>
              <a:rPr lang="en-US" dirty="0" smtClean="0"/>
              <a:t>Click icon to add photo</a:t>
            </a:r>
            <a:endParaRPr lang="en-US" dirty="0"/>
          </a:p>
        </p:txBody>
      </p:sp>
      <p:sp>
        <p:nvSpPr>
          <p:cNvPr id="36" name="Text Placeholder 19"/>
          <p:cNvSpPr>
            <a:spLocks noGrp="1"/>
          </p:cNvSpPr>
          <p:nvPr>
            <p:ph type="body" sz="quarter" idx="19" hasCustomPrompt="1"/>
          </p:nvPr>
        </p:nvSpPr>
        <p:spPr>
          <a:xfrm>
            <a:off x="1772145" y="3571432"/>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cs typeface="Calibri"/>
              </a:defRPr>
            </a:lvl1pPr>
          </a:lstStyle>
          <a:p>
            <a:pPr marL="0" lvl="0" indent="0"/>
            <a:r>
              <a:rPr lang="en-US" dirty="0" smtClean="0"/>
              <a:t>Solutions Title – Small description should go here.</a:t>
            </a:r>
            <a:endParaRPr lang="en-US" dirty="0"/>
          </a:p>
        </p:txBody>
      </p:sp>
      <p:sp>
        <p:nvSpPr>
          <p:cNvPr id="37" name="Picture Placeholder 24"/>
          <p:cNvSpPr>
            <a:spLocks noGrp="1"/>
          </p:cNvSpPr>
          <p:nvPr>
            <p:ph type="pic" sz="quarter" idx="20" hasCustomPrompt="1"/>
          </p:nvPr>
        </p:nvSpPr>
        <p:spPr>
          <a:xfrm>
            <a:off x="1120327" y="3583883"/>
            <a:ext cx="524803" cy="525664"/>
          </a:xfrm>
          <a:prstGeom prst="ellipse">
            <a:avLst/>
          </a:prstGeom>
          <a:noFill/>
          <a:ln>
            <a:solidFill>
              <a:srgbClr val="6FCCDC"/>
            </a:solidFill>
          </a:ln>
        </p:spPr>
        <p:txBody>
          <a:bodyPr anchor="ctr">
            <a:noAutofit/>
          </a:bodyPr>
          <a:lstStyle>
            <a:lvl1pPr marL="0" indent="0" algn="ctr">
              <a:buNone/>
              <a:defRPr sz="600" b="0" i="0" baseline="0">
                <a:latin typeface="Calibri"/>
                <a:cs typeface="Calibri"/>
              </a:defRPr>
            </a:lvl1pPr>
          </a:lstStyle>
          <a:p>
            <a:r>
              <a:rPr lang="en-US" dirty="0" smtClean="0"/>
              <a:t>Click icon to add photo</a:t>
            </a:r>
            <a:endParaRPr lang="en-US" dirty="0"/>
          </a:p>
        </p:txBody>
      </p:sp>
      <p:sp>
        <p:nvSpPr>
          <p:cNvPr id="38" name="Text Placeholder 19"/>
          <p:cNvSpPr>
            <a:spLocks noGrp="1"/>
          </p:cNvSpPr>
          <p:nvPr>
            <p:ph type="body" sz="quarter" idx="21" hasCustomPrompt="1"/>
          </p:nvPr>
        </p:nvSpPr>
        <p:spPr>
          <a:xfrm>
            <a:off x="5640795" y="3571432"/>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cs typeface="Calibri"/>
              </a:defRPr>
            </a:lvl1pPr>
          </a:lstStyle>
          <a:p>
            <a:pPr marL="0" lvl="0" indent="0"/>
            <a:r>
              <a:rPr lang="en-US" dirty="0" smtClean="0"/>
              <a:t>Solutions Title – Small description should go here.</a:t>
            </a:r>
            <a:endParaRPr lang="en-US" dirty="0"/>
          </a:p>
        </p:txBody>
      </p:sp>
      <p:sp>
        <p:nvSpPr>
          <p:cNvPr id="39" name="Picture Placeholder 24"/>
          <p:cNvSpPr>
            <a:spLocks noGrp="1"/>
          </p:cNvSpPr>
          <p:nvPr>
            <p:ph type="pic" sz="quarter" idx="22" hasCustomPrompt="1"/>
          </p:nvPr>
        </p:nvSpPr>
        <p:spPr>
          <a:xfrm>
            <a:off x="4988977" y="3583883"/>
            <a:ext cx="524803" cy="525664"/>
          </a:xfrm>
          <a:prstGeom prst="ellipse">
            <a:avLst/>
          </a:prstGeom>
          <a:ln>
            <a:solidFill>
              <a:srgbClr val="6FCCDC"/>
            </a:solidFill>
          </a:ln>
        </p:spPr>
        <p:txBody>
          <a:bodyPr anchor="ctr">
            <a:noAutofit/>
          </a:bodyPr>
          <a:lstStyle>
            <a:lvl1pPr marL="0" indent="0" algn="ctr">
              <a:buNone/>
              <a:defRPr sz="600" b="0" i="0" baseline="0">
                <a:latin typeface="Calibri"/>
                <a:cs typeface="Calibri"/>
              </a:defRPr>
            </a:lvl1pPr>
          </a:lstStyle>
          <a:p>
            <a:r>
              <a:rPr lang="en-US" dirty="0" smtClean="0"/>
              <a:t>Click icon to add photo</a:t>
            </a:r>
            <a:endParaRPr lang="en-US" dirty="0"/>
          </a:p>
        </p:txBody>
      </p:sp>
      <p:sp>
        <p:nvSpPr>
          <p:cNvPr id="16" name="Text Placeholder 19"/>
          <p:cNvSpPr>
            <a:spLocks noGrp="1"/>
          </p:cNvSpPr>
          <p:nvPr>
            <p:ph type="body" sz="quarter" idx="23" hasCustomPrompt="1"/>
          </p:nvPr>
        </p:nvSpPr>
        <p:spPr>
          <a:xfrm>
            <a:off x="1772145" y="1210305"/>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cs typeface="Calibri"/>
              </a:defRPr>
            </a:lvl1pPr>
          </a:lstStyle>
          <a:p>
            <a:pPr marL="0" lvl="0" indent="0"/>
            <a:r>
              <a:rPr lang="en-US" dirty="0" smtClean="0"/>
              <a:t>Solutions Title – Small description should go here.</a:t>
            </a:r>
            <a:endParaRPr lang="en-US" dirty="0"/>
          </a:p>
        </p:txBody>
      </p:sp>
      <p:sp>
        <p:nvSpPr>
          <p:cNvPr id="17" name="Picture Placeholder 24"/>
          <p:cNvSpPr>
            <a:spLocks noGrp="1"/>
          </p:cNvSpPr>
          <p:nvPr>
            <p:ph type="pic" sz="quarter" idx="24" hasCustomPrompt="1"/>
          </p:nvPr>
        </p:nvSpPr>
        <p:spPr>
          <a:xfrm>
            <a:off x="1120327" y="1222756"/>
            <a:ext cx="524803" cy="525664"/>
          </a:xfrm>
          <a:prstGeom prst="ellipse">
            <a:avLst/>
          </a:prstGeom>
          <a:noFill/>
          <a:ln>
            <a:solidFill>
              <a:srgbClr val="6FCCDC"/>
            </a:solidFill>
          </a:ln>
        </p:spPr>
        <p:txBody>
          <a:bodyPr anchor="ctr">
            <a:noAutofit/>
          </a:bodyPr>
          <a:lstStyle>
            <a:lvl1pPr marL="0" indent="0" algn="ctr">
              <a:buNone/>
              <a:defRPr sz="600" b="0" i="0" baseline="0">
                <a:latin typeface="Calibri"/>
                <a:cs typeface="Calibri"/>
              </a:defRPr>
            </a:lvl1pPr>
          </a:lstStyle>
          <a:p>
            <a:r>
              <a:rPr lang="en-US" dirty="0" smtClean="0"/>
              <a:t>Click icon to add photo</a:t>
            </a:r>
            <a:endParaRPr lang="en-US" dirty="0"/>
          </a:p>
        </p:txBody>
      </p:sp>
      <p:sp>
        <p:nvSpPr>
          <p:cNvPr id="18" name="Text Placeholder 19"/>
          <p:cNvSpPr>
            <a:spLocks noGrp="1"/>
          </p:cNvSpPr>
          <p:nvPr>
            <p:ph type="body" sz="quarter" idx="25" hasCustomPrompt="1"/>
          </p:nvPr>
        </p:nvSpPr>
        <p:spPr>
          <a:xfrm>
            <a:off x="5640795" y="1210305"/>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cs typeface="Calibri"/>
              </a:defRPr>
            </a:lvl1pPr>
          </a:lstStyle>
          <a:p>
            <a:pPr marL="0" lvl="0" indent="0"/>
            <a:r>
              <a:rPr lang="en-US" dirty="0" smtClean="0"/>
              <a:t>Solutions Title – Small description should go here.</a:t>
            </a:r>
            <a:endParaRPr lang="en-US" dirty="0"/>
          </a:p>
        </p:txBody>
      </p:sp>
      <p:sp>
        <p:nvSpPr>
          <p:cNvPr id="20" name="Picture Placeholder 24"/>
          <p:cNvSpPr>
            <a:spLocks noGrp="1"/>
          </p:cNvSpPr>
          <p:nvPr>
            <p:ph type="pic" sz="quarter" idx="26" hasCustomPrompt="1"/>
          </p:nvPr>
        </p:nvSpPr>
        <p:spPr>
          <a:xfrm>
            <a:off x="4988977" y="1222756"/>
            <a:ext cx="524803" cy="525664"/>
          </a:xfrm>
          <a:prstGeom prst="ellipse">
            <a:avLst/>
          </a:prstGeom>
          <a:ln>
            <a:solidFill>
              <a:srgbClr val="6FCCDC"/>
            </a:solidFill>
          </a:ln>
        </p:spPr>
        <p:txBody>
          <a:bodyPr anchor="ctr">
            <a:noAutofit/>
          </a:bodyPr>
          <a:lstStyle>
            <a:lvl1pPr marL="0" indent="0" algn="ctr">
              <a:buNone/>
              <a:defRPr sz="600" b="0" i="0" baseline="0">
                <a:latin typeface="Calibri"/>
                <a:cs typeface="Calibri"/>
              </a:defRPr>
            </a:lvl1pPr>
          </a:lstStyle>
          <a:p>
            <a:r>
              <a:rPr lang="en-US" dirty="0" smtClean="0"/>
              <a:t>Click icon to add photo</a:t>
            </a:r>
            <a:endParaRPr lang="en-US" dirty="0"/>
          </a:p>
        </p:txBody>
      </p:sp>
      <p:sp>
        <p:nvSpPr>
          <p:cNvPr id="22" name="Text Placeholder 19"/>
          <p:cNvSpPr>
            <a:spLocks noGrp="1"/>
          </p:cNvSpPr>
          <p:nvPr>
            <p:ph type="body" sz="quarter" idx="27" hasCustomPrompt="1"/>
          </p:nvPr>
        </p:nvSpPr>
        <p:spPr>
          <a:xfrm>
            <a:off x="1772145" y="1997517"/>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cs typeface="Calibri"/>
              </a:defRPr>
            </a:lvl1pPr>
          </a:lstStyle>
          <a:p>
            <a:pPr marL="0" lvl="0" indent="0"/>
            <a:r>
              <a:rPr lang="en-US" dirty="0" smtClean="0"/>
              <a:t>Solutions Title – Small description should go here.</a:t>
            </a:r>
            <a:endParaRPr lang="en-US" dirty="0"/>
          </a:p>
        </p:txBody>
      </p:sp>
      <p:sp>
        <p:nvSpPr>
          <p:cNvPr id="24" name="Picture Placeholder 24"/>
          <p:cNvSpPr>
            <a:spLocks noGrp="1"/>
          </p:cNvSpPr>
          <p:nvPr>
            <p:ph type="pic" sz="quarter" idx="28" hasCustomPrompt="1"/>
          </p:nvPr>
        </p:nvSpPr>
        <p:spPr>
          <a:xfrm>
            <a:off x="1120327" y="2009968"/>
            <a:ext cx="524803" cy="525664"/>
          </a:xfrm>
          <a:prstGeom prst="ellipse">
            <a:avLst/>
          </a:prstGeom>
          <a:noFill/>
          <a:ln>
            <a:solidFill>
              <a:srgbClr val="6FCCDC"/>
            </a:solidFill>
          </a:ln>
        </p:spPr>
        <p:txBody>
          <a:bodyPr anchor="ctr">
            <a:noAutofit/>
          </a:bodyPr>
          <a:lstStyle>
            <a:lvl1pPr marL="0" indent="0" algn="ctr">
              <a:buNone/>
              <a:defRPr sz="600" b="0" i="0" baseline="0">
                <a:latin typeface="Calibri"/>
                <a:cs typeface="Calibri"/>
              </a:defRPr>
            </a:lvl1pPr>
          </a:lstStyle>
          <a:p>
            <a:r>
              <a:rPr lang="en-US" dirty="0" smtClean="0"/>
              <a:t>Click icon to add photo</a:t>
            </a:r>
            <a:endParaRPr lang="en-US" dirty="0"/>
          </a:p>
        </p:txBody>
      </p:sp>
      <p:sp>
        <p:nvSpPr>
          <p:cNvPr id="25" name="Text Placeholder 19"/>
          <p:cNvSpPr>
            <a:spLocks noGrp="1"/>
          </p:cNvSpPr>
          <p:nvPr>
            <p:ph type="body" sz="quarter" idx="29" hasCustomPrompt="1"/>
          </p:nvPr>
        </p:nvSpPr>
        <p:spPr>
          <a:xfrm>
            <a:off x="5640795" y="1997517"/>
            <a:ext cx="2435333" cy="525663"/>
          </a:xfrm>
        </p:spPr>
        <p:txBody>
          <a:bodyPr vert="horz" lIns="91440" tIns="45720" rIns="91440" bIns="45720" rtlCol="0" anchor="t">
            <a:normAutofit/>
          </a:bodyPr>
          <a:lstStyle>
            <a:lvl1pPr marL="0" indent="0" algn="l">
              <a:lnSpc>
                <a:spcPct val="90000"/>
              </a:lnSpc>
              <a:spcBef>
                <a:spcPts val="0"/>
              </a:spcBef>
              <a:spcAft>
                <a:spcPts val="200"/>
              </a:spcAft>
              <a:buNone/>
              <a:defRPr lang="en-US" sz="1200" b="0" i="0" kern="1000" spc="0" baseline="0" dirty="0">
                <a:solidFill>
                  <a:schemeClr val="bg2">
                    <a:lumMod val="25000"/>
                  </a:schemeClr>
                </a:solidFill>
                <a:latin typeface="Calibri"/>
                <a:cs typeface="Calibri"/>
              </a:defRPr>
            </a:lvl1pPr>
          </a:lstStyle>
          <a:p>
            <a:pPr marL="0" lvl="0" indent="0"/>
            <a:r>
              <a:rPr lang="en-US" dirty="0" smtClean="0"/>
              <a:t>Solutions Title – Small description should go here.</a:t>
            </a:r>
            <a:endParaRPr lang="en-US" dirty="0"/>
          </a:p>
        </p:txBody>
      </p:sp>
      <p:sp>
        <p:nvSpPr>
          <p:cNvPr id="27" name="Picture Placeholder 24"/>
          <p:cNvSpPr>
            <a:spLocks noGrp="1"/>
          </p:cNvSpPr>
          <p:nvPr>
            <p:ph type="pic" sz="quarter" idx="30" hasCustomPrompt="1"/>
          </p:nvPr>
        </p:nvSpPr>
        <p:spPr>
          <a:xfrm>
            <a:off x="4988977" y="2009968"/>
            <a:ext cx="524803" cy="525664"/>
          </a:xfrm>
          <a:prstGeom prst="ellipse">
            <a:avLst/>
          </a:prstGeom>
          <a:ln>
            <a:solidFill>
              <a:srgbClr val="6FCCDC"/>
            </a:solidFill>
          </a:ln>
        </p:spPr>
        <p:txBody>
          <a:bodyPr anchor="ctr">
            <a:noAutofit/>
          </a:bodyPr>
          <a:lstStyle>
            <a:lvl1pPr marL="0" indent="0" algn="ctr">
              <a:buNone/>
              <a:defRPr sz="600" b="0" i="0" baseline="0">
                <a:latin typeface="Calibri"/>
                <a:cs typeface="Calibri"/>
              </a:defRPr>
            </a:lvl1pPr>
          </a:lstStyle>
          <a:p>
            <a:r>
              <a:rPr lang="en-US" dirty="0" smtClean="0"/>
              <a:t>Click icon to add photo</a:t>
            </a:r>
            <a:endParaRPr lang="en-US" dirty="0"/>
          </a:p>
        </p:txBody>
      </p:sp>
      <p:sp>
        <p:nvSpPr>
          <p:cNvPr id="28" name="Rectangle 27"/>
          <p:cNvSpPr/>
          <p:nvPr userDrawn="1"/>
        </p:nvSpPr>
        <p:spPr>
          <a:xfrm>
            <a:off x="0" y="3"/>
            <a:ext cx="9144000" cy="129654"/>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32" name="Picture 3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sp>
        <p:nvSpPr>
          <p:cNvPr id="33" name="Title 1"/>
          <p:cNvSpPr>
            <a:spLocks noGrp="1"/>
          </p:cNvSpPr>
          <p:nvPr>
            <p:ph type="title"/>
          </p:nvPr>
        </p:nvSpPr>
        <p:spPr>
          <a:xfrm>
            <a:off x="457200" y="154865"/>
            <a:ext cx="8229600" cy="779318"/>
          </a:xfrm>
        </p:spPr>
        <p:txBody>
          <a:bodyPr/>
          <a:lstStyle>
            <a:lvl1pPr algn="l">
              <a:defRPr/>
            </a:lvl1pPr>
          </a:lstStyle>
          <a:p>
            <a:r>
              <a:rPr lang="en-US" dirty="0" smtClean="0"/>
              <a:t>Click to edit Master title style</a:t>
            </a:r>
            <a:endParaRPr lang="en-US" dirty="0"/>
          </a:p>
        </p:txBody>
      </p:sp>
      <p:sp>
        <p:nvSpPr>
          <p:cNvPr id="35" name="Slide Number Placeholder 5"/>
          <p:cNvSpPr txBox="1">
            <a:spLocks/>
          </p:cNvSpPr>
          <p:nvPr userDrawn="1"/>
        </p:nvSpPr>
        <p:spPr>
          <a:xfrm>
            <a:off x="3913006" y="4831622"/>
            <a:ext cx="1324797" cy="212117"/>
          </a:xfrm>
          <a:prstGeom prst="rect">
            <a:avLst/>
          </a:prstGeom>
        </p:spPr>
        <p:txBody>
          <a:bodyPr anchor="t"/>
          <a:lstStyle>
            <a:defPPr>
              <a:defRPr lang="en-US"/>
            </a:defPPr>
            <a:lvl1pPr marL="0" algn="ctr" defTabSz="457200" rtl="0" eaLnBrk="1" latinLnBrk="0" hangingPunct="1">
              <a:defRPr sz="1000" b="0" i="0" kern="800" spc="200">
                <a:solidFill>
                  <a:schemeClr val="bg1"/>
                </a:solidFill>
                <a:latin typeface="Calibri"/>
                <a:ea typeface="+mn-ea"/>
                <a:cs typeface="Calibri"/>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0E45553-A111-C04B-8AB1-017C6D5C892C}" type="slidenum">
              <a:rPr lang="en-US" smtClean="0"/>
              <a:pPr/>
              <a:t>‹#›</a:t>
            </a:fld>
            <a:endParaRPr lang="en-US" dirty="0"/>
          </a:p>
        </p:txBody>
      </p:sp>
      <p:pic>
        <p:nvPicPr>
          <p:cNvPr id="29" name="Picture 2"/>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a:stretch/>
        </p:blipFill>
        <p:spPr bwMode="auto">
          <a:xfrm>
            <a:off x="8565171" y="4679549"/>
            <a:ext cx="551374" cy="3981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9598135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Disclaimer Slide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3549265" y="1752292"/>
            <a:ext cx="2032770" cy="1626216"/>
          </a:xfrm>
          <a:prstGeom prst="rect">
            <a:avLst/>
          </a:prstGeom>
        </p:spPr>
      </p:pic>
      <p:sp>
        <p:nvSpPr>
          <p:cNvPr id="5" name="Text Box 7"/>
          <p:cNvSpPr txBox="1">
            <a:spLocks noChangeArrowheads="1"/>
          </p:cNvSpPr>
          <p:nvPr userDrawn="1"/>
        </p:nvSpPr>
        <p:spPr bwMode="auto">
          <a:xfrm>
            <a:off x="423841" y="4431950"/>
            <a:ext cx="8229600" cy="369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91438" tIns="45719" rIns="91438" bIns="45719">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just">
              <a:spcBef>
                <a:spcPct val="20000"/>
              </a:spcBef>
            </a:pPr>
            <a:r>
              <a:rPr lang="en-US" altLang="en-US" sz="600" dirty="0">
                <a:solidFill>
                  <a:srgbClr val="0D1B1C"/>
                </a:solidFill>
                <a:latin typeface="Calibri"/>
                <a:cs typeface="Calibri"/>
              </a:rPr>
              <a:t>© 2015 Atigeo, Corporation. All rights reserved.  Atigeo and the xPatterns logo are trademarks of Atigeo. The information herein is for informational purposes only and represents the current view of Atigeo as of the date of this presentation.  Because Atigeo must respond to changing market conditions, it should not be interpreted to be a commitment on the part of Atigeo, and Atigeo cannot guarantee the accuracy of any information provided after the date of this presentation.  ATIGEO MAKES NO WARRANTIES, EXPRESS, IMPLIED OR STATUTORY, AS TO THE INFORMATION IN THIS PRESENTATION.</a:t>
            </a:r>
          </a:p>
        </p:txBody>
      </p:sp>
    </p:spTree>
    <p:extLst>
      <p:ext uri="{BB962C8B-B14F-4D97-AF65-F5344CB8AC3E}">
        <p14:creationId xmlns:p14="http://schemas.microsoft.com/office/powerpoint/2010/main" val="331294983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o Logo">
    <p:spTree>
      <p:nvGrpSpPr>
        <p:cNvPr id="1" name=""/>
        <p:cNvGrpSpPr/>
        <p:nvPr/>
      </p:nvGrpSpPr>
      <p:grpSpPr>
        <a:xfrm>
          <a:off x="0" y="0"/>
          <a:ext cx="0" cy="0"/>
          <a:chOff x="0" y="0"/>
          <a:chExt cx="0" cy="0"/>
        </a:xfrm>
      </p:grpSpPr>
      <p:sp>
        <p:nvSpPr>
          <p:cNvPr id="7" name="Rectangle 6"/>
          <p:cNvSpPr/>
          <p:nvPr userDrawn="1"/>
        </p:nvSpPr>
        <p:spPr>
          <a:xfrm>
            <a:off x="0" y="0"/>
            <a:ext cx="9144000" cy="5143497"/>
          </a:xfrm>
          <a:prstGeom prst="rect">
            <a:avLst/>
          </a:prstGeom>
          <a:solidFill>
            <a:srgbClr val="0D1B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18" name="Picture 17" descr="HighlightedSpiro.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0" y="25917"/>
            <a:ext cx="9144000" cy="5143500"/>
          </a:xfrm>
          <a:prstGeom prst="rect">
            <a:avLst/>
          </a:prstGeom>
        </p:spPr>
      </p:pic>
      <p:sp>
        <p:nvSpPr>
          <p:cNvPr id="13" name="Picture Placeholder 10"/>
          <p:cNvSpPr>
            <a:spLocks noGrp="1"/>
          </p:cNvSpPr>
          <p:nvPr>
            <p:ph type="pic" sz="quarter" idx="15" hasCustomPrompt="1"/>
          </p:nvPr>
        </p:nvSpPr>
        <p:spPr>
          <a:xfrm>
            <a:off x="5069127" y="583212"/>
            <a:ext cx="3651930" cy="3651916"/>
          </a:xfrm>
          <a:prstGeom prst="ellipse">
            <a:avLst/>
          </a:prstGeom>
          <a:ln w="12700" cmpd="sng">
            <a:gradFill flip="none" rotWithShape="1">
              <a:gsLst>
                <a:gs pos="0">
                  <a:srgbClr val="F47521"/>
                </a:gs>
                <a:gs pos="100000">
                  <a:srgbClr val="FFFFFF">
                    <a:alpha val="0"/>
                  </a:srgbClr>
                </a:gs>
              </a:gsLst>
              <a:lin ang="10800000" scaled="0"/>
              <a:tileRect/>
            </a:gradFill>
          </a:ln>
        </p:spPr>
        <p:txBody>
          <a:bodyPr anchor="ctr">
            <a:normAutofit/>
          </a:bodyPr>
          <a:lstStyle>
            <a:lvl1pPr marL="0" indent="0" algn="ctr">
              <a:buNone/>
              <a:defRPr sz="1400" b="0" i="0" baseline="0">
                <a:solidFill>
                  <a:srgbClr val="FFFFFF"/>
                </a:solidFill>
                <a:latin typeface="Calibri"/>
                <a:cs typeface="Calibri"/>
              </a:defRPr>
            </a:lvl1pPr>
          </a:lstStyle>
          <a:p>
            <a:r>
              <a:rPr lang="en-US" dirty="0" smtClean="0"/>
              <a:t>Click icon to add photo</a:t>
            </a:r>
            <a:endParaRPr lang="en-US" dirty="0"/>
          </a:p>
        </p:txBody>
      </p:sp>
      <p:sp>
        <p:nvSpPr>
          <p:cNvPr id="11" name="Text Placeholder 15"/>
          <p:cNvSpPr>
            <a:spLocks noGrp="1"/>
          </p:cNvSpPr>
          <p:nvPr>
            <p:ph type="body" sz="quarter" idx="11" hasCustomPrompt="1"/>
          </p:nvPr>
        </p:nvSpPr>
        <p:spPr>
          <a:xfrm>
            <a:off x="602303" y="2917075"/>
            <a:ext cx="4187639" cy="1436491"/>
          </a:xfrm>
        </p:spPr>
        <p:txBody>
          <a:bodyPr lIns="0" tIns="0" rIns="0" bIns="0">
            <a:normAutofit/>
          </a:bodyPr>
          <a:lstStyle>
            <a:lvl1pPr marL="0" indent="0" algn="ctr">
              <a:buFont typeface="Arial"/>
              <a:buNone/>
              <a:defRPr sz="1600" b="0" i="0" spc="100">
                <a:solidFill>
                  <a:srgbClr val="8DA0A0"/>
                </a:solidFill>
                <a:latin typeface="Calibri"/>
                <a:cs typeface="Calibri"/>
              </a:defRPr>
            </a:lvl1pPr>
            <a:lvl2pPr>
              <a:defRPr b="0" i="0">
                <a:solidFill>
                  <a:srgbClr val="FFFFFF"/>
                </a:solidFill>
                <a:latin typeface="Bariol Regular"/>
                <a:cs typeface="Bariol Regular"/>
              </a:defRPr>
            </a:lvl2pPr>
            <a:lvl3pPr>
              <a:defRPr b="0" i="0">
                <a:solidFill>
                  <a:srgbClr val="FFFFFF"/>
                </a:solidFill>
                <a:latin typeface="Bariol Regular"/>
                <a:cs typeface="Bariol Regular"/>
              </a:defRPr>
            </a:lvl3pPr>
            <a:lvl4pPr>
              <a:defRPr b="0" i="0">
                <a:solidFill>
                  <a:srgbClr val="FFFFFF"/>
                </a:solidFill>
                <a:latin typeface="Bariol Regular"/>
                <a:cs typeface="Bariol Regular"/>
              </a:defRPr>
            </a:lvl4pPr>
            <a:lvl5pPr>
              <a:defRPr b="0" i="0">
                <a:solidFill>
                  <a:srgbClr val="FFFFFF"/>
                </a:solidFill>
                <a:latin typeface="Bariol Regular"/>
                <a:cs typeface="Bariol Regular"/>
              </a:defRPr>
            </a:lvl5pPr>
          </a:lstStyle>
          <a:p>
            <a:pPr lvl="0"/>
            <a:r>
              <a:rPr lang="en-US" dirty="0" smtClean="0"/>
              <a:t>Click to edit sections intro paragraph</a:t>
            </a:r>
            <a:endParaRPr lang="en-US" dirty="0"/>
          </a:p>
        </p:txBody>
      </p:sp>
      <p:sp>
        <p:nvSpPr>
          <p:cNvPr id="12" name="Title 1"/>
          <p:cNvSpPr>
            <a:spLocks noGrp="1"/>
          </p:cNvSpPr>
          <p:nvPr>
            <p:ph type="title" hasCustomPrompt="1"/>
          </p:nvPr>
        </p:nvSpPr>
        <p:spPr>
          <a:xfrm>
            <a:off x="602303" y="2209277"/>
            <a:ext cx="4187639" cy="555229"/>
          </a:xfrm>
        </p:spPr>
        <p:txBody>
          <a:bodyPr vert="horz" lIns="0" tIns="0" rIns="0" bIns="0" rtlCol="0" anchor="b" anchorCtr="0">
            <a:normAutofit/>
          </a:bodyPr>
          <a:lstStyle>
            <a:lvl1pPr algn="ctr">
              <a:defRPr lang="en-US" sz="2000" b="0" i="0" kern="1200" cap="all" spc="200" dirty="0">
                <a:solidFill>
                  <a:srgbClr val="6FCCDC"/>
                </a:solidFill>
                <a:latin typeface="Calibri"/>
                <a:ea typeface="+mj-ea"/>
                <a:cs typeface="Calibri"/>
              </a:defRPr>
            </a:lvl1pPr>
          </a:lstStyle>
          <a:p>
            <a:pPr lvl="0"/>
            <a:r>
              <a:rPr lang="en-US" dirty="0" smtClean="0"/>
              <a:t>Your Section Title Here</a:t>
            </a:r>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spTree>
    <p:extLst>
      <p:ext uri="{BB962C8B-B14F-4D97-AF65-F5344CB8AC3E}">
        <p14:creationId xmlns:p14="http://schemas.microsoft.com/office/powerpoint/2010/main" val="103198234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yber">
    <p:spTree>
      <p:nvGrpSpPr>
        <p:cNvPr id="1" name=""/>
        <p:cNvGrpSpPr/>
        <p:nvPr/>
      </p:nvGrpSpPr>
      <p:grpSpPr>
        <a:xfrm>
          <a:off x="0" y="0"/>
          <a:ext cx="0" cy="0"/>
          <a:chOff x="0" y="0"/>
          <a:chExt cx="0" cy="0"/>
        </a:xfrm>
      </p:grpSpPr>
      <p:sp>
        <p:nvSpPr>
          <p:cNvPr id="7" name="Rectangle 6"/>
          <p:cNvSpPr/>
          <p:nvPr userDrawn="1"/>
        </p:nvSpPr>
        <p:spPr>
          <a:xfrm>
            <a:off x="0" y="0"/>
            <a:ext cx="9144000" cy="5143497"/>
          </a:xfrm>
          <a:prstGeom prst="rect">
            <a:avLst/>
          </a:prstGeom>
          <a:solidFill>
            <a:srgbClr val="0D1B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18" name="Picture 17" descr="HighlightedSpiro.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0" y="25917"/>
            <a:ext cx="9144000" cy="5143500"/>
          </a:xfrm>
          <a:prstGeom prst="rect">
            <a:avLst/>
          </a:prstGeom>
        </p:spPr>
      </p:pic>
      <p:sp>
        <p:nvSpPr>
          <p:cNvPr id="13" name="Picture Placeholder 10"/>
          <p:cNvSpPr>
            <a:spLocks noGrp="1"/>
          </p:cNvSpPr>
          <p:nvPr>
            <p:ph type="pic" sz="quarter" idx="15" hasCustomPrompt="1"/>
          </p:nvPr>
        </p:nvSpPr>
        <p:spPr>
          <a:xfrm>
            <a:off x="5069127" y="583212"/>
            <a:ext cx="3651930" cy="3651916"/>
          </a:xfrm>
          <a:prstGeom prst="ellipse">
            <a:avLst/>
          </a:prstGeom>
          <a:ln w="12700" cmpd="sng">
            <a:gradFill flip="none" rotWithShape="1">
              <a:gsLst>
                <a:gs pos="0">
                  <a:srgbClr val="F47521"/>
                </a:gs>
                <a:gs pos="100000">
                  <a:srgbClr val="FFFFFF">
                    <a:alpha val="0"/>
                  </a:srgbClr>
                </a:gs>
              </a:gsLst>
              <a:lin ang="10800000" scaled="0"/>
              <a:tileRect/>
            </a:gradFill>
          </a:ln>
        </p:spPr>
        <p:txBody>
          <a:bodyPr anchor="ctr">
            <a:normAutofit/>
          </a:bodyPr>
          <a:lstStyle>
            <a:lvl1pPr marL="0" indent="0" algn="ctr">
              <a:buNone/>
              <a:defRPr sz="1400" b="0" i="0" baseline="0">
                <a:solidFill>
                  <a:srgbClr val="FFFFFF"/>
                </a:solidFill>
                <a:latin typeface="Calibri"/>
                <a:cs typeface="Calibri"/>
              </a:defRPr>
            </a:lvl1pPr>
          </a:lstStyle>
          <a:p>
            <a:r>
              <a:rPr lang="en-US" dirty="0" smtClean="0"/>
              <a:t>Click icon to add photo</a:t>
            </a:r>
            <a:endParaRPr lang="en-US" dirty="0"/>
          </a:p>
        </p:txBody>
      </p:sp>
      <p:sp>
        <p:nvSpPr>
          <p:cNvPr id="11" name="Text Placeholder 15"/>
          <p:cNvSpPr>
            <a:spLocks noGrp="1"/>
          </p:cNvSpPr>
          <p:nvPr>
            <p:ph type="body" sz="quarter" idx="11" hasCustomPrompt="1"/>
          </p:nvPr>
        </p:nvSpPr>
        <p:spPr>
          <a:xfrm>
            <a:off x="602303" y="2917075"/>
            <a:ext cx="4187639" cy="1436491"/>
          </a:xfrm>
        </p:spPr>
        <p:txBody>
          <a:bodyPr lIns="0" tIns="0" rIns="0" bIns="0">
            <a:normAutofit/>
          </a:bodyPr>
          <a:lstStyle>
            <a:lvl1pPr marL="0" indent="0" algn="ctr">
              <a:buFont typeface="Arial"/>
              <a:buNone/>
              <a:defRPr sz="1600" b="0" i="0" spc="100">
                <a:solidFill>
                  <a:srgbClr val="8DA0A0"/>
                </a:solidFill>
                <a:latin typeface="Calibri"/>
                <a:cs typeface="Calibri"/>
              </a:defRPr>
            </a:lvl1pPr>
            <a:lvl2pPr>
              <a:defRPr b="0" i="0">
                <a:solidFill>
                  <a:srgbClr val="FFFFFF"/>
                </a:solidFill>
                <a:latin typeface="Bariol Regular"/>
                <a:cs typeface="Bariol Regular"/>
              </a:defRPr>
            </a:lvl2pPr>
            <a:lvl3pPr>
              <a:defRPr b="0" i="0">
                <a:solidFill>
                  <a:srgbClr val="FFFFFF"/>
                </a:solidFill>
                <a:latin typeface="Bariol Regular"/>
                <a:cs typeface="Bariol Regular"/>
              </a:defRPr>
            </a:lvl3pPr>
            <a:lvl4pPr>
              <a:defRPr b="0" i="0">
                <a:solidFill>
                  <a:srgbClr val="FFFFFF"/>
                </a:solidFill>
                <a:latin typeface="Bariol Regular"/>
                <a:cs typeface="Bariol Regular"/>
              </a:defRPr>
            </a:lvl4pPr>
            <a:lvl5pPr>
              <a:defRPr b="0" i="0">
                <a:solidFill>
                  <a:srgbClr val="FFFFFF"/>
                </a:solidFill>
                <a:latin typeface="Bariol Regular"/>
                <a:cs typeface="Bariol Regular"/>
              </a:defRPr>
            </a:lvl5pPr>
          </a:lstStyle>
          <a:p>
            <a:pPr lvl="0"/>
            <a:r>
              <a:rPr lang="en-US" dirty="0" smtClean="0"/>
              <a:t>Click to edit sections intro paragraph</a:t>
            </a:r>
            <a:endParaRPr lang="en-US" dirty="0"/>
          </a:p>
        </p:txBody>
      </p:sp>
      <p:sp>
        <p:nvSpPr>
          <p:cNvPr id="12" name="Title 1"/>
          <p:cNvSpPr>
            <a:spLocks noGrp="1"/>
          </p:cNvSpPr>
          <p:nvPr>
            <p:ph type="title" hasCustomPrompt="1"/>
          </p:nvPr>
        </p:nvSpPr>
        <p:spPr>
          <a:xfrm>
            <a:off x="602303" y="2209277"/>
            <a:ext cx="4187639" cy="555229"/>
          </a:xfrm>
        </p:spPr>
        <p:txBody>
          <a:bodyPr vert="horz" lIns="0" tIns="0" rIns="0" bIns="0" rtlCol="0" anchor="b" anchorCtr="0">
            <a:normAutofit/>
          </a:bodyPr>
          <a:lstStyle>
            <a:lvl1pPr algn="ctr">
              <a:defRPr lang="en-US" sz="2000" b="0" i="0" kern="1200" cap="all" spc="200" dirty="0">
                <a:solidFill>
                  <a:srgbClr val="6FCCDC"/>
                </a:solidFill>
                <a:latin typeface="Calibri"/>
                <a:ea typeface="+mj-ea"/>
                <a:cs typeface="Calibri"/>
              </a:defRPr>
            </a:lvl1pPr>
          </a:lstStyle>
          <a:p>
            <a:pPr lvl="0"/>
            <a:r>
              <a:rPr lang="en-US" dirty="0" smtClean="0"/>
              <a:t>Your Section Title Here</a:t>
            </a:r>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pic>
        <p:nvPicPr>
          <p:cNvPr id="19" name="Picture 2"/>
          <p:cNvPicPr>
            <a:picLocks noChangeAspect="1" noChangeArrowheads="1"/>
          </p:cNvPicPr>
          <p:nvPr userDrawn="1"/>
        </p:nvPicPr>
        <p:blipFill>
          <a:blip r:embed="rId4">
            <a:extLst>
              <a:ext uri="{28A0092B-C50C-407E-A947-70E740481C1C}">
                <a14:useLocalDpi xmlns:a14="http://schemas.microsoft.com/office/drawing/2010/main"/>
              </a:ext>
            </a:extLst>
          </a:blip>
          <a:stretch>
            <a:fillRect/>
          </a:stretch>
        </p:blipFill>
        <p:spPr bwMode="auto">
          <a:xfrm>
            <a:off x="1905786" y="723807"/>
            <a:ext cx="1580673" cy="130336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9284899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latform">
    <p:spTree>
      <p:nvGrpSpPr>
        <p:cNvPr id="1" name=""/>
        <p:cNvGrpSpPr/>
        <p:nvPr/>
      </p:nvGrpSpPr>
      <p:grpSpPr>
        <a:xfrm>
          <a:off x="0" y="0"/>
          <a:ext cx="0" cy="0"/>
          <a:chOff x="0" y="0"/>
          <a:chExt cx="0" cy="0"/>
        </a:xfrm>
      </p:grpSpPr>
      <p:sp>
        <p:nvSpPr>
          <p:cNvPr id="7" name="Rectangle 6"/>
          <p:cNvSpPr/>
          <p:nvPr userDrawn="1"/>
        </p:nvSpPr>
        <p:spPr>
          <a:xfrm>
            <a:off x="0" y="0"/>
            <a:ext cx="9144000" cy="5143497"/>
          </a:xfrm>
          <a:prstGeom prst="rect">
            <a:avLst/>
          </a:prstGeom>
          <a:solidFill>
            <a:srgbClr val="0D1B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18" name="Picture 17" descr="HighlightedSpiro.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0" y="25917"/>
            <a:ext cx="9144000" cy="5143500"/>
          </a:xfrm>
          <a:prstGeom prst="rect">
            <a:avLst/>
          </a:prstGeom>
        </p:spPr>
      </p:pic>
      <p:sp>
        <p:nvSpPr>
          <p:cNvPr id="13" name="Picture Placeholder 10"/>
          <p:cNvSpPr>
            <a:spLocks noGrp="1"/>
          </p:cNvSpPr>
          <p:nvPr>
            <p:ph type="pic" sz="quarter" idx="15" hasCustomPrompt="1"/>
          </p:nvPr>
        </p:nvSpPr>
        <p:spPr>
          <a:xfrm>
            <a:off x="5069127" y="583212"/>
            <a:ext cx="3651930" cy="3651916"/>
          </a:xfrm>
          <a:prstGeom prst="ellipse">
            <a:avLst/>
          </a:prstGeom>
          <a:ln w="12700" cmpd="sng">
            <a:gradFill flip="none" rotWithShape="1">
              <a:gsLst>
                <a:gs pos="0">
                  <a:srgbClr val="F47521"/>
                </a:gs>
                <a:gs pos="100000">
                  <a:srgbClr val="FFFFFF">
                    <a:alpha val="0"/>
                  </a:srgbClr>
                </a:gs>
              </a:gsLst>
              <a:lin ang="10800000" scaled="0"/>
              <a:tileRect/>
            </a:gradFill>
          </a:ln>
        </p:spPr>
        <p:txBody>
          <a:bodyPr anchor="ctr">
            <a:normAutofit/>
          </a:bodyPr>
          <a:lstStyle>
            <a:lvl1pPr marL="0" indent="0" algn="ctr">
              <a:buNone/>
              <a:defRPr sz="1400" b="0" i="0" baseline="0">
                <a:solidFill>
                  <a:srgbClr val="FFFFFF"/>
                </a:solidFill>
                <a:latin typeface="Calibri"/>
                <a:cs typeface="Calibri"/>
              </a:defRPr>
            </a:lvl1pPr>
          </a:lstStyle>
          <a:p>
            <a:r>
              <a:rPr lang="en-US" dirty="0" smtClean="0"/>
              <a:t>Click icon to add photo</a:t>
            </a:r>
            <a:endParaRPr lang="en-US" dirty="0"/>
          </a:p>
        </p:txBody>
      </p:sp>
      <p:sp>
        <p:nvSpPr>
          <p:cNvPr id="11" name="Text Placeholder 15"/>
          <p:cNvSpPr>
            <a:spLocks noGrp="1"/>
          </p:cNvSpPr>
          <p:nvPr>
            <p:ph type="body" sz="quarter" idx="11" hasCustomPrompt="1"/>
          </p:nvPr>
        </p:nvSpPr>
        <p:spPr>
          <a:xfrm>
            <a:off x="602303" y="2917075"/>
            <a:ext cx="4187639" cy="1436491"/>
          </a:xfrm>
        </p:spPr>
        <p:txBody>
          <a:bodyPr lIns="0" tIns="0" rIns="0" bIns="0">
            <a:normAutofit/>
          </a:bodyPr>
          <a:lstStyle>
            <a:lvl1pPr marL="0" indent="0" algn="ctr">
              <a:buFont typeface="Arial"/>
              <a:buNone/>
              <a:defRPr sz="1600" b="0" i="0" spc="100">
                <a:solidFill>
                  <a:srgbClr val="8DA0A0"/>
                </a:solidFill>
                <a:latin typeface="Calibri"/>
                <a:cs typeface="Calibri"/>
              </a:defRPr>
            </a:lvl1pPr>
            <a:lvl2pPr>
              <a:defRPr b="0" i="0">
                <a:solidFill>
                  <a:srgbClr val="FFFFFF"/>
                </a:solidFill>
                <a:latin typeface="Bariol Regular"/>
                <a:cs typeface="Bariol Regular"/>
              </a:defRPr>
            </a:lvl2pPr>
            <a:lvl3pPr>
              <a:defRPr b="0" i="0">
                <a:solidFill>
                  <a:srgbClr val="FFFFFF"/>
                </a:solidFill>
                <a:latin typeface="Bariol Regular"/>
                <a:cs typeface="Bariol Regular"/>
              </a:defRPr>
            </a:lvl3pPr>
            <a:lvl4pPr>
              <a:defRPr b="0" i="0">
                <a:solidFill>
                  <a:srgbClr val="FFFFFF"/>
                </a:solidFill>
                <a:latin typeface="Bariol Regular"/>
                <a:cs typeface="Bariol Regular"/>
              </a:defRPr>
            </a:lvl4pPr>
            <a:lvl5pPr>
              <a:defRPr b="0" i="0">
                <a:solidFill>
                  <a:srgbClr val="FFFFFF"/>
                </a:solidFill>
                <a:latin typeface="Bariol Regular"/>
                <a:cs typeface="Bariol Regular"/>
              </a:defRPr>
            </a:lvl5pPr>
          </a:lstStyle>
          <a:p>
            <a:pPr lvl="0"/>
            <a:r>
              <a:rPr lang="en-US" dirty="0" smtClean="0"/>
              <a:t>Click to edit sections intro paragraph</a:t>
            </a:r>
            <a:endParaRPr lang="en-US" dirty="0"/>
          </a:p>
        </p:txBody>
      </p:sp>
      <p:sp>
        <p:nvSpPr>
          <p:cNvPr id="12" name="Title 1"/>
          <p:cNvSpPr>
            <a:spLocks noGrp="1"/>
          </p:cNvSpPr>
          <p:nvPr>
            <p:ph type="title" hasCustomPrompt="1"/>
          </p:nvPr>
        </p:nvSpPr>
        <p:spPr>
          <a:xfrm>
            <a:off x="602303" y="2209277"/>
            <a:ext cx="4187639" cy="555229"/>
          </a:xfrm>
        </p:spPr>
        <p:txBody>
          <a:bodyPr vert="horz" lIns="0" tIns="0" rIns="0" bIns="0" rtlCol="0" anchor="b" anchorCtr="0">
            <a:normAutofit/>
          </a:bodyPr>
          <a:lstStyle>
            <a:lvl1pPr algn="ctr">
              <a:defRPr lang="en-US" sz="2000" b="0" i="0" kern="1200" cap="all" spc="200" dirty="0">
                <a:solidFill>
                  <a:srgbClr val="6FCCDC"/>
                </a:solidFill>
                <a:latin typeface="Calibri"/>
                <a:ea typeface="+mj-ea"/>
                <a:cs typeface="Calibri"/>
              </a:defRPr>
            </a:lvl1pPr>
          </a:lstStyle>
          <a:p>
            <a:pPr lvl="0"/>
            <a:r>
              <a:rPr lang="en-US" dirty="0" smtClean="0"/>
              <a:t>Your Section Title Here</a:t>
            </a:r>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pic>
        <p:nvPicPr>
          <p:cNvPr id="19" name="Picture 2"/>
          <p:cNvPicPr>
            <a:picLocks noChangeAspect="1" noChangeArrowheads="1"/>
          </p:cNvPicPr>
          <p:nvPr userDrawn="1"/>
        </p:nvPicPr>
        <p:blipFill>
          <a:blip r:embed="rId4">
            <a:extLst>
              <a:ext uri="{28A0092B-C50C-407E-A947-70E740481C1C}">
                <a14:useLocalDpi xmlns:a14="http://schemas.microsoft.com/office/drawing/2010/main"/>
              </a:ext>
            </a:extLst>
          </a:blip>
          <a:stretch>
            <a:fillRect/>
          </a:stretch>
        </p:blipFill>
        <p:spPr bwMode="auto">
          <a:xfrm>
            <a:off x="1905786" y="772336"/>
            <a:ext cx="1580673" cy="120630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2850702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ealthcare">
    <p:spTree>
      <p:nvGrpSpPr>
        <p:cNvPr id="1" name=""/>
        <p:cNvGrpSpPr/>
        <p:nvPr/>
      </p:nvGrpSpPr>
      <p:grpSpPr>
        <a:xfrm>
          <a:off x="0" y="0"/>
          <a:ext cx="0" cy="0"/>
          <a:chOff x="0" y="0"/>
          <a:chExt cx="0" cy="0"/>
        </a:xfrm>
      </p:grpSpPr>
      <p:sp>
        <p:nvSpPr>
          <p:cNvPr id="7" name="Rectangle 6"/>
          <p:cNvSpPr/>
          <p:nvPr userDrawn="1"/>
        </p:nvSpPr>
        <p:spPr>
          <a:xfrm>
            <a:off x="0" y="0"/>
            <a:ext cx="9144000" cy="5143497"/>
          </a:xfrm>
          <a:prstGeom prst="rect">
            <a:avLst/>
          </a:prstGeom>
          <a:solidFill>
            <a:srgbClr val="0D1B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18" name="Picture 17" descr="HighlightedSpiro.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0" y="25917"/>
            <a:ext cx="9144000" cy="5143500"/>
          </a:xfrm>
          <a:prstGeom prst="rect">
            <a:avLst/>
          </a:prstGeom>
        </p:spPr>
      </p:pic>
      <p:sp>
        <p:nvSpPr>
          <p:cNvPr id="13" name="Picture Placeholder 10"/>
          <p:cNvSpPr>
            <a:spLocks noGrp="1"/>
          </p:cNvSpPr>
          <p:nvPr>
            <p:ph type="pic" sz="quarter" idx="15" hasCustomPrompt="1"/>
          </p:nvPr>
        </p:nvSpPr>
        <p:spPr>
          <a:xfrm>
            <a:off x="5069127" y="583212"/>
            <a:ext cx="3651930" cy="3651916"/>
          </a:xfrm>
          <a:prstGeom prst="ellipse">
            <a:avLst/>
          </a:prstGeom>
          <a:ln w="12700" cmpd="sng">
            <a:gradFill flip="none" rotWithShape="1">
              <a:gsLst>
                <a:gs pos="0">
                  <a:srgbClr val="F47521"/>
                </a:gs>
                <a:gs pos="100000">
                  <a:srgbClr val="FFFFFF">
                    <a:alpha val="0"/>
                  </a:srgbClr>
                </a:gs>
              </a:gsLst>
              <a:lin ang="10800000" scaled="0"/>
              <a:tileRect/>
            </a:gradFill>
          </a:ln>
        </p:spPr>
        <p:txBody>
          <a:bodyPr anchor="ctr">
            <a:normAutofit/>
          </a:bodyPr>
          <a:lstStyle>
            <a:lvl1pPr marL="0" indent="0" algn="ctr">
              <a:buNone/>
              <a:defRPr sz="1400" b="0" i="0" baseline="0">
                <a:solidFill>
                  <a:srgbClr val="FFFFFF"/>
                </a:solidFill>
                <a:latin typeface="Calibri"/>
                <a:cs typeface="Calibri"/>
              </a:defRPr>
            </a:lvl1pPr>
          </a:lstStyle>
          <a:p>
            <a:r>
              <a:rPr lang="en-US" dirty="0" smtClean="0"/>
              <a:t>Click icon to add photo</a:t>
            </a:r>
            <a:endParaRPr lang="en-US" dirty="0"/>
          </a:p>
        </p:txBody>
      </p:sp>
      <p:sp>
        <p:nvSpPr>
          <p:cNvPr id="11" name="Text Placeholder 15"/>
          <p:cNvSpPr>
            <a:spLocks noGrp="1"/>
          </p:cNvSpPr>
          <p:nvPr>
            <p:ph type="body" sz="quarter" idx="11" hasCustomPrompt="1"/>
          </p:nvPr>
        </p:nvSpPr>
        <p:spPr>
          <a:xfrm>
            <a:off x="602303" y="2917075"/>
            <a:ext cx="4187639" cy="1436491"/>
          </a:xfrm>
        </p:spPr>
        <p:txBody>
          <a:bodyPr lIns="0" tIns="0" rIns="0" bIns="0">
            <a:normAutofit/>
          </a:bodyPr>
          <a:lstStyle>
            <a:lvl1pPr marL="0" indent="0" algn="ctr">
              <a:buFont typeface="Arial"/>
              <a:buNone/>
              <a:defRPr sz="1600" b="0" i="0" spc="100">
                <a:solidFill>
                  <a:srgbClr val="8DA0A0"/>
                </a:solidFill>
                <a:latin typeface="Calibri"/>
                <a:cs typeface="Calibri"/>
              </a:defRPr>
            </a:lvl1pPr>
            <a:lvl2pPr>
              <a:defRPr b="0" i="0">
                <a:solidFill>
                  <a:srgbClr val="FFFFFF"/>
                </a:solidFill>
                <a:latin typeface="Bariol Regular"/>
                <a:cs typeface="Bariol Regular"/>
              </a:defRPr>
            </a:lvl2pPr>
            <a:lvl3pPr>
              <a:defRPr b="0" i="0">
                <a:solidFill>
                  <a:srgbClr val="FFFFFF"/>
                </a:solidFill>
                <a:latin typeface="Bariol Regular"/>
                <a:cs typeface="Bariol Regular"/>
              </a:defRPr>
            </a:lvl3pPr>
            <a:lvl4pPr>
              <a:defRPr b="0" i="0">
                <a:solidFill>
                  <a:srgbClr val="FFFFFF"/>
                </a:solidFill>
                <a:latin typeface="Bariol Regular"/>
                <a:cs typeface="Bariol Regular"/>
              </a:defRPr>
            </a:lvl4pPr>
            <a:lvl5pPr>
              <a:defRPr b="0" i="0">
                <a:solidFill>
                  <a:srgbClr val="FFFFFF"/>
                </a:solidFill>
                <a:latin typeface="Bariol Regular"/>
                <a:cs typeface="Bariol Regular"/>
              </a:defRPr>
            </a:lvl5pPr>
          </a:lstStyle>
          <a:p>
            <a:pPr lvl="0"/>
            <a:r>
              <a:rPr lang="en-US" dirty="0" smtClean="0"/>
              <a:t>Click to edit sections intro paragraph</a:t>
            </a:r>
            <a:endParaRPr lang="en-US" dirty="0"/>
          </a:p>
        </p:txBody>
      </p:sp>
      <p:sp>
        <p:nvSpPr>
          <p:cNvPr id="12" name="Title 1"/>
          <p:cNvSpPr>
            <a:spLocks noGrp="1"/>
          </p:cNvSpPr>
          <p:nvPr>
            <p:ph type="title" hasCustomPrompt="1"/>
          </p:nvPr>
        </p:nvSpPr>
        <p:spPr>
          <a:xfrm>
            <a:off x="602303" y="2209277"/>
            <a:ext cx="4187639" cy="555229"/>
          </a:xfrm>
        </p:spPr>
        <p:txBody>
          <a:bodyPr vert="horz" lIns="0" tIns="0" rIns="0" bIns="0" rtlCol="0" anchor="b" anchorCtr="0">
            <a:normAutofit/>
          </a:bodyPr>
          <a:lstStyle>
            <a:lvl1pPr algn="ctr">
              <a:defRPr lang="en-US" sz="2000" b="0" i="0" kern="1200" cap="all" spc="200" dirty="0">
                <a:solidFill>
                  <a:srgbClr val="6FCCDC"/>
                </a:solidFill>
                <a:latin typeface="Calibri"/>
                <a:ea typeface="+mj-ea"/>
                <a:cs typeface="Calibri"/>
              </a:defRPr>
            </a:lvl1pPr>
          </a:lstStyle>
          <a:p>
            <a:pPr lvl="0"/>
            <a:r>
              <a:rPr lang="en-US" dirty="0" smtClean="0"/>
              <a:t>Your Section Title Here</a:t>
            </a:r>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pic>
        <p:nvPicPr>
          <p:cNvPr id="19" name="Picture 2"/>
          <p:cNvPicPr>
            <a:picLocks noChangeAspect="1" noChangeArrowheads="1"/>
          </p:cNvPicPr>
          <p:nvPr userDrawn="1"/>
        </p:nvPicPr>
        <p:blipFill>
          <a:blip r:embed="rId4" cstate="print">
            <a:extLst>
              <a:ext uri="{28A0092B-C50C-407E-A947-70E740481C1C}">
                <a14:useLocalDpi xmlns:a14="http://schemas.microsoft.com/office/drawing/2010/main"/>
              </a:ext>
            </a:extLst>
          </a:blip>
          <a:stretch>
            <a:fillRect/>
          </a:stretch>
        </p:blipFill>
        <p:spPr bwMode="auto">
          <a:xfrm>
            <a:off x="2046067" y="723807"/>
            <a:ext cx="1300110" cy="130336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2850702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Energy">
    <p:spTree>
      <p:nvGrpSpPr>
        <p:cNvPr id="1" name=""/>
        <p:cNvGrpSpPr/>
        <p:nvPr/>
      </p:nvGrpSpPr>
      <p:grpSpPr>
        <a:xfrm>
          <a:off x="0" y="0"/>
          <a:ext cx="0" cy="0"/>
          <a:chOff x="0" y="0"/>
          <a:chExt cx="0" cy="0"/>
        </a:xfrm>
      </p:grpSpPr>
      <p:sp>
        <p:nvSpPr>
          <p:cNvPr id="7" name="Rectangle 6"/>
          <p:cNvSpPr/>
          <p:nvPr userDrawn="1"/>
        </p:nvSpPr>
        <p:spPr>
          <a:xfrm>
            <a:off x="0" y="0"/>
            <a:ext cx="9144000" cy="5143497"/>
          </a:xfrm>
          <a:prstGeom prst="rect">
            <a:avLst/>
          </a:prstGeom>
          <a:solidFill>
            <a:srgbClr val="0D1B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pic>
        <p:nvPicPr>
          <p:cNvPr id="18" name="Picture 17" descr="HighlightedSpiro.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0" y="25917"/>
            <a:ext cx="9144000" cy="5143500"/>
          </a:xfrm>
          <a:prstGeom prst="rect">
            <a:avLst/>
          </a:prstGeom>
        </p:spPr>
      </p:pic>
      <p:sp>
        <p:nvSpPr>
          <p:cNvPr id="13" name="Picture Placeholder 10"/>
          <p:cNvSpPr>
            <a:spLocks noGrp="1"/>
          </p:cNvSpPr>
          <p:nvPr>
            <p:ph type="pic" sz="quarter" idx="15" hasCustomPrompt="1"/>
          </p:nvPr>
        </p:nvSpPr>
        <p:spPr>
          <a:xfrm>
            <a:off x="5069127" y="583212"/>
            <a:ext cx="3651930" cy="3651916"/>
          </a:xfrm>
          <a:prstGeom prst="ellipse">
            <a:avLst/>
          </a:prstGeom>
          <a:ln w="12700" cmpd="sng">
            <a:gradFill flip="none" rotWithShape="1">
              <a:gsLst>
                <a:gs pos="0">
                  <a:srgbClr val="F47521"/>
                </a:gs>
                <a:gs pos="100000">
                  <a:srgbClr val="FFFFFF">
                    <a:alpha val="0"/>
                  </a:srgbClr>
                </a:gs>
              </a:gsLst>
              <a:lin ang="10800000" scaled="0"/>
              <a:tileRect/>
            </a:gradFill>
          </a:ln>
        </p:spPr>
        <p:txBody>
          <a:bodyPr anchor="ctr">
            <a:normAutofit/>
          </a:bodyPr>
          <a:lstStyle>
            <a:lvl1pPr marL="0" indent="0" algn="ctr">
              <a:buNone/>
              <a:defRPr sz="1400" b="0" i="0" baseline="0">
                <a:solidFill>
                  <a:srgbClr val="FFFFFF"/>
                </a:solidFill>
                <a:latin typeface="Calibri"/>
                <a:cs typeface="Calibri"/>
              </a:defRPr>
            </a:lvl1pPr>
          </a:lstStyle>
          <a:p>
            <a:r>
              <a:rPr lang="en-US" dirty="0" smtClean="0"/>
              <a:t>Click icon to add photo</a:t>
            </a:r>
            <a:endParaRPr lang="en-US" dirty="0"/>
          </a:p>
        </p:txBody>
      </p:sp>
      <p:sp>
        <p:nvSpPr>
          <p:cNvPr id="11" name="Text Placeholder 15"/>
          <p:cNvSpPr>
            <a:spLocks noGrp="1"/>
          </p:cNvSpPr>
          <p:nvPr>
            <p:ph type="body" sz="quarter" idx="11" hasCustomPrompt="1"/>
          </p:nvPr>
        </p:nvSpPr>
        <p:spPr>
          <a:xfrm>
            <a:off x="602303" y="2917075"/>
            <a:ext cx="4187639" cy="1436491"/>
          </a:xfrm>
        </p:spPr>
        <p:txBody>
          <a:bodyPr lIns="0" tIns="0" rIns="0" bIns="0">
            <a:normAutofit/>
          </a:bodyPr>
          <a:lstStyle>
            <a:lvl1pPr marL="0" indent="0" algn="ctr">
              <a:buFont typeface="Arial"/>
              <a:buNone/>
              <a:defRPr sz="1600" b="0" i="0" spc="100">
                <a:solidFill>
                  <a:srgbClr val="8DA0A0"/>
                </a:solidFill>
                <a:latin typeface="Calibri"/>
                <a:cs typeface="Calibri"/>
              </a:defRPr>
            </a:lvl1pPr>
            <a:lvl2pPr>
              <a:defRPr b="0" i="0">
                <a:solidFill>
                  <a:srgbClr val="FFFFFF"/>
                </a:solidFill>
                <a:latin typeface="Bariol Regular"/>
                <a:cs typeface="Bariol Regular"/>
              </a:defRPr>
            </a:lvl2pPr>
            <a:lvl3pPr>
              <a:defRPr b="0" i="0">
                <a:solidFill>
                  <a:srgbClr val="FFFFFF"/>
                </a:solidFill>
                <a:latin typeface="Bariol Regular"/>
                <a:cs typeface="Bariol Regular"/>
              </a:defRPr>
            </a:lvl3pPr>
            <a:lvl4pPr>
              <a:defRPr b="0" i="0">
                <a:solidFill>
                  <a:srgbClr val="FFFFFF"/>
                </a:solidFill>
                <a:latin typeface="Bariol Regular"/>
                <a:cs typeface="Bariol Regular"/>
              </a:defRPr>
            </a:lvl4pPr>
            <a:lvl5pPr>
              <a:defRPr b="0" i="0">
                <a:solidFill>
                  <a:srgbClr val="FFFFFF"/>
                </a:solidFill>
                <a:latin typeface="Bariol Regular"/>
                <a:cs typeface="Bariol Regular"/>
              </a:defRPr>
            </a:lvl5pPr>
          </a:lstStyle>
          <a:p>
            <a:pPr lvl="0"/>
            <a:r>
              <a:rPr lang="en-US" dirty="0" smtClean="0"/>
              <a:t>Click to edit sections intro paragraph</a:t>
            </a:r>
            <a:endParaRPr lang="en-US" dirty="0"/>
          </a:p>
        </p:txBody>
      </p:sp>
      <p:sp>
        <p:nvSpPr>
          <p:cNvPr id="12" name="Title 1"/>
          <p:cNvSpPr>
            <a:spLocks noGrp="1"/>
          </p:cNvSpPr>
          <p:nvPr>
            <p:ph type="title" hasCustomPrompt="1"/>
          </p:nvPr>
        </p:nvSpPr>
        <p:spPr>
          <a:xfrm>
            <a:off x="602303" y="2209277"/>
            <a:ext cx="4187639" cy="555229"/>
          </a:xfrm>
        </p:spPr>
        <p:txBody>
          <a:bodyPr vert="horz" lIns="0" tIns="0" rIns="0" bIns="0" rtlCol="0" anchor="b" anchorCtr="0">
            <a:normAutofit/>
          </a:bodyPr>
          <a:lstStyle>
            <a:lvl1pPr algn="ctr">
              <a:defRPr lang="en-US" sz="2000" b="0" i="0" kern="1200" cap="all" spc="200" dirty="0">
                <a:solidFill>
                  <a:srgbClr val="6FCCDC"/>
                </a:solidFill>
                <a:latin typeface="Calibri"/>
                <a:ea typeface="+mj-ea"/>
                <a:cs typeface="Calibri"/>
              </a:defRPr>
            </a:lvl1pPr>
          </a:lstStyle>
          <a:p>
            <a:pPr lvl="0"/>
            <a:r>
              <a:rPr lang="en-US" dirty="0" smtClean="0"/>
              <a:t>Your Section Title Here</a:t>
            </a:r>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388" y="4772874"/>
            <a:ext cx="1798124" cy="230130"/>
          </a:xfrm>
          <a:prstGeom prst="rect">
            <a:avLst/>
          </a:prstGeom>
        </p:spPr>
      </p:pic>
      <p:pic>
        <p:nvPicPr>
          <p:cNvPr id="19" name="Picture 2"/>
          <p:cNvPicPr>
            <a:picLocks noChangeAspect="1" noChangeArrowheads="1"/>
          </p:cNvPicPr>
          <p:nvPr userDrawn="1"/>
        </p:nvPicPr>
        <p:blipFill>
          <a:blip r:embed="rId4" cstate="print">
            <a:extLst>
              <a:ext uri="{28A0092B-C50C-407E-A947-70E740481C1C}">
                <a14:useLocalDpi xmlns:a14="http://schemas.microsoft.com/office/drawing/2010/main"/>
              </a:ext>
            </a:extLst>
          </a:blip>
          <a:stretch>
            <a:fillRect/>
          </a:stretch>
        </p:blipFill>
        <p:spPr bwMode="auto">
          <a:xfrm>
            <a:off x="2046067" y="839477"/>
            <a:ext cx="1300110" cy="10720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05220743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 Id="rId11" Type="http://schemas.openxmlformats.org/officeDocument/2006/relationships/theme" Target="../theme/theme2.xml"/><Relationship Id="rId1" Type="http://schemas.openxmlformats.org/officeDocument/2006/relationships/slideLayout" Target="../slideLayouts/slideLayout20.xml"/><Relationship Id="rId2"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2.xml"/><Relationship Id="rId4" Type="http://schemas.openxmlformats.org/officeDocument/2006/relationships/slideLayout" Target="../slideLayouts/slideLayout33.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 Id="rId9" Type="http://schemas.openxmlformats.org/officeDocument/2006/relationships/slideLayout" Target="../slideLayouts/slideLayout38.xml"/><Relationship Id="rId10" Type="http://schemas.openxmlformats.org/officeDocument/2006/relationships/slideLayout" Target="../slideLayouts/slideLayout39.xml"/><Relationship Id="rId11" Type="http://schemas.openxmlformats.org/officeDocument/2006/relationships/theme" Target="../theme/theme3.xml"/><Relationship Id="rId1" Type="http://schemas.openxmlformats.org/officeDocument/2006/relationships/slideLayout" Target="../slideLayouts/slideLayout30.xml"/><Relationship Id="rId2"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 Id="rId9" Type="http://schemas.openxmlformats.org/officeDocument/2006/relationships/slideLayout" Target="../slideLayouts/slideLayout48.xml"/><Relationship Id="rId10" Type="http://schemas.openxmlformats.org/officeDocument/2006/relationships/slideLayout" Target="../slideLayouts/slideLayout49.xml"/><Relationship Id="rId11" Type="http://schemas.openxmlformats.org/officeDocument/2006/relationships/theme" Target="../theme/theme4.xml"/><Relationship Id="rId1" Type="http://schemas.openxmlformats.org/officeDocument/2006/relationships/slideLayout" Target="../slideLayouts/slideLayout40.xml"/><Relationship Id="rId2"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45585"/>
            <a:ext cx="8229600" cy="779318"/>
          </a:xfrm>
          <a:prstGeom prst="rect">
            <a:avLst/>
          </a:prstGeom>
        </p:spPr>
        <p:txBody>
          <a:bodyPr vert="horz" lIns="0" tIns="0" rIns="0" bIns="0" rtlCol="0" anchor="ctr" anchorCtr="0">
            <a:normAutofit/>
          </a:bodyPr>
          <a:lstStyle/>
          <a:p>
            <a:pPr lvl="0" algn="l"/>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70" r:id="rId3"/>
    <p:sldLayoutId id="2147493458" r:id="rId4"/>
    <p:sldLayoutId id="2147493513" r:id="rId5"/>
    <p:sldLayoutId id="2147493512" r:id="rId6"/>
    <p:sldLayoutId id="2147493471" r:id="rId7"/>
    <p:sldLayoutId id="2147493472" r:id="rId8"/>
    <p:sldLayoutId id="2147493473" r:id="rId9"/>
    <p:sldLayoutId id="2147493474" r:id="rId10"/>
    <p:sldLayoutId id="2147493475" r:id="rId11"/>
    <p:sldLayoutId id="2147493459" r:id="rId12"/>
    <p:sldLayoutId id="2147493460" r:id="rId13"/>
    <p:sldLayoutId id="2147493461" r:id="rId14"/>
    <p:sldLayoutId id="2147493462" r:id="rId15"/>
    <p:sldLayoutId id="2147493465" r:id="rId16"/>
    <p:sldLayoutId id="2147493466" r:id="rId17"/>
    <p:sldLayoutId id="2147493469" r:id="rId18"/>
    <p:sldLayoutId id="2147493533" r:id="rId19"/>
  </p:sldLayoutIdLst>
  <p:hf hdr="0" ftr="0" dt="0"/>
  <p:txStyles>
    <p:titleStyle>
      <a:lvl1pPr algn="dist" defTabSz="457200" rtl="0" eaLnBrk="1" latinLnBrk="0" hangingPunct="1">
        <a:lnSpc>
          <a:spcPct val="90000"/>
        </a:lnSpc>
        <a:spcBef>
          <a:spcPct val="0"/>
        </a:spcBef>
        <a:buNone/>
        <a:defRPr lang="en-US" sz="2800" b="0" i="0" kern="1200" cap="all" spc="100" dirty="0">
          <a:solidFill>
            <a:schemeClr val="accent5"/>
          </a:solidFill>
          <a:latin typeface="Calibri"/>
          <a:ea typeface="+mj-ea"/>
          <a:cs typeface="Calibri"/>
        </a:defRPr>
      </a:lvl1pPr>
    </p:titleStyle>
    <p:bodyStyle>
      <a:lvl1pPr marL="225425" indent="-225425" algn="l" defTabSz="457200" rtl="0" eaLnBrk="1" latinLnBrk="0" hangingPunct="1">
        <a:lnSpc>
          <a:spcPct val="90000"/>
        </a:lnSpc>
        <a:spcBef>
          <a:spcPts val="0"/>
        </a:spcBef>
        <a:spcAft>
          <a:spcPts val="600"/>
        </a:spcAft>
        <a:buFont typeface="Arial"/>
        <a:buChar char="•"/>
        <a:defRPr lang="en-US" sz="2000" b="0" i="0" kern="1200" spc="50" smtClean="0">
          <a:solidFill>
            <a:schemeClr val="bg2">
              <a:lumMod val="10000"/>
            </a:schemeClr>
          </a:solidFill>
          <a:latin typeface="Calibri"/>
          <a:ea typeface="+mn-ea"/>
          <a:cs typeface="Calibri"/>
        </a:defRPr>
      </a:lvl1pPr>
      <a:lvl2pPr marL="684213" indent="-227013" algn="l" defTabSz="457200" rtl="0" eaLnBrk="1" latinLnBrk="0" hangingPunct="1">
        <a:lnSpc>
          <a:spcPct val="90000"/>
        </a:lnSpc>
        <a:spcBef>
          <a:spcPts val="0"/>
        </a:spcBef>
        <a:spcAft>
          <a:spcPts val="600"/>
        </a:spcAft>
        <a:buFont typeface="Arial"/>
        <a:buChar char="–"/>
        <a:defRPr lang="en-US" sz="1800" b="0" i="0" kern="1200" spc="50" smtClean="0">
          <a:solidFill>
            <a:schemeClr val="bg2">
              <a:lumMod val="10000"/>
            </a:schemeClr>
          </a:solidFill>
          <a:latin typeface="Calibri"/>
          <a:ea typeface="+mn-ea"/>
          <a:cs typeface="Calibri"/>
        </a:defRPr>
      </a:lvl2pPr>
      <a:lvl3pPr marL="1090613" indent="-176213" algn="l" defTabSz="457200" rtl="0" eaLnBrk="1" latinLnBrk="0" hangingPunct="1">
        <a:lnSpc>
          <a:spcPct val="90000"/>
        </a:lnSpc>
        <a:spcBef>
          <a:spcPts val="0"/>
        </a:spcBef>
        <a:spcAft>
          <a:spcPts val="600"/>
        </a:spcAft>
        <a:buFont typeface="Arial"/>
        <a:buChar char="•"/>
        <a:defRPr lang="en-US" sz="1600" b="0" i="0" kern="1200" spc="50" smtClean="0">
          <a:solidFill>
            <a:schemeClr val="bg2">
              <a:lumMod val="10000"/>
            </a:schemeClr>
          </a:solidFill>
          <a:latin typeface="Calibri"/>
          <a:ea typeface="+mn-ea"/>
          <a:cs typeface="Calibri"/>
        </a:defRPr>
      </a:lvl3pPr>
      <a:lvl4pPr marL="1600200" indent="-228600" algn="l" defTabSz="457200" rtl="0" eaLnBrk="1" latinLnBrk="0" hangingPunct="1">
        <a:lnSpc>
          <a:spcPct val="90000"/>
        </a:lnSpc>
        <a:spcBef>
          <a:spcPts val="0"/>
        </a:spcBef>
        <a:spcAft>
          <a:spcPts val="600"/>
        </a:spcAft>
        <a:buFont typeface="Arial"/>
        <a:buChar char="–"/>
        <a:defRPr lang="en-US" sz="1400" b="0" i="0" kern="1200" spc="50" smtClean="0">
          <a:solidFill>
            <a:schemeClr val="bg2">
              <a:lumMod val="10000"/>
            </a:schemeClr>
          </a:solidFill>
          <a:latin typeface="Calibri"/>
          <a:ea typeface="+mn-ea"/>
          <a:cs typeface="Calibri"/>
        </a:defRPr>
      </a:lvl4pPr>
      <a:lvl5pPr marL="2057400" indent="-228600" algn="l" defTabSz="457200" rtl="0" eaLnBrk="1" latinLnBrk="0" hangingPunct="1">
        <a:lnSpc>
          <a:spcPct val="90000"/>
        </a:lnSpc>
        <a:spcBef>
          <a:spcPts val="0"/>
        </a:spcBef>
        <a:spcAft>
          <a:spcPts val="600"/>
        </a:spcAft>
        <a:buFont typeface="Arial"/>
        <a:buChar char="»"/>
        <a:defRPr lang="en-US" sz="1100" b="0" i="0" kern="1200" spc="50">
          <a:solidFill>
            <a:schemeClr val="bg2">
              <a:lumMod val="1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45585"/>
            <a:ext cx="8229600" cy="779318"/>
          </a:xfrm>
          <a:prstGeom prst="rect">
            <a:avLst/>
          </a:prstGeom>
        </p:spPr>
        <p:txBody>
          <a:bodyPr vert="horz" lIns="0" tIns="0" rIns="0" bIns="0" rtlCol="0" anchor="ctr" anchorCtr="0">
            <a:normAutofit/>
          </a:bodyPr>
          <a:lstStyle/>
          <a:p>
            <a:pPr lvl="0" algn="l"/>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59574374"/>
      </p:ext>
    </p:extLst>
  </p:cSld>
  <p:clrMap bg1="lt1" tx1="dk1" bg2="lt2" tx2="dk2" accent1="accent1" accent2="accent2" accent3="accent3" accent4="accent4" accent5="accent5" accent6="accent6" hlink="hlink" folHlink="folHlink"/>
  <p:sldLayoutIdLst>
    <p:sldLayoutId id="2147493515" r:id="rId1"/>
    <p:sldLayoutId id="2147493516" r:id="rId2"/>
    <p:sldLayoutId id="2147493517" r:id="rId3"/>
    <p:sldLayoutId id="2147493526" r:id="rId4"/>
    <p:sldLayoutId id="2147493527" r:id="rId5"/>
    <p:sldLayoutId id="2147493528" r:id="rId6"/>
    <p:sldLayoutId id="2147493529" r:id="rId7"/>
    <p:sldLayoutId id="2147493530" r:id="rId8"/>
    <p:sldLayoutId id="2147493531" r:id="rId9"/>
    <p:sldLayoutId id="2147493532" r:id="rId10"/>
  </p:sldLayoutIdLst>
  <p:hf hdr="0" ftr="0" dt="0"/>
  <p:txStyles>
    <p:titleStyle>
      <a:lvl1pPr algn="dist" defTabSz="457200" rtl="0" eaLnBrk="1" latinLnBrk="0" hangingPunct="1">
        <a:lnSpc>
          <a:spcPct val="90000"/>
        </a:lnSpc>
        <a:spcBef>
          <a:spcPct val="0"/>
        </a:spcBef>
        <a:buNone/>
        <a:defRPr lang="en-US" sz="2800" b="0" i="0" kern="1200" cap="all" spc="100" dirty="0">
          <a:solidFill>
            <a:schemeClr val="accent5"/>
          </a:solidFill>
          <a:latin typeface="Calibri"/>
          <a:ea typeface="+mj-ea"/>
          <a:cs typeface="Calibri"/>
        </a:defRPr>
      </a:lvl1pPr>
    </p:titleStyle>
    <p:bodyStyle>
      <a:lvl1pPr marL="225425" indent="-225425" algn="l" defTabSz="457200" rtl="0" eaLnBrk="1" latinLnBrk="0" hangingPunct="1">
        <a:lnSpc>
          <a:spcPct val="90000"/>
        </a:lnSpc>
        <a:spcBef>
          <a:spcPts val="0"/>
        </a:spcBef>
        <a:spcAft>
          <a:spcPts val="600"/>
        </a:spcAft>
        <a:buFont typeface="Arial"/>
        <a:buChar char="•"/>
        <a:defRPr lang="en-US" sz="2000" b="0" i="0" kern="1200" spc="50" smtClean="0">
          <a:solidFill>
            <a:schemeClr val="bg2">
              <a:lumMod val="10000"/>
            </a:schemeClr>
          </a:solidFill>
          <a:latin typeface="Calibri"/>
          <a:ea typeface="+mn-ea"/>
          <a:cs typeface="Calibri"/>
        </a:defRPr>
      </a:lvl1pPr>
      <a:lvl2pPr marL="684213" indent="-227013" algn="l" defTabSz="457200" rtl="0" eaLnBrk="1" latinLnBrk="0" hangingPunct="1">
        <a:lnSpc>
          <a:spcPct val="90000"/>
        </a:lnSpc>
        <a:spcBef>
          <a:spcPts val="0"/>
        </a:spcBef>
        <a:spcAft>
          <a:spcPts val="600"/>
        </a:spcAft>
        <a:buFont typeface="Arial"/>
        <a:buChar char="–"/>
        <a:defRPr lang="en-US" sz="1800" b="0" i="0" kern="1200" spc="50" smtClean="0">
          <a:solidFill>
            <a:schemeClr val="bg2">
              <a:lumMod val="10000"/>
            </a:schemeClr>
          </a:solidFill>
          <a:latin typeface="Calibri"/>
          <a:ea typeface="+mn-ea"/>
          <a:cs typeface="Calibri"/>
        </a:defRPr>
      </a:lvl2pPr>
      <a:lvl3pPr marL="1090613" indent="-176213" algn="l" defTabSz="457200" rtl="0" eaLnBrk="1" latinLnBrk="0" hangingPunct="1">
        <a:lnSpc>
          <a:spcPct val="90000"/>
        </a:lnSpc>
        <a:spcBef>
          <a:spcPts val="0"/>
        </a:spcBef>
        <a:spcAft>
          <a:spcPts val="600"/>
        </a:spcAft>
        <a:buFont typeface="Arial"/>
        <a:buChar char="•"/>
        <a:defRPr lang="en-US" sz="1600" b="0" i="0" kern="1200" spc="50" smtClean="0">
          <a:solidFill>
            <a:schemeClr val="bg2">
              <a:lumMod val="10000"/>
            </a:schemeClr>
          </a:solidFill>
          <a:latin typeface="Calibri"/>
          <a:ea typeface="+mn-ea"/>
          <a:cs typeface="Calibri"/>
        </a:defRPr>
      </a:lvl3pPr>
      <a:lvl4pPr marL="1600200" indent="-228600" algn="l" defTabSz="457200" rtl="0" eaLnBrk="1" latinLnBrk="0" hangingPunct="1">
        <a:lnSpc>
          <a:spcPct val="90000"/>
        </a:lnSpc>
        <a:spcBef>
          <a:spcPts val="0"/>
        </a:spcBef>
        <a:spcAft>
          <a:spcPts val="600"/>
        </a:spcAft>
        <a:buFont typeface="Arial"/>
        <a:buChar char="–"/>
        <a:defRPr lang="en-US" sz="1400" b="0" i="0" kern="1200" spc="50" smtClean="0">
          <a:solidFill>
            <a:schemeClr val="bg2">
              <a:lumMod val="10000"/>
            </a:schemeClr>
          </a:solidFill>
          <a:latin typeface="Calibri"/>
          <a:ea typeface="+mn-ea"/>
          <a:cs typeface="Calibri"/>
        </a:defRPr>
      </a:lvl4pPr>
      <a:lvl5pPr marL="2057400" indent="-228600" algn="l" defTabSz="457200" rtl="0" eaLnBrk="1" latinLnBrk="0" hangingPunct="1">
        <a:lnSpc>
          <a:spcPct val="90000"/>
        </a:lnSpc>
        <a:spcBef>
          <a:spcPts val="0"/>
        </a:spcBef>
        <a:spcAft>
          <a:spcPts val="600"/>
        </a:spcAft>
        <a:buFont typeface="Arial"/>
        <a:buChar char="»"/>
        <a:defRPr lang="en-US" sz="1100" b="0" i="0" kern="1200" spc="50">
          <a:solidFill>
            <a:schemeClr val="bg2">
              <a:lumMod val="1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45585"/>
            <a:ext cx="8229600" cy="779318"/>
          </a:xfrm>
          <a:prstGeom prst="rect">
            <a:avLst/>
          </a:prstGeom>
        </p:spPr>
        <p:txBody>
          <a:bodyPr vert="horz" lIns="0" tIns="0" rIns="0" bIns="0" rtlCol="0" anchor="ctr" anchorCtr="0">
            <a:normAutofit/>
          </a:bodyPr>
          <a:lstStyle/>
          <a:p>
            <a:pPr lvl="0" algn="l"/>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61144208"/>
      </p:ext>
    </p:extLst>
  </p:cSld>
  <p:clrMap bg1="lt1" tx1="dk1" bg2="lt2" tx2="dk2" accent1="accent1" accent2="accent2" accent3="accent3" accent4="accent4" accent5="accent5" accent6="accent6" hlink="hlink" folHlink="folHlink"/>
  <p:sldLayoutIdLst>
    <p:sldLayoutId id="2147493477" r:id="rId1"/>
    <p:sldLayoutId id="2147493478" r:id="rId2"/>
    <p:sldLayoutId id="2147493479" r:id="rId3"/>
    <p:sldLayoutId id="2147493486" r:id="rId4"/>
    <p:sldLayoutId id="2147493487" r:id="rId5"/>
    <p:sldLayoutId id="2147493488" r:id="rId6"/>
    <p:sldLayoutId id="2147493489" r:id="rId7"/>
    <p:sldLayoutId id="2147493490" r:id="rId8"/>
    <p:sldLayoutId id="2147493491" r:id="rId9"/>
    <p:sldLayoutId id="2147493495" r:id="rId10"/>
  </p:sldLayoutIdLst>
  <p:hf hdr="0" ftr="0" dt="0"/>
  <p:txStyles>
    <p:titleStyle>
      <a:lvl1pPr algn="dist" defTabSz="457200" rtl="0" eaLnBrk="1" latinLnBrk="0" hangingPunct="1">
        <a:lnSpc>
          <a:spcPct val="90000"/>
        </a:lnSpc>
        <a:spcBef>
          <a:spcPct val="0"/>
        </a:spcBef>
        <a:buNone/>
        <a:defRPr lang="en-US" sz="2800" b="0" i="0" kern="1200" cap="all" spc="100" dirty="0">
          <a:solidFill>
            <a:schemeClr val="accent5"/>
          </a:solidFill>
          <a:latin typeface="Calibri"/>
          <a:ea typeface="+mj-ea"/>
          <a:cs typeface="Calibri"/>
        </a:defRPr>
      </a:lvl1pPr>
    </p:titleStyle>
    <p:bodyStyle>
      <a:lvl1pPr marL="225425" indent="-225425" algn="l" defTabSz="457200" rtl="0" eaLnBrk="1" latinLnBrk="0" hangingPunct="1">
        <a:lnSpc>
          <a:spcPct val="90000"/>
        </a:lnSpc>
        <a:spcBef>
          <a:spcPts val="0"/>
        </a:spcBef>
        <a:spcAft>
          <a:spcPts val="600"/>
        </a:spcAft>
        <a:buFont typeface="Arial"/>
        <a:buChar char="•"/>
        <a:defRPr lang="en-US" sz="2000" b="0" i="0" kern="1200" spc="50" smtClean="0">
          <a:solidFill>
            <a:schemeClr val="bg2">
              <a:lumMod val="10000"/>
            </a:schemeClr>
          </a:solidFill>
          <a:latin typeface="Calibri"/>
          <a:ea typeface="+mn-ea"/>
          <a:cs typeface="Calibri"/>
        </a:defRPr>
      </a:lvl1pPr>
      <a:lvl2pPr marL="684213" indent="-227013" algn="l" defTabSz="457200" rtl="0" eaLnBrk="1" latinLnBrk="0" hangingPunct="1">
        <a:lnSpc>
          <a:spcPct val="90000"/>
        </a:lnSpc>
        <a:spcBef>
          <a:spcPts val="0"/>
        </a:spcBef>
        <a:spcAft>
          <a:spcPts val="600"/>
        </a:spcAft>
        <a:buFont typeface="Arial"/>
        <a:buChar char="–"/>
        <a:defRPr lang="en-US" sz="1800" b="0" i="0" kern="1200" spc="50" smtClean="0">
          <a:solidFill>
            <a:schemeClr val="bg2">
              <a:lumMod val="10000"/>
            </a:schemeClr>
          </a:solidFill>
          <a:latin typeface="Calibri"/>
          <a:ea typeface="+mn-ea"/>
          <a:cs typeface="Calibri"/>
        </a:defRPr>
      </a:lvl2pPr>
      <a:lvl3pPr marL="1090613" indent="-176213" algn="l" defTabSz="457200" rtl="0" eaLnBrk="1" latinLnBrk="0" hangingPunct="1">
        <a:lnSpc>
          <a:spcPct val="90000"/>
        </a:lnSpc>
        <a:spcBef>
          <a:spcPts val="0"/>
        </a:spcBef>
        <a:spcAft>
          <a:spcPts val="600"/>
        </a:spcAft>
        <a:buFont typeface="Arial"/>
        <a:buChar char="•"/>
        <a:defRPr lang="en-US" sz="1600" b="0" i="0" kern="1200" spc="50" smtClean="0">
          <a:solidFill>
            <a:schemeClr val="bg2">
              <a:lumMod val="10000"/>
            </a:schemeClr>
          </a:solidFill>
          <a:latin typeface="Calibri"/>
          <a:ea typeface="+mn-ea"/>
          <a:cs typeface="Calibri"/>
        </a:defRPr>
      </a:lvl3pPr>
      <a:lvl4pPr marL="1600200" indent="-228600" algn="l" defTabSz="457200" rtl="0" eaLnBrk="1" latinLnBrk="0" hangingPunct="1">
        <a:lnSpc>
          <a:spcPct val="90000"/>
        </a:lnSpc>
        <a:spcBef>
          <a:spcPts val="0"/>
        </a:spcBef>
        <a:spcAft>
          <a:spcPts val="600"/>
        </a:spcAft>
        <a:buFont typeface="Arial"/>
        <a:buChar char="–"/>
        <a:defRPr lang="en-US" sz="1400" b="0" i="0" kern="1200" spc="50" smtClean="0">
          <a:solidFill>
            <a:schemeClr val="bg2">
              <a:lumMod val="10000"/>
            </a:schemeClr>
          </a:solidFill>
          <a:latin typeface="Calibri"/>
          <a:ea typeface="+mn-ea"/>
          <a:cs typeface="Calibri"/>
        </a:defRPr>
      </a:lvl4pPr>
      <a:lvl5pPr marL="2057400" indent="-228600" algn="l" defTabSz="457200" rtl="0" eaLnBrk="1" latinLnBrk="0" hangingPunct="1">
        <a:lnSpc>
          <a:spcPct val="90000"/>
        </a:lnSpc>
        <a:spcBef>
          <a:spcPts val="0"/>
        </a:spcBef>
        <a:spcAft>
          <a:spcPts val="600"/>
        </a:spcAft>
        <a:buFont typeface="Arial"/>
        <a:buChar char="»"/>
        <a:defRPr lang="en-US" sz="1100" b="0" i="0" kern="1200" spc="50">
          <a:solidFill>
            <a:schemeClr val="bg2">
              <a:lumMod val="1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45585"/>
            <a:ext cx="8229600" cy="779318"/>
          </a:xfrm>
          <a:prstGeom prst="rect">
            <a:avLst/>
          </a:prstGeom>
        </p:spPr>
        <p:txBody>
          <a:bodyPr vert="horz" lIns="0" tIns="0" rIns="0" bIns="0" rtlCol="0" anchor="ctr" anchorCtr="0">
            <a:normAutofit/>
          </a:bodyPr>
          <a:lstStyle/>
          <a:p>
            <a:pPr lvl="0" algn="l"/>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68316695"/>
      </p:ext>
    </p:extLst>
  </p:cSld>
  <p:clrMap bg1="lt1" tx1="dk1" bg2="lt2" tx2="dk2" accent1="accent1" accent2="accent2" accent3="accent3" accent4="accent4" accent5="accent5" accent6="accent6" hlink="hlink" folHlink="folHlink"/>
  <p:sldLayoutIdLst>
    <p:sldLayoutId id="2147493497" r:id="rId1"/>
    <p:sldLayoutId id="2147493498" r:id="rId2"/>
    <p:sldLayoutId id="2147493499" r:id="rId3"/>
    <p:sldLayoutId id="2147493501" r:id="rId4"/>
    <p:sldLayoutId id="2147493502" r:id="rId5"/>
    <p:sldLayoutId id="2147493503" r:id="rId6"/>
    <p:sldLayoutId id="2147493504" r:id="rId7"/>
    <p:sldLayoutId id="2147493505" r:id="rId8"/>
    <p:sldLayoutId id="2147493506" r:id="rId9"/>
    <p:sldLayoutId id="2147493510" r:id="rId10"/>
  </p:sldLayoutIdLst>
  <p:hf hdr="0" ftr="0" dt="0"/>
  <p:txStyles>
    <p:titleStyle>
      <a:lvl1pPr algn="dist" defTabSz="457200" rtl="0" eaLnBrk="1" latinLnBrk="0" hangingPunct="1">
        <a:lnSpc>
          <a:spcPct val="90000"/>
        </a:lnSpc>
        <a:spcBef>
          <a:spcPct val="0"/>
        </a:spcBef>
        <a:buNone/>
        <a:defRPr lang="en-US" sz="2800" b="0" i="0" kern="1200" cap="all" spc="100" dirty="0">
          <a:solidFill>
            <a:schemeClr val="accent5"/>
          </a:solidFill>
          <a:latin typeface="Calibri"/>
          <a:ea typeface="+mj-ea"/>
          <a:cs typeface="Calibri"/>
        </a:defRPr>
      </a:lvl1pPr>
    </p:titleStyle>
    <p:bodyStyle>
      <a:lvl1pPr marL="225425" indent="-225425" algn="l" defTabSz="457200" rtl="0" eaLnBrk="1" latinLnBrk="0" hangingPunct="1">
        <a:lnSpc>
          <a:spcPct val="90000"/>
        </a:lnSpc>
        <a:spcBef>
          <a:spcPts val="0"/>
        </a:spcBef>
        <a:spcAft>
          <a:spcPts val="600"/>
        </a:spcAft>
        <a:buFont typeface="Arial"/>
        <a:buChar char="•"/>
        <a:defRPr lang="en-US" sz="2000" b="0" i="0" kern="1200" spc="50" smtClean="0">
          <a:solidFill>
            <a:schemeClr val="bg2">
              <a:lumMod val="10000"/>
            </a:schemeClr>
          </a:solidFill>
          <a:latin typeface="Calibri"/>
          <a:ea typeface="+mn-ea"/>
          <a:cs typeface="Calibri"/>
        </a:defRPr>
      </a:lvl1pPr>
      <a:lvl2pPr marL="684213" indent="-227013" algn="l" defTabSz="457200" rtl="0" eaLnBrk="1" latinLnBrk="0" hangingPunct="1">
        <a:lnSpc>
          <a:spcPct val="90000"/>
        </a:lnSpc>
        <a:spcBef>
          <a:spcPts val="0"/>
        </a:spcBef>
        <a:spcAft>
          <a:spcPts val="600"/>
        </a:spcAft>
        <a:buFont typeface="Arial"/>
        <a:buChar char="–"/>
        <a:defRPr lang="en-US" sz="1800" b="0" i="0" kern="1200" spc="50" smtClean="0">
          <a:solidFill>
            <a:schemeClr val="bg2">
              <a:lumMod val="10000"/>
            </a:schemeClr>
          </a:solidFill>
          <a:latin typeface="Calibri"/>
          <a:ea typeface="+mn-ea"/>
          <a:cs typeface="Calibri"/>
        </a:defRPr>
      </a:lvl2pPr>
      <a:lvl3pPr marL="1090613" indent="-176213" algn="l" defTabSz="457200" rtl="0" eaLnBrk="1" latinLnBrk="0" hangingPunct="1">
        <a:lnSpc>
          <a:spcPct val="90000"/>
        </a:lnSpc>
        <a:spcBef>
          <a:spcPts val="0"/>
        </a:spcBef>
        <a:spcAft>
          <a:spcPts val="600"/>
        </a:spcAft>
        <a:buFont typeface="Arial"/>
        <a:buChar char="•"/>
        <a:defRPr lang="en-US" sz="1600" b="0" i="0" kern="1200" spc="50" smtClean="0">
          <a:solidFill>
            <a:schemeClr val="bg2">
              <a:lumMod val="10000"/>
            </a:schemeClr>
          </a:solidFill>
          <a:latin typeface="Calibri"/>
          <a:ea typeface="+mn-ea"/>
          <a:cs typeface="Calibri"/>
        </a:defRPr>
      </a:lvl3pPr>
      <a:lvl4pPr marL="1600200" indent="-228600" algn="l" defTabSz="457200" rtl="0" eaLnBrk="1" latinLnBrk="0" hangingPunct="1">
        <a:lnSpc>
          <a:spcPct val="90000"/>
        </a:lnSpc>
        <a:spcBef>
          <a:spcPts val="0"/>
        </a:spcBef>
        <a:spcAft>
          <a:spcPts val="600"/>
        </a:spcAft>
        <a:buFont typeface="Arial"/>
        <a:buChar char="–"/>
        <a:defRPr lang="en-US" sz="1400" b="0" i="0" kern="1200" spc="50" smtClean="0">
          <a:solidFill>
            <a:schemeClr val="bg2">
              <a:lumMod val="10000"/>
            </a:schemeClr>
          </a:solidFill>
          <a:latin typeface="Calibri"/>
          <a:ea typeface="+mn-ea"/>
          <a:cs typeface="Calibri"/>
        </a:defRPr>
      </a:lvl4pPr>
      <a:lvl5pPr marL="2057400" indent="-228600" algn="l" defTabSz="457200" rtl="0" eaLnBrk="1" latinLnBrk="0" hangingPunct="1">
        <a:lnSpc>
          <a:spcPct val="90000"/>
        </a:lnSpc>
        <a:spcBef>
          <a:spcPts val="0"/>
        </a:spcBef>
        <a:spcAft>
          <a:spcPts val="600"/>
        </a:spcAft>
        <a:buFont typeface="Arial"/>
        <a:buChar char="»"/>
        <a:defRPr lang="en-US" sz="1100" b="0" i="0" kern="1200" spc="50">
          <a:solidFill>
            <a:schemeClr val="bg2">
              <a:lumMod val="1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image" Target="../media/image22.gif"/><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4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 Type="http://schemas.openxmlformats.org/officeDocument/2006/relationships/slideLayout" Target="../slideLayouts/slideLayout4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3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image" Target="../media/image37.png"/><Relationship Id="rId3"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image" Target="../media/image4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image" Target="../media/image4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2.png"/><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1" Type="http://schemas.openxmlformats.org/officeDocument/2006/relationships/slideLayout" Target="../slideLayouts/slideLayout4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20.gif"/><Relationship Id="rId4" Type="http://schemas.openxmlformats.org/officeDocument/2006/relationships/image" Target="../media/image19.png"/><Relationship Id="rId1" Type="http://schemas.openxmlformats.org/officeDocument/2006/relationships/slideLayout" Target="../slideLayouts/slideLayout4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1028700" y="2808335"/>
            <a:ext cx="3067050" cy="1436491"/>
          </a:xfrm>
        </p:spPr>
        <p:txBody>
          <a:bodyPr/>
          <a:lstStyle/>
          <a:p>
            <a:pPr>
              <a:spcAft>
                <a:spcPts val="1200"/>
              </a:spcAft>
            </a:pPr>
            <a:r>
              <a:rPr lang="en-US" b="1" dirty="0" smtClean="0"/>
              <a:t>David Talby</a:t>
            </a:r>
          </a:p>
          <a:p>
            <a:pPr>
              <a:spcAft>
                <a:spcPts val="1200"/>
              </a:spcAft>
            </a:pPr>
            <a:r>
              <a:rPr lang="en-US" dirty="0" smtClean="0"/>
              <a:t>@davidtalby</a:t>
            </a:r>
          </a:p>
          <a:p>
            <a:pPr>
              <a:spcAft>
                <a:spcPts val="1200"/>
              </a:spcAft>
            </a:pPr>
            <a:endParaRPr lang="en-US" dirty="0"/>
          </a:p>
        </p:txBody>
      </p:sp>
      <p:sp>
        <p:nvSpPr>
          <p:cNvPr id="4" name="Title 3"/>
          <p:cNvSpPr>
            <a:spLocks noGrp="1"/>
          </p:cNvSpPr>
          <p:nvPr>
            <p:ph type="title"/>
          </p:nvPr>
        </p:nvSpPr>
        <p:spPr>
          <a:xfrm>
            <a:off x="602303" y="831273"/>
            <a:ext cx="7902849" cy="1454333"/>
          </a:xfrm>
        </p:spPr>
        <p:txBody>
          <a:bodyPr>
            <a:normAutofit/>
          </a:bodyPr>
          <a:lstStyle/>
          <a:p>
            <a:r>
              <a:rPr lang="en-US" dirty="0"/>
              <a:t>Semantic natural language understanding at scale using Spark, machine-learned </a:t>
            </a:r>
            <a:r>
              <a:rPr lang="en-US" dirty="0" smtClean="0"/>
              <a:t>annotators</a:t>
            </a:r>
            <a:br>
              <a:rPr lang="en-US" dirty="0" smtClean="0"/>
            </a:br>
            <a:r>
              <a:rPr lang="en-US" dirty="0" smtClean="0"/>
              <a:t>and </a:t>
            </a:r>
            <a:r>
              <a:rPr lang="en-US" dirty="0"/>
              <a:t>deep-learned ontologies</a:t>
            </a:r>
            <a:br>
              <a:rPr lang="en-US" dirty="0"/>
            </a:br>
            <a:endParaRPr lang="en-US" dirty="0"/>
          </a:p>
        </p:txBody>
      </p:sp>
      <p:sp>
        <p:nvSpPr>
          <p:cNvPr id="6" name="Text Placeholder 4"/>
          <p:cNvSpPr txBox="1">
            <a:spLocks/>
          </p:cNvSpPr>
          <p:nvPr/>
        </p:nvSpPr>
        <p:spPr>
          <a:xfrm>
            <a:off x="4521200" y="2808335"/>
            <a:ext cx="3357107" cy="1436491"/>
          </a:xfrm>
          <a:prstGeom prst="rect">
            <a:avLst/>
          </a:prstGeom>
        </p:spPr>
        <p:txBody>
          <a:bodyPr vert="horz" lIns="0" tIns="0" rIns="0" bIns="0" rtlCol="0">
            <a:normAutofit/>
          </a:bodyPr>
          <a:lstStyle>
            <a:lvl1pPr marL="0" indent="0" algn="ctr" defTabSz="457200" rtl="0" eaLnBrk="1" latinLnBrk="0" hangingPunct="1">
              <a:lnSpc>
                <a:spcPct val="90000"/>
              </a:lnSpc>
              <a:spcBef>
                <a:spcPts val="0"/>
              </a:spcBef>
              <a:spcAft>
                <a:spcPts val="600"/>
              </a:spcAft>
              <a:buFont typeface="Arial"/>
              <a:buNone/>
              <a:defRPr lang="en-US" sz="1600" b="0" i="0" kern="1200" spc="100">
                <a:solidFill>
                  <a:srgbClr val="8DA0A0"/>
                </a:solidFill>
                <a:latin typeface="Calibri"/>
                <a:ea typeface="+mn-ea"/>
                <a:cs typeface="Calibri"/>
              </a:defRPr>
            </a:lvl1pPr>
            <a:lvl2pPr marL="684213" indent="-227013" algn="l" defTabSz="457200" rtl="0" eaLnBrk="1" latinLnBrk="0" hangingPunct="1">
              <a:lnSpc>
                <a:spcPct val="90000"/>
              </a:lnSpc>
              <a:spcBef>
                <a:spcPts val="0"/>
              </a:spcBef>
              <a:spcAft>
                <a:spcPts val="600"/>
              </a:spcAft>
              <a:buFont typeface="Arial"/>
              <a:buChar char="–"/>
              <a:defRPr lang="en-US" sz="1800" b="0" i="0" kern="1200" spc="50">
                <a:solidFill>
                  <a:srgbClr val="FFFFFF"/>
                </a:solidFill>
                <a:latin typeface="Bariol Regular"/>
                <a:ea typeface="+mn-ea"/>
                <a:cs typeface="Bariol Regular"/>
              </a:defRPr>
            </a:lvl2pPr>
            <a:lvl3pPr marL="1090613" indent="-176213" algn="l" defTabSz="457200" rtl="0" eaLnBrk="1" latinLnBrk="0" hangingPunct="1">
              <a:lnSpc>
                <a:spcPct val="90000"/>
              </a:lnSpc>
              <a:spcBef>
                <a:spcPts val="0"/>
              </a:spcBef>
              <a:spcAft>
                <a:spcPts val="600"/>
              </a:spcAft>
              <a:buFont typeface="Arial"/>
              <a:buChar char="•"/>
              <a:defRPr lang="en-US" sz="1600" b="0" i="0" kern="1200" spc="50">
                <a:solidFill>
                  <a:srgbClr val="FFFFFF"/>
                </a:solidFill>
                <a:latin typeface="Bariol Regular"/>
                <a:ea typeface="+mn-ea"/>
                <a:cs typeface="Bariol Regular"/>
              </a:defRPr>
            </a:lvl3pPr>
            <a:lvl4pPr marL="1600200" indent="-228600" algn="l" defTabSz="457200" rtl="0" eaLnBrk="1" latinLnBrk="0" hangingPunct="1">
              <a:lnSpc>
                <a:spcPct val="90000"/>
              </a:lnSpc>
              <a:spcBef>
                <a:spcPts val="0"/>
              </a:spcBef>
              <a:spcAft>
                <a:spcPts val="600"/>
              </a:spcAft>
              <a:buFont typeface="Arial"/>
              <a:buChar char="–"/>
              <a:defRPr lang="en-US" sz="1400" b="0" i="0" kern="1200" spc="50">
                <a:solidFill>
                  <a:srgbClr val="FFFFFF"/>
                </a:solidFill>
                <a:latin typeface="Bariol Regular"/>
                <a:ea typeface="+mn-ea"/>
                <a:cs typeface="Bariol Regular"/>
              </a:defRPr>
            </a:lvl4pPr>
            <a:lvl5pPr marL="2057400" indent="-228600" algn="l" defTabSz="457200" rtl="0" eaLnBrk="1" latinLnBrk="0" hangingPunct="1">
              <a:lnSpc>
                <a:spcPct val="90000"/>
              </a:lnSpc>
              <a:spcBef>
                <a:spcPts val="0"/>
              </a:spcBef>
              <a:spcAft>
                <a:spcPts val="600"/>
              </a:spcAft>
              <a:buFont typeface="Arial"/>
              <a:buChar char="»"/>
              <a:defRPr lang="en-US" sz="1100" b="0" i="0" kern="1200" spc="50">
                <a:solidFill>
                  <a:srgbClr val="FFFFFF"/>
                </a:solidFill>
                <a:latin typeface="Bariol Regular"/>
                <a:ea typeface="+mn-ea"/>
                <a:cs typeface="Bariol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US" b="1" dirty="0" smtClean="0"/>
              <a:t>Claudiu Branzan</a:t>
            </a:r>
          </a:p>
          <a:p>
            <a:pPr>
              <a:spcAft>
                <a:spcPts val="1200"/>
              </a:spcAft>
            </a:pPr>
            <a:r>
              <a:rPr lang="en-US" dirty="0"/>
              <a:t>@</a:t>
            </a:r>
            <a:r>
              <a:rPr lang="en-US" dirty="0" err="1" smtClean="0"/>
              <a:t>melcutz</a:t>
            </a:r>
            <a:endParaRPr lang="en-US" dirty="0" smtClean="0"/>
          </a:p>
        </p:txBody>
      </p:sp>
    </p:spTree>
    <p:extLst>
      <p:ext uri="{BB962C8B-B14F-4D97-AF65-F5344CB8AC3E}">
        <p14:creationId xmlns:p14="http://schemas.microsoft.com/office/powerpoint/2010/main" val="88198463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7820025" y="4832350"/>
            <a:ext cx="1323975" cy="211138"/>
          </a:xfrm>
          <a:prstGeom prst="rect">
            <a:avLst/>
          </a:prstGeom>
        </p:spPr>
        <p:txBody>
          <a:bodyPr/>
          <a:lstStyle/>
          <a:p>
            <a:fld id="{601EE9E8-4134-49B0-9AA7-3089E6521627}" type="slidenum">
              <a:rPr lang="en-US" smtClean="0"/>
              <a:pPr/>
              <a:t>10</a:t>
            </a:fld>
            <a:endParaRPr lang="en-US" dirty="0"/>
          </a:p>
        </p:txBody>
      </p:sp>
      <p:sp>
        <p:nvSpPr>
          <p:cNvPr id="41" name="Title 10"/>
          <p:cNvSpPr>
            <a:spLocks noGrp="1"/>
          </p:cNvSpPr>
          <p:nvPr>
            <p:ph type="title"/>
          </p:nvPr>
        </p:nvSpPr>
        <p:spPr>
          <a:xfrm>
            <a:off x="457200" y="154865"/>
            <a:ext cx="8229600" cy="779318"/>
          </a:xfrm>
        </p:spPr>
        <p:txBody>
          <a:bodyPr/>
          <a:lstStyle/>
          <a:p>
            <a:r>
              <a:rPr lang="en-US" dirty="0" smtClean="0"/>
              <a:t>Machine learned annotators</a:t>
            </a:r>
            <a:endParaRPr lang="en-US" dirty="0"/>
          </a:p>
        </p:txBody>
      </p:sp>
      <p:sp>
        <p:nvSpPr>
          <p:cNvPr id="2" name="Flowchart: Alternate Process 1"/>
          <p:cNvSpPr/>
          <p:nvPr/>
        </p:nvSpPr>
        <p:spPr>
          <a:xfrm>
            <a:off x="240030" y="1680110"/>
            <a:ext cx="2976539" cy="83449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smtClean="0"/>
              <a:t>Grammatical Patterns</a:t>
            </a:r>
          </a:p>
          <a:p>
            <a:pPr algn="ctr"/>
            <a:endParaRPr lang="en-US" sz="1000" dirty="0"/>
          </a:p>
          <a:p>
            <a:pPr algn="ctr"/>
            <a:r>
              <a:rPr lang="en-US" sz="2000" dirty="0" smtClean="0"/>
              <a:t>If … then …</a:t>
            </a:r>
            <a:endParaRPr lang="en-US" sz="2000" dirty="0"/>
          </a:p>
        </p:txBody>
      </p:sp>
      <p:sp>
        <p:nvSpPr>
          <p:cNvPr id="9" name="Flowchart: Alternate Process 8"/>
          <p:cNvSpPr/>
          <p:nvPr/>
        </p:nvSpPr>
        <p:spPr>
          <a:xfrm>
            <a:off x="3512820" y="1680110"/>
            <a:ext cx="2976539" cy="83449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smtClean="0"/>
              <a:t>Direct Inferences</a:t>
            </a:r>
          </a:p>
          <a:p>
            <a:pPr algn="ctr"/>
            <a:endParaRPr lang="en-US" sz="1000" dirty="0"/>
          </a:p>
          <a:p>
            <a:pPr algn="ctr"/>
            <a:r>
              <a:rPr lang="en-US" sz="2000" dirty="0" smtClean="0"/>
              <a:t>Age &lt; 18  ==&gt;  Child</a:t>
            </a:r>
            <a:endParaRPr lang="en-US" sz="2000" dirty="0"/>
          </a:p>
        </p:txBody>
      </p:sp>
      <p:sp>
        <p:nvSpPr>
          <p:cNvPr id="10" name="Flowchart: Alternate Process 9"/>
          <p:cNvSpPr/>
          <p:nvPr/>
        </p:nvSpPr>
        <p:spPr>
          <a:xfrm>
            <a:off x="6846570" y="1683920"/>
            <a:ext cx="1886879" cy="83449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smtClean="0"/>
              <a:t>Lookups</a:t>
            </a:r>
          </a:p>
          <a:p>
            <a:pPr algn="ctr"/>
            <a:endParaRPr lang="en-US" sz="1000" dirty="0"/>
          </a:p>
          <a:p>
            <a:pPr algn="ctr"/>
            <a:r>
              <a:rPr lang="en-US" sz="2000" dirty="0" smtClean="0"/>
              <a:t>RIDT (lab test)</a:t>
            </a:r>
            <a:endParaRPr lang="en-US" sz="2000" dirty="0"/>
          </a:p>
        </p:txBody>
      </p:sp>
      <p:sp>
        <p:nvSpPr>
          <p:cNvPr id="11" name="Flowchart: Alternate Process 10"/>
          <p:cNvSpPr/>
          <p:nvPr/>
        </p:nvSpPr>
        <p:spPr>
          <a:xfrm>
            <a:off x="883920" y="3604160"/>
            <a:ext cx="3356610" cy="83449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smtClean="0"/>
              <a:t>Under-diagnosed conditions</a:t>
            </a:r>
          </a:p>
          <a:p>
            <a:pPr algn="ctr"/>
            <a:endParaRPr lang="en-US" sz="1000" dirty="0"/>
          </a:p>
          <a:p>
            <a:pPr algn="ctr"/>
            <a:r>
              <a:rPr lang="en-US" sz="2000" dirty="0" smtClean="0"/>
              <a:t>Flu    Depression</a:t>
            </a:r>
            <a:endParaRPr lang="en-US" sz="2000" dirty="0"/>
          </a:p>
        </p:txBody>
      </p:sp>
      <p:sp>
        <p:nvSpPr>
          <p:cNvPr id="12" name="Flowchart: Alternate Process 11"/>
          <p:cNvSpPr/>
          <p:nvPr/>
        </p:nvSpPr>
        <p:spPr>
          <a:xfrm>
            <a:off x="4932509" y="3607870"/>
            <a:ext cx="2976539" cy="83449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smtClean="0"/>
              <a:t>Implied by Context</a:t>
            </a:r>
          </a:p>
          <a:p>
            <a:pPr algn="ctr"/>
            <a:endParaRPr lang="en-US" sz="1000" dirty="0"/>
          </a:p>
          <a:p>
            <a:pPr algn="ctr"/>
            <a:r>
              <a:rPr lang="en-US" sz="2000" dirty="0" smtClean="0"/>
              <a:t>relevant labs normal</a:t>
            </a:r>
            <a:endParaRPr lang="en-US" sz="2000" dirty="0"/>
          </a:p>
        </p:txBody>
      </p:sp>
      <p:sp>
        <p:nvSpPr>
          <p:cNvPr id="3" name="TextBox 2"/>
          <p:cNvSpPr txBox="1"/>
          <p:nvPr/>
        </p:nvSpPr>
        <p:spPr>
          <a:xfrm>
            <a:off x="262890" y="1108710"/>
            <a:ext cx="8446770" cy="461665"/>
          </a:xfrm>
          <a:prstGeom prst="rect">
            <a:avLst/>
          </a:prstGeom>
          <a:noFill/>
        </p:spPr>
        <p:txBody>
          <a:bodyPr wrap="square" rtlCol="0">
            <a:spAutoFit/>
          </a:bodyPr>
          <a:lstStyle/>
          <a:p>
            <a:pPr algn="ctr"/>
            <a:r>
              <a:rPr lang="en-US" sz="2400" b="1" dirty="0" smtClean="0"/>
              <a:t>Sometimes, it’s easier to just code an annotation’s business logic</a:t>
            </a:r>
            <a:endParaRPr lang="en-US" sz="2400" b="1" dirty="0"/>
          </a:p>
        </p:txBody>
      </p:sp>
      <p:sp>
        <p:nvSpPr>
          <p:cNvPr id="14" name="TextBox 13"/>
          <p:cNvSpPr txBox="1"/>
          <p:nvPr/>
        </p:nvSpPr>
        <p:spPr>
          <a:xfrm>
            <a:off x="200025" y="3029278"/>
            <a:ext cx="8446770" cy="461665"/>
          </a:xfrm>
          <a:prstGeom prst="rect">
            <a:avLst/>
          </a:prstGeom>
          <a:noFill/>
        </p:spPr>
        <p:txBody>
          <a:bodyPr wrap="square" rtlCol="0">
            <a:spAutoFit/>
          </a:bodyPr>
          <a:lstStyle/>
          <a:p>
            <a:pPr algn="ctr"/>
            <a:r>
              <a:rPr lang="en-US" sz="2400" b="1" dirty="0" smtClean="0"/>
              <a:t>But sometimes it’s easier to learn it from examples:</a:t>
            </a:r>
            <a:endParaRPr lang="en-US" sz="2400" b="1" dirty="0"/>
          </a:p>
        </p:txBody>
      </p:sp>
    </p:spTree>
    <p:extLst>
      <p:ext uri="{BB962C8B-B14F-4D97-AF65-F5344CB8AC3E}">
        <p14:creationId xmlns:p14="http://schemas.microsoft.com/office/powerpoint/2010/main" val="819024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2" grpId="0" animBg="1"/>
      <p:bldP spid="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2"/>
          <p:cNvSpPr>
            <a:spLocks noGrp="1"/>
          </p:cNvSpPr>
          <p:nvPr>
            <p:ph type="sldNum" sz="quarter" idx="4294967295"/>
          </p:nvPr>
        </p:nvSpPr>
        <p:spPr>
          <a:xfrm>
            <a:off x="7820025" y="4832350"/>
            <a:ext cx="1323975" cy="211138"/>
          </a:xfrm>
          <a:prstGeom prst="rect">
            <a:avLst/>
          </a:prstGeom>
        </p:spPr>
        <p:txBody>
          <a:bodyPr/>
          <a:lstStyle/>
          <a:p>
            <a:fld id="{A0E45553-A111-C04B-8AB1-017C6D5C892C}" type="slidenum">
              <a:rPr lang="en-US" smtClean="0"/>
              <a:pPr/>
              <a:t>11</a:t>
            </a:fld>
            <a:endParaRPr lang="en-US" dirty="0"/>
          </a:p>
        </p:txBody>
      </p:sp>
      <p:sp>
        <p:nvSpPr>
          <p:cNvPr id="7" name="Text Placeholder 4"/>
          <p:cNvSpPr txBox="1">
            <a:spLocks/>
          </p:cNvSpPr>
          <p:nvPr/>
        </p:nvSpPr>
        <p:spPr>
          <a:xfrm>
            <a:off x="1668779" y="4110354"/>
            <a:ext cx="5884545" cy="721996"/>
          </a:xfrm>
          <a:prstGeom prst="rect">
            <a:avLst/>
          </a:prstGeom>
        </p:spPr>
        <p:txBody>
          <a:bodyPr/>
          <a:lstStyle>
            <a:lvl1pPr marL="225425" indent="-225425" algn="l" defTabSz="457200" rtl="0" eaLnBrk="1" latinLnBrk="0" hangingPunct="1">
              <a:lnSpc>
                <a:spcPct val="90000"/>
              </a:lnSpc>
              <a:spcBef>
                <a:spcPts val="0"/>
              </a:spcBef>
              <a:spcAft>
                <a:spcPts val="600"/>
              </a:spcAft>
              <a:buFont typeface="Arial"/>
              <a:buChar char="•"/>
              <a:defRPr lang="en-US" sz="2000" b="0" i="0" kern="1200" spc="50" smtClean="0">
                <a:solidFill>
                  <a:schemeClr val="bg2">
                    <a:lumMod val="10000"/>
                  </a:schemeClr>
                </a:solidFill>
                <a:latin typeface="Calibri"/>
                <a:ea typeface="+mn-ea"/>
                <a:cs typeface="Calibri"/>
              </a:defRPr>
            </a:lvl1pPr>
            <a:lvl2pPr marL="684213" indent="-227013" algn="l" defTabSz="457200" rtl="0" eaLnBrk="1" latinLnBrk="0" hangingPunct="1">
              <a:lnSpc>
                <a:spcPct val="90000"/>
              </a:lnSpc>
              <a:spcBef>
                <a:spcPts val="0"/>
              </a:spcBef>
              <a:spcAft>
                <a:spcPts val="600"/>
              </a:spcAft>
              <a:buFont typeface="Arial"/>
              <a:buChar char="–"/>
              <a:defRPr lang="en-US" sz="1800" b="0" i="0" kern="1200" spc="50" smtClean="0">
                <a:solidFill>
                  <a:schemeClr val="bg2">
                    <a:lumMod val="10000"/>
                  </a:schemeClr>
                </a:solidFill>
                <a:latin typeface="Calibri"/>
                <a:ea typeface="+mn-ea"/>
                <a:cs typeface="Calibri"/>
              </a:defRPr>
            </a:lvl2pPr>
            <a:lvl3pPr marL="1090613" indent="-176213" algn="l" defTabSz="457200" rtl="0" eaLnBrk="1" latinLnBrk="0" hangingPunct="1">
              <a:lnSpc>
                <a:spcPct val="90000"/>
              </a:lnSpc>
              <a:spcBef>
                <a:spcPts val="0"/>
              </a:spcBef>
              <a:spcAft>
                <a:spcPts val="600"/>
              </a:spcAft>
              <a:buFont typeface="Arial"/>
              <a:buChar char="•"/>
              <a:defRPr lang="en-US" sz="1600" b="0" i="0" kern="1200" spc="50" smtClean="0">
                <a:solidFill>
                  <a:schemeClr val="bg2">
                    <a:lumMod val="10000"/>
                  </a:schemeClr>
                </a:solidFill>
                <a:latin typeface="Calibri"/>
                <a:ea typeface="+mn-ea"/>
                <a:cs typeface="Calibri"/>
              </a:defRPr>
            </a:lvl3pPr>
            <a:lvl4pPr marL="1600200" indent="-228600" algn="l" defTabSz="457200" rtl="0" eaLnBrk="1" latinLnBrk="0" hangingPunct="1">
              <a:lnSpc>
                <a:spcPct val="90000"/>
              </a:lnSpc>
              <a:spcBef>
                <a:spcPts val="0"/>
              </a:spcBef>
              <a:spcAft>
                <a:spcPts val="600"/>
              </a:spcAft>
              <a:buFont typeface="Arial"/>
              <a:buChar char="–"/>
              <a:defRPr lang="en-US" sz="1400" b="0" i="0" kern="1200" spc="50" smtClean="0">
                <a:solidFill>
                  <a:schemeClr val="bg2">
                    <a:lumMod val="10000"/>
                  </a:schemeClr>
                </a:solidFill>
                <a:latin typeface="Calibri"/>
                <a:ea typeface="+mn-ea"/>
                <a:cs typeface="Calibri"/>
              </a:defRPr>
            </a:lvl4pPr>
            <a:lvl5pPr marL="2057400" indent="-228600" algn="l" defTabSz="457200" rtl="0" eaLnBrk="1" latinLnBrk="0" hangingPunct="1">
              <a:lnSpc>
                <a:spcPct val="90000"/>
              </a:lnSpc>
              <a:spcBef>
                <a:spcPts val="0"/>
              </a:spcBef>
              <a:spcAft>
                <a:spcPts val="600"/>
              </a:spcAft>
              <a:buFont typeface="Arial"/>
              <a:buChar char="»"/>
              <a:defRPr lang="en-US" sz="1100" b="0" i="0" kern="1200" spc="50">
                <a:solidFill>
                  <a:schemeClr val="bg2">
                    <a:lumMod val="1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solidFill>
                  <a:schemeClr val="bg1">
                    <a:lumMod val="50000"/>
                  </a:schemeClr>
                </a:solidFill>
              </a:rPr>
              <a:t>Second Demo: Machine Learned </a:t>
            </a:r>
            <a:r>
              <a:rPr lang="en-US" dirty="0" smtClean="0">
                <a:solidFill>
                  <a:schemeClr val="bg1">
                    <a:lumMod val="50000"/>
                  </a:schemeClr>
                </a:solidFill>
              </a:rPr>
              <a:t>Annotator using Tensorflow</a:t>
            </a:r>
            <a:endParaRPr lang="en-US" dirty="0">
              <a:solidFill>
                <a:schemeClr val="bg1">
                  <a:lumMod val="50000"/>
                </a:schemeClr>
              </a:solidFill>
            </a:endParaRPr>
          </a:p>
        </p:txBody>
      </p:sp>
      <p:pic>
        <p:nvPicPr>
          <p:cNvPr id="3076" name="Picture 4" descr="https://d1a6a9r46cnyll.cloudfront.net/6fc6da1360f0c46ae4823e469c3a002f308ec438/687474703a2f2f776f6f636f6d6d657263652d66696c7465722e636f6d2f636f646563616e796f6e2f696d616765732f64656d6f5f627574746f6e2e706e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363" y="434415"/>
            <a:ext cx="4286250" cy="34290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7950106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Picture 4" descr="http://ieg.ifs.tuwien.ac.at/~gschwand/mapface/project_page/img/mmtx.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5665" y="792059"/>
            <a:ext cx="7143750" cy="3638551"/>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p:cNvPicPr/>
          <p:nvPr/>
        </p:nvPicPr>
        <p:blipFill rotWithShape="1">
          <a:blip r:embed="rId3" cstate="print">
            <a:extLst>
              <a:ext uri="{28A0092B-C50C-407E-A947-70E740481C1C}">
                <a14:useLocalDpi xmlns:a14="http://schemas.microsoft.com/office/drawing/2010/main"/>
              </a:ext>
            </a:extLst>
          </a:blip>
          <a:srcRect/>
          <a:stretch/>
        </p:blipFill>
        <p:spPr bwMode="auto">
          <a:xfrm>
            <a:off x="184355" y="235974"/>
            <a:ext cx="2212258" cy="848032"/>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157029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7820025" y="4832350"/>
            <a:ext cx="1323975" cy="211138"/>
          </a:xfrm>
          <a:prstGeom prst="rect">
            <a:avLst/>
          </a:prstGeom>
        </p:spPr>
        <p:txBody>
          <a:bodyPr/>
          <a:lstStyle/>
          <a:p>
            <a:fld id="{601EE9E8-4134-49B0-9AA7-3089E6521627}" type="slidenum">
              <a:rPr lang="en-US" smtClean="0"/>
              <a:pPr/>
              <a:t>13</a:t>
            </a:fld>
            <a:endParaRPr lang="en-US" dirty="0"/>
          </a:p>
        </p:txBody>
      </p:sp>
      <p:sp>
        <p:nvSpPr>
          <p:cNvPr id="41" name="Title 10"/>
          <p:cNvSpPr>
            <a:spLocks noGrp="1"/>
          </p:cNvSpPr>
          <p:nvPr>
            <p:ph type="title"/>
          </p:nvPr>
        </p:nvSpPr>
        <p:spPr>
          <a:xfrm>
            <a:off x="184355" y="154865"/>
            <a:ext cx="8502445" cy="779318"/>
          </a:xfrm>
        </p:spPr>
        <p:txBody>
          <a:bodyPr/>
          <a:lstStyle/>
          <a:p>
            <a:pPr algn="ctr"/>
            <a:r>
              <a:rPr lang="en-US" dirty="0" smtClean="0"/>
              <a:t>What about </a:t>
            </a:r>
            <a:r>
              <a:rPr lang="en-US" u="sng" dirty="0" smtClean="0"/>
              <a:t>expanding</a:t>
            </a:r>
            <a:r>
              <a:rPr lang="en-US" dirty="0" smtClean="0"/>
              <a:t> &amp; </a:t>
            </a:r>
            <a:r>
              <a:rPr lang="en-US" u="sng" dirty="0" smtClean="0"/>
              <a:t>updating</a:t>
            </a:r>
            <a:r>
              <a:rPr lang="en-US" dirty="0" smtClean="0"/>
              <a:t> ontologies?</a:t>
            </a:r>
            <a:endParaRPr lang="en-US" dirty="0"/>
          </a:p>
        </p:txBody>
      </p:sp>
      <p:pic>
        <p:nvPicPr>
          <p:cNvPr id="22" name="Picture 21"/>
          <p:cNvPicPr>
            <a:picLocks noChangeAspect="1"/>
          </p:cNvPicPr>
          <p:nvPr/>
        </p:nvPicPr>
        <p:blipFill>
          <a:blip r:embed="rId3"/>
          <a:stretch>
            <a:fillRect/>
          </a:stretch>
        </p:blipFill>
        <p:spPr>
          <a:xfrm>
            <a:off x="2150434" y="1109544"/>
            <a:ext cx="1859922" cy="563211"/>
          </a:xfrm>
          <a:prstGeom prst="rect">
            <a:avLst/>
          </a:prstGeom>
        </p:spPr>
      </p:pic>
      <p:pic>
        <p:nvPicPr>
          <p:cNvPr id="23" name="Picture 22"/>
          <p:cNvPicPr>
            <a:picLocks noChangeAspect="1"/>
          </p:cNvPicPr>
          <p:nvPr/>
        </p:nvPicPr>
        <p:blipFill>
          <a:blip r:embed="rId4"/>
          <a:stretch>
            <a:fillRect/>
          </a:stretch>
        </p:blipFill>
        <p:spPr>
          <a:xfrm>
            <a:off x="4317201" y="1102212"/>
            <a:ext cx="2024233" cy="547175"/>
          </a:xfrm>
          <a:prstGeom prst="rect">
            <a:avLst/>
          </a:prstGeom>
        </p:spPr>
      </p:pic>
      <p:pic>
        <p:nvPicPr>
          <p:cNvPr id="24" name="Picture 23"/>
          <p:cNvPicPr>
            <a:picLocks noChangeAspect="1"/>
          </p:cNvPicPr>
          <p:nvPr/>
        </p:nvPicPr>
        <p:blipFill>
          <a:blip r:embed="rId5"/>
          <a:stretch>
            <a:fillRect/>
          </a:stretch>
        </p:blipFill>
        <p:spPr>
          <a:xfrm>
            <a:off x="1001644" y="1701006"/>
            <a:ext cx="6867865" cy="2433758"/>
          </a:xfrm>
          <a:prstGeom prst="rect">
            <a:avLst/>
          </a:prstGeom>
        </p:spPr>
      </p:pic>
      <p:sp>
        <p:nvSpPr>
          <p:cNvPr id="27" name="TextBox 26"/>
          <p:cNvSpPr txBox="1"/>
          <p:nvPr/>
        </p:nvSpPr>
        <p:spPr>
          <a:xfrm>
            <a:off x="3807354" y="4134764"/>
            <a:ext cx="1610405" cy="461665"/>
          </a:xfrm>
          <a:prstGeom prst="rect">
            <a:avLst/>
          </a:prstGeom>
          <a:noFill/>
        </p:spPr>
        <p:txBody>
          <a:bodyPr wrap="square" rtlCol="0">
            <a:spAutoFit/>
          </a:bodyPr>
          <a:lstStyle/>
          <a:p>
            <a:r>
              <a:rPr lang="en-US" sz="2400" dirty="0" smtClean="0"/>
              <a:t>Word2Vec </a:t>
            </a:r>
            <a:endParaRPr lang="en-US" sz="2400" dirty="0"/>
          </a:p>
        </p:txBody>
      </p:sp>
    </p:spTree>
    <p:extLst>
      <p:ext uri="{BB962C8B-B14F-4D97-AF65-F5344CB8AC3E}">
        <p14:creationId xmlns:p14="http://schemas.microsoft.com/office/powerpoint/2010/main" val="665183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7820025" y="4832350"/>
            <a:ext cx="1323975" cy="211138"/>
          </a:xfrm>
          <a:prstGeom prst="rect">
            <a:avLst/>
          </a:prstGeom>
        </p:spPr>
        <p:txBody>
          <a:bodyPr/>
          <a:lstStyle/>
          <a:p>
            <a:fld id="{601EE9E8-4134-49B0-9AA7-3089E6521627}" type="slidenum">
              <a:rPr lang="en-US" smtClean="0"/>
              <a:pPr/>
              <a:t>14</a:t>
            </a:fld>
            <a:endParaRPr lang="en-US" dirty="0"/>
          </a:p>
        </p:txBody>
      </p:sp>
      <p:pic>
        <p:nvPicPr>
          <p:cNvPr id="10" name="Picture 9"/>
          <p:cNvPicPr>
            <a:picLocks noChangeAspect="1"/>
          </p:cNvPicPr>
          <p:nvPr/>
        </p:nvPicPr>
        <p:blipFill>
          <a:blip r:embed="rId3"/>
          <a:stretch>
            <a:fillRect/>
          </a:stretch>
        </p:blipFill>
        <p:spPr>
          <a:xfrm>
            <a:off x="626473" y="3066900"/>
            <a:ext cx="529557" cy="623623"/>
          </a:xfrm>
          <a:prstGeom prst="rect">
            <a:avLst/>
          </a:prstGeom>
        </p:spPr>
      </p:pic>
      <p:pic>
        <p:nvPicPr>
          <p:cNvPr id="11" name="Picture 10"/>
          <p:cNvPicPr>
            <a:picLocks noChangeAspect="1"/>
          </p:cNvPicPr>
          <p:nvPr/>
        </p:nvPicPr>
        <p:blipFill>
          <a:blip r:embed="rId3"/>
          <a:stretch>
            <a:fillRect/>
          </a:stretch>
        </p:blipFill>
        <p:spPr>
          <a:xfrm>
            <a:off x="778873" y="3219300"/>
            <a:ext cx="529557" cy="623623"/>
          </a:xfrm>
          <a:prstGeom prst="rect">
            <a:avLst/>
          </a:prstGeom>
        </p:spPr>
      </p:pic>
      <p:pic>
        <p:nvPicPr>
          <p:cNvPr id="12" name="Picture 11"/>
          <p:cNvPicPr>
            <a:picLocks noChangeAspect="1"/>
          </p:cNvPicPr>
          <p:nvPr/>
        </p:nvPicPr>
        <p:blipFill>
          <a:blip r:embed="rId3"/>
          <a:stretch>
            <a:fillRect/>
          </a:stretch>
        </p:blipFill>
        <p:spPr>
          <a:xfrm>
            <a:off x="931273" y="3371700"/>
            <a:ext cx="529557" cy="623623"/>
          </a:xfrm>
          <a:prstGeom prst="rect">
            <a:avLst/>
          </a:prstGeom>
        </p:spPr>
      </p:pic>
      <p:pic>
        <p:nvPicPr>
          <p:cNvPr id="13" name="Picture 12"/>
          <p:cNvPicPr>
            <a:picLocks noChangeAspect="1"/>
          </p:cNvPicPr>
          <p:nvPr/>
        </p:nvPicPr>
        <p:blipFill>
          <a:blip r:embed="rId3"/>
          <a:stretch>
            <a:fillRect/>
          </a:stretch>
        </p:blipFill>
        <p:spPr>
          <a:xfrm>
            <a:off x="1083673" y="3524100"/>
            <a:ext cx="529557" cy="623623"/>
          </a:xfrm>
          <a:prstGeom prst="rect">
            <a:avLst/>
          </a:prstGeom>
        </p:spPr>
      </p:pic>
      <p:pic>
        <p:nvPicPr>
          <p:cNvPr id="14" name="Picture 13"/>
          <p:cNvPicPr>
            <a:picLocks noChangeAspect="1"/>
          </p:cNvPicPr>
          <p:nvPr/>
        </p:nvPicPr>
        <p:blipFill>
          <a:blip r:embed="rId3"/>
          <a:stretch>
            <a:fillRect/>
          </a:stretch>
        </p:blipFill>
        <p:spPr>
          <a:xfrm>
            <a:off x="1217932" y="3729804"/>
            <a:ext cx="529557" cy="623623"/>
          </a:xfrm>
          <a:prstGeom prst="rect">
            <a:avLst/>
          </a:prstGeom>
        </p:spPr>
      </p:pic>
      <p:pic>
        <p:nvPicPr>
          <p:cNvPr id="41" name="Picture 40"/>
          <p:cNvPicPr>
            <a:picLocks noChangeAspect="1"/>
          </p:cNvPicPr>
          <p:nvPr/>
        </p:nvPicPr>
        <p:blipFill>
          <a:blip r:embed="rId4"/>
          <a:stretch>
            <a:fillRect/>
          </a:stretch>
        </p:blipFill>
        <p:spPr>
          <a:xfrm>
            <a:off x="454289" y="2191298"/>
            <a:ext cx="1258767" cy="711708"/>
          </a:xfrm>
          <a:prstGeom prst="rect">
            <a:avLst/>
          </a:prstGeom>
        </p:spPr>
      </p:pic>
      <p:pic>
        <p:nvPicPr>
          <p:cNvPr id="42" name="Picture 41"/>
          <p:cNvPicPr>
            <a:picLocks noChangeAspect="1"/>
          </p:cNvPicPr>
          <p:nvPr/>
        </p:nvPicPr>
        <p:blipFill>
          <a:blip r:embed="rId5"/>
          <a:stretch>
            <a:fillRect/>
          </a:stretch>
        </p:blipFill>
        <p:spPr>
          <a:xfrm>
            <a:off x="536668" y="1093242"/>
            <a:ext cx="1515954" cy="525006"/>
          </a:xfrm>
          <a:prstGeom prst="rect">
            <a:avLst/>
          </a:prstGeom>
        </p:spPr>
      </p:pic>
      <p:pic>
        <p:nvPicPr>
          <p:cNvPr id="2" name="Picture 1"/>
          <p:cNvPicPr>
            <a:picLocks noChangeAspect="1"/>
          </p:cNvPicPr>
          <p:nvPr/>
        </p:nvPicPr>
        <p:blipFill>
          <a:blip r:embed="rId6"/>
          <a:stretch>
            <a:fillRect/>
          </a:stretch>
        </p:blipFill>
        <p:spPr>
          <a:xfrm>
            <a:off x="4223935" y="3735877"/>
            <a:ext cx="2043270" cy="612184"/>
          </a:xfrm>
          <a:prstGeom prst="rect">
            <a:avLst/>
          </a:prstGeom>
        </p:spPr>
      </p:pic>
      <p:pic>
        <p:nvPicPr>
          <p:cNvPr id="3" name="Picture 2"/>
          <p:cNvPicPr>
            <a:picLocks noChangeAspect="1"/>
          </p:cNvPicPr>
          <p:nvPr/>
        </p:nvPicPr>
        <p:blipFill>
          <a:blip r:embed="rId7">
            <a:alphaModFix amt="18000"/>
          </a:blip>
          <a:stretch>
            <a:fillRect/>
          </a:stretch>
        </p:blipFill>
        <p:spPr>
          <a:xfrm>
            <a:off x="4356670" y="836577"/>
            <a:ext cx="588706" cy="1032215"/>
          </a:xfrm>
          <a:prstGeom prst="rect">
            <a:avLst/>
          </a:prstGeom>
        </p:spPr>
      </p:pic>
      <p:pic>
        <p:nvPicPr>
          <p:cNvPr id="6" name="Picture 5"/>
          <p:cNvPicPr>
            <a:picLocks noChangeAspect="1"/>
          </p:cNvPicPr>
          <p:nvPr/>
        </p:nvPicPr>
        <p:blipFill>
          <a:blip r:embed="rId8">
            <a:alphaModFix amt="17000"/>
          </a:blip>
          <a:stretch>
            <a:fillRect/>
          </a:stretch>
        </p:blipFill>
        <p:spPr>
          <a:xfrm>
            <a:off x="5274374" y="836577"/>
            <a:ext cx="1181131" cy="1032215"/>
          </a:xfrm>
          <a:prstGeom prst="rect">
            <a:avLst/>
          </a:prstGeom>
        </p:spPr>
      </p:pic>
      <p:sp>
        <p:nvSpPr>
          <p:cNvPr id="43" name="Right Arrow 42"/>
          <p:cNvSpPr/>
          <p:nvPr/>
        </p:nvSpPr>
        <p:spPr>
          <a:xfrm>
            <a:off x="2346552" y="1156599"/>
            <a:ext cx="1621234" cy="33896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p>
        </p:txBody>
      </p:sp>
      <p:sp>
        <p:nvSpPr>
          <p:cNvPr id="44" name="Right Arrow 43"/>
          <p:cNvSpPr/>
          <p:nvPr/>
        </p:nvSpPr>
        <p:spPr>
          <a:xfrm>
            <a:off x="2195267" y="3837990"/>
            <a:ext cx="1621234" cy="33896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p>
        </p:txBody>
      </p:sp>
      <p:sp>
        <p:nvSpPr>
          <p:cNvPr id="15" name="Curved Up Arrow 14"/>
          <p:cNvSpPr/>
          <p:nvPr/>
        </p:nvSpPr>
        <p:spPr>
          <a:xfrm rot="16200000">
            <a:off x="6150339" y="1734649"/>
            <a:ext cx="3241808" cy="1675052"/>
          </a:xfrm>
          <a:prstGeom prst="curvedUpArrow">
            <a:avLst>
              <a:gd name="adj1" fmla="val 25000"/>
              <a:gd name="adj2" fmla="val 49546"/>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4296784" y="1035299"/>
            <a:ext cx="2146742" cy="584776"/>
          </a:xfrm>
          <a:prstGeom prst="rect">
            <a:avLst/>
          </a:prstGeom>
          <a:noFill/>
        </p:spPr>
        <p:txBody>
          <a:bodyPr wrap="none" rtlCol="0">
            <a:spAutoFit/>
          </a:bodyPr>
          <a:lstStyle/>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Ontology</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098" name="Picture 2" descr="https://www.tensorflow.org/versions/r0.7/images/softmax-nplm.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23935" y="2403987"/>
            <a:ext cx="2167296" cy="1238334"/>
          </a:xfrm>
          <a:prstGeom prst="rect">
            <a:avLst/>
          </a:prstGeom>
          <a:noFill/>
          <a:extLst>
            <a:ext uri="{909E8E84-426E-40dd-AFC4-6F175D3DCCD1}">
              <a14:hiddenFill xmlns="" xmlns:a14="http://schemas.microsoft.com/office/drawing/2010/main">
                <a:solidFill>
                  <a:srgbClr val="FFFFFF"/>
                </a:solidFill>
              </a14:hiddenFill>
            </a:ext>
          </a:extLst>
        </p:spPr>
      </p:pic>
      <p:sp>
        <p:nvSpPr>
          <p:cNvPr id="22" name="Title 10"/>
          <p:cNvSpPr>
            <a:spLocks noGrp="1"/>
          </p:cNvSpPr>
          <p:nvPr>
            <p:ph type="title"/>
          </p:nvPr>
        </p:nvSpPr>
        <p:spPr>
          <a:xfrm>
            <a:off x="457200" y="154865"/>
            <a:ext cx="8229600" cy="779318"/>
          </a:xfrm>
        </p:spPr>
        <p:txBody>
          <a:bodyPr/>
          <a:lstStyle/>
          <a:p>
            <a:r>
              <a:rPr lang="en-US" dirty="0" smtClean="0"/>
              <a:t>Let’s build this too!</a:t>
            </a:r>
            <a:endParaRPr lang="en-US" dirty="0"/>
          </a:p>
        </p:txBody>
      </p:sp>
    </p:spTree>
    <p:extLst>
      <p:ext uri="{BB962C8B-B14F-4D97-AF65-F5344CB8AC3E}">
        <p14:creationId xmlns:p14="http://schemas.microsoft.com/office/powerpoint/2010/main" val="889568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2"/>
          <p:cNvSpPr>
            <a:spLocks noGrp="1"/>
          </p:cNvSpPr>
          <p:nvPr>
            <p:ph type="sldNum" sz="quarter" idx="4294967295"/>
          </p:nvPr>
        </p:nvSpPr>
        <p:spPr>
          <a:xfrm>
            <a:off x="7820025" y="4832350"/>
            <a:ext cx="1323975" cy="211138"/>
          </a:xfrm>
          <a:prstGeom prst="rect">
            <a:avLst/>
          </a:prstGeom>
        </p:spPr>
        <p:txBody>
          <a:bodyPr/>
          <a:lstStyle/>
          <a:p>
            <a:fld id="{A0E45553-A111-C04B-8AB1-017C6D5C892C}" type="slidenum">
              <a:rPr lang="en-US" smtClean="0"/>
              <a:pPr/>
              <a:t>15</a:t>
            </a:fld>
            <a:endParaRPr lang="en-US" dirty="0"/>
          </a:p>
        </p:txBody>
      </p:sp>
      <p:sp>
        <p:nvSpPr>
          <p:cNvPr id="7" name="Text Placeholder 4"/>
          <p:cNvSpPr txBox="1">
            <a:spLocks/>
          </p:cNvSpPr>
          <p:nvPr/>
        </p:nvSpPr>
        <p:spPr>
          <a:xfrm>
            <a:off x="2376337" y="4110354"/>
            <a:ext cx="4321276" cy="374567"/>
          </a:xfrm>
          <a:prstGeom prst="rect">
            <a:avLst/>
          </a:prstGeom>
        </p:spPr>
        <p:txBody>
          <a:bodyPr/>
          <a:lstStyle>
            <a:lvl1pPr marL="225425" indent="-225425" algn="l" defTabSz="457200" rtl="0" eaLnBrk="1" latinLnBrk="0" hangingPunct="1">
              <a:lnSpc>
                <a:spcPct val="90000"/>
              </a:lnSpc>
              <a:spcBef>
                <a:spcPts val="0"/>
              </a:spcBef>
              <a:spcAft>
                <a:spcPts val="600"/>
              </a:spcAft>
              <a:buFont typeface="Arial"/>
              <a:buChar char="•"/>
              <a:defRPr lang="en-US" sz="2000" b="0" i="0" kern="1200" spc="50" smtClean="0">
                <a:solidFill>
                  <a:schemeClr val="bg2">
                    <a:lumMod val="10000"/>
                  </a:schemeClr>
                </a:solidFill>
                <a:latin typeface="Calibri"/>
                <a:ea typeface="+mn-ea"/>
                <a:cs typeface="Calibri"/>
              </a:defRPr>
            </a:lvl1pPr>
            <a:lvl2pPr marL="684213" indent="-227013" algn="l" defTabSz="457200" rtl="0" eaLnBrk="1" latinLnBrk="0" hangingPunct="1">
              <a:lnSpc>
                <a:spcPct val="90000"/>
              </a:lnSpc>
              <a:spcBef>
                <a:spcPts val="0"/>
              </a:spcBef>
              <a:spcAft>
                <a:spcPts val="600"/>
              </a:spcAft>
              <a:buFont typeface="Arial"/>
              <a:buChar char="–"/>
              <a:defRPr lang="en-US" sz="1800" b="0" i="0" kern="1200" spc="50" smtClean="0">
                <a:solidFill>
                  <a:schemeClr val="bg2">
                    <a:lumMod val="10000"/>
                  </a:schemeClr>
                </a:solidFill>
                <a:latin typeface="Calibri"/>
                <a:ea typeface="+mn-ea"/>
                <a:cs typeface="Calibri"/>
              </a:defRPr>
            </a:lvl2pPr>
            <a:lvl3pPr marL="1090613" indent="-176213" algn="l" defTabSz="457200" rtl="0" eaLnBrk="1" latinLnBrk="0" hangingPunct="1">
              <a:lnSpc>
                <a:spcPct val="90000"/>
              </a:lnSpc>
              <a:spcBef>
                <a:spcPts val="0"/>
              </a:spcBef>
              <a:spcAft>
                <a:spcPts val="600"/>
              </a:spcAft>
              <a:buFont typeface="Arial"/>
              <a:buChar char="•"/>
              <a:defRPr lang="en-US" sz="1600" b="0" i="0" kern="1200" spc="50" smtClean="0">
                <a:solidFill>
                  <a:schemeClr val="bg2">
                    <a:lumMod val="10000"/>
                  </a:schemeClr>
                </a:solidFill>
                <a:latin typeface="Calibri"/>
                <a:ea typeface="+mn-ea"/>
                <a:cs typeface="Calibri"/>
              </a:defRPr>
            </a:lvl3pPr>
            <a:lvl4pPr marL="1600200" indent="-228600" algn="l" defTabSz="457200" rtl="0" eaLnBrk="1" latinLnBrk="0" hangingPunct="1">
              <a:lnSpc>
                <a:spcPct val="90000"/>
              </a:lnSpc>
              <a:spcBef>
                <a:spcPts val="0"/>
              </a:spcBef>
              <a:spcAft>
                <a:spcPts val="600"/>
              </a:spcAft>
              <a:buFont typeface="Arial"/>
              <a:buChar char="–"/>
              <a:defRPr lang="en-US" sz="1400" b="0" i="0" kern="1200" spc="50" smtClean="0">
                <a:solidFill>
                  <a:schemeClr val="bg2">
                    <a:lumMod val="10000"/>
                  </a:schemeClr>
                </a:solidFill>
                <a:latin typeface="Calibri"/>
                <a:ea typeface="+mn-ea"/>
                <a:cs typeface="Calibri"/>
              </a:defRPr>
            </a:lvl4pPr>
            <a:lvl5pPr marL="2057400" indent="-228600" algn="l" defTabSz="457200" rtl="0" eaLnBrk="1" latinLnBrk="0" hangingPunct="1">
              <a:lnSpc>
                <a:spcPct val="90000"/>
              </a:lnSpc>
              <a:spcBef>
                <a:spcPts val="0"/>
              </a:spcBef>
              <a:spcAft>
                <a:spcPts val="600"/>
              </a:spcAft>
              <a:buFont typeface="Arial"/>
              <a:buChar char="»"/>
              <a:defRPr lang="en-US" sz="1100" b="0" i="0" kern="1200" spc="50">
                <a:solidFill>
                  <a:schemeClr val="bg2">
                    <a:lumMod val="1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solidFill>
                  <a:schemeClr val="bg1">
                    <a:lumMod val="50000"/>
                  </a:schemeClr>
                </a:solidFill>
              </a:rPr>
              <a:t>Third Demo: Ontology Enrichment</a:t>
            </a:r>
            <a:endParaRPr lang="en-US" dirty="0">
              <a:solidFill>
                <a:schemeClr val="bg1">
                  <a:lumMod val="50000"/>
                </a:schemeClr>
              </a:solidFill>
            </a:endParaRPr>
          </a:p>
        </p:txBody>
      </p:sp>
      <p:pic>
        <p:nvPicPr>
          <p:cNvPr id="3076" name="Picture 4" descr="https://d1a6a9r46cnyll.cloudfront.net/6fc6da1360f0c46ae4823e469c3a002f308ec438/687474703a2f2f776f6f636f6d6d657263652d66696c7465722e636f6d2f636f646563616e796f6e2f696d616765732f64656d6f5f627574746f6e2e706e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363" y="434415"/>
            <a:ext cx="4286250" cy="34290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9100433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7820025" y="4832350"/>
            <a:ext cx="1323975" cy="211138"/>
          </a:xfrm>
          <a:prstGeom prst="rect">
            <a:avLst/>
          </a:prstGeom>
        </p:spPr>
        <p:txBody>
          <a:bodyPr/>
          <a:lstStyle/>
          <a:p>
            <a:fld id="{601EE9E8-4134-49B0-9AA7-3089E6521627}" type="slidenum">
              <a:rPr lang="en-US" smtClean="0"/>
              <a:pPr/>
              <a:t>16</a:t>
            </a:fld>
            <a:endParaRPr lang="en-US" dirty="0"/>
          </a:p>
        </p:txBody>
      </p:sp>
      <p:sp>
        <p:nvSpPr>
          <p:cNvPr id="41" name="Title 10"/>
          <p:cNvSpPr>
            <a:spLocks noGrp="1"/>
          </p:cNvSpPr>
          <p:nvPr>
            <p:ph type="title"/>
          </p:nvPr>
        </p:nvSpPr>
        <p:spPr>
          <a:xfrm>
            <a:off x="457200" y="154865"/>
            <a:ext cx="8229600" cy="779318"/>
          </a:xfrm>
        </p:spPr>
        <p:txBody>
          <a:bodyPr/>
          <a:lstStyle/>
          <a:p>
            <a:r>
              <a:rPr lang="en-US" dirty="0" smtClean="0"/>
              <a:t>Summary &amp; applications</a:t>
            </a:r>
            <a:endParaRPr lang="en-US" dirty="0"/>
          </a:p>
        </p:txBody>
      </p:sp>
      <p:sp>
        <p:nvSpPr>
          <p:cNvPr id="2" name="Oval Callout 1"/>
          <p:cNvSpPr/>
          <p:nvPr/>
        </p:nvSpPr>
        <p:spPr>
          <a:xfrm>
            <a:off x="738840" y="1028600"/>
            <a:ext cx="2477729" cy="1084006"/>
          </a:xfrm>
          <a:prstGeom prst="wedgeEllipseCallout">
            <a:avLst>
              <a:gd name="adj1" fmla="val -47917"/>
              <a:gd name="adj2" fmla="val 4957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Who needs to be vaccinated?</a:t>
            </a:r>
            <a:endParaRPr lang="en-US" dirty="0"/>
          </a:p>
        </p:txBody>
      </p:sp>
      <p:sp>
        <p:nvSpPr>
          <p:cNvPr id="22" name="Oval Callout 21"/>
          <p:cNvSpPr/>
          <p:nvPr/>
        </p:nvSpPr>
        <p:spPr>
          <a:xfrm>
            <a:off x="3498211" y="2012953"/>
            <a:ext cx="2477729" cy="1084006"/>
          </a:xfrm>
          <a:prstGeom prst="wedgeEllipseCallout">
            <a:avLst>
              <a:gd name="adj1" fmla="val 29464"/>
              <a:gd name="adj2" fmla="val 6045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Who fits this clinical trial?</a:t>
            </a:r>
            <a:endParaRPr lang="en-US" dirty="0"/>
          </a:p>
        </p:txBody>
      </p:sp>
      <p:sp>
        <p:nvSpPr>
          <p:cNvPr id="23" name="Oval Callout 22"/>
          <p:cNvSpPr/>
          <p:nvPr/>
        </p:nvSpPr>
        <p:spPr>
          <a:xfrm>
            <a:off x="6142704" y="951894"/>
            <a:ext cx="2477729" cy="1084006"/>
          </a:xfrm>
          <a:prstGeom prst="wedgeEllipseCallout">
            <a:avLst>
              <a:gd name="adj1" fmla="val 34822"/>
              <a:gd name="adj2" fmla="val 5977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Who is at risk </a:t>
            </a:r>
            <a:br>
              <a:rPr lang="en-US" dirty="0" smtClean="0"/>
            </a:br>
            <a:r>
              <a:rPr lang="en-US" dirty="0" smtClean="0"/>
              <a:t>for sepsis?</a:t>
            </a:r>
            <a:endParaRPr lang="en-US" dirty="0"/>
          </a:p>
        </p:txBody>
      </p:sp>
      <p:sp>
        <p:nvSpPr>
          <p:cNvPr id="24" name="Oval Callout 23"/>
          <p:cNvSpPr/>
          <p:nvPr/>
        </p:nvSpPr>
        <p:spPr>
          <a:xfrm>
            <a:off x="6209071" y="3137618"/>
            <a:ext cx="2477729" cy="1084006"/>
          </a:xfrm>
          <a:prstGeom prst="wedgeEllipseCallout">
            <a:avLst>
              <a:gd name="adj1" fmla="val 30655"/>
              <a:gd name="adj2" fmla="val 5773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Who is getting meds they’re allergic to?</a:t>
            </a:r>
            <a:endParaRPr lang="en-US" dirty="0"/>
          </a:p>
        </p:txBody>
      </p:sp>
      <p:sp>
        <p:nvSpPr>
          <p:cNvPr id="27" name="Oval Callout 26"/>
          <p:cNvSpPr/>
          <p:nvPr/>
        </p:nvSpPr>
        <p:spPr>
          <a:xfrm>
            <a:off x="457198" y="3096959"/>
            <a:ext cx="3041011" cy="1084006"/>
          </a:xfrm>
          <a:prstGeom prst="wedgeEllipse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Who on this protocol did not have this side effect?</a:t>
            </a:r>
            <a:endParaRPr lang="en-US" dirty="0"/>
          </a:p>
        </p:txBody>
      </p:sp>
    </p:spTree>
    <p:extLst>
      <p:ext uri="{BB962C8B-B14F-4D97-AF65-F5344CB8AC3E}">
        <p14:creationId xmlns:p14="http://schemas.microsoft.com/office/powerpoint/2010/main" val="2934632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2"/>
          <p:cNvSpPr>
            <a:spLocks noGrp="1"/>
          </p:cNvSpPr>
          <p:nvPr>
            <p:ph type="sldNum" sz="quarter" idx="4294967295"/>
          </p:nvPr>
        </p:nvSpPr>
        <p:spPr>
          <a:xfrm>
            <a:off x="7820025" y="4832350"/>
            <a:ext cx="1323975" cy="211138"/>
          </a:xfrm>
          <a:prstGeom prst="rect">
            <a:avLst/>
          </a:prstGeom>
        </p:spPr>
        <p:txBody>
          <a:bodyPr/>
          <a:lstStyle/>
          <a:p>
            <a:fld id="{A0E45553-A111-C04B-8AB1-017C6D5C892C}" type="slidenum">
              <a:rPr lang="en-US" smtClean="0"/>
              <a:pPr/>
              <a:t>17</a:t>
            </a:fld>
            <a:endParaRPr lang="en-US" dirty="0"/>
          </a:p>
        </p:txBody>
      </p:sp>
      <p:pic>
        <p:nvPicPr>
          <p:cNvPr id="2050" name="Picture 2" descr="http://www.95percent.com.my/blog/wp-content/uploads/2012/05/Gratitude-Can-Change-Li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8536" y="243955"/>
            <a:ext cx="4857750" cy="2733676"/>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 Placeholder 4"/>
          <p:cNvSpPr txBox="1">
            <a:spLocks/>
          </p:cNvSpPr>
          <p:nvPr/>
        </p:nvSpPr>
        <p:spPr>
          <a:xfrm>
            <a:off x="371475" y="2994973"/>
            <a:ext cx="8305800" cy="1529402"/>
          </a:xfrm>
          <a:prstGeom prst="rect">
            <a:avLst/>
          </a:prstGeom>
        </p:spPr>
        <p:txBody>
          <a:bodyPr/>
          <a:lstStyle>
            <a:lvl1pPr marL="225425" indent="-225425" algn="l" defTabSz="457200" rtl="0" eaLnBrk="1" latinLnBrk="0" hangingPunct="1">
              <a:lnSpc>
                <a:spcPct val="90000"/>
              </a:lnSpc>
              <a:spcBef>
                <a:spcPts val="0"/>
              </a:spcBef>
              <a:spcAft>
                <a:spcPts val="600"/>
              </a:spcAft>
              <a:buFont typeface="Arial"/>
              <a:buChar char="•"/>
              <a:defRPr lang="en-US" sz="2000" b="0" i="0" kern="1200" spc="50" smtClean="0">
                <a:solidFill>
                  <a:schemeClr val="bg2">
                    <a:lumMod val="10000"/>
                  </a:schemeClr>
                </a:solidFill>
                <a:latin typeface="Calibri"/>
                <a:ea typeface="+mn-ea"/>
                <a:cs typeface="Calibri"/>
              </a:defRPr>
            </a:lvl1pPr>
            <a:lvl2pPr marL="684213" indent="-227013" algn="l" defTabSz="457200" rtl="0" eaLnBrk="1" latinLnBrk="0" hangingPunct="1">
              <a:lnSpc>
                <a:spcPct val="90000"/>
              </a:lnSpc>
              <a:spcBef>
                <a:spcPts val="0"/>
              </a:spcBef>
              <a:spcAft>
                <a:spcPts val="600"/>
              </a:spcAft>
              <a:buFont typeface="Arial"/>
              <a:buChar char="–"/>
              <a:defRPr lang="en-US" sz="1800" b="0" i="0" kern="1200" spc="50" smtClean="0">
                <a:solidFill>
                  <a:schemeClr val="bg2">
                    <a:lumMod val="10000"/>
                  </a:schemeClr>
                </a:solidFill>
                <a:latin typeface="Calibri"/>
                <a:ea typeface="+mn-ea"/>
                <a:cs typeface="Calibri"/>
              </a:defRPr>
            </a:lvl2pPr>
            <a:lvl3pPr marL="1090613" indent="-176213" algn="l" defTabSz="457200" rtl="0" eaLnBrk="1" latinLnBrk="0" hangingPunct="1">
              <a:lnSpc>
                <a:spcPct val="90000"/>
              </a:lnSpc>
              <a:spcBef>
                <a:spcPts val="0"/>
              </a:spcBef>
              <a:spcAft>
                <a:spcPts val="600"/>
              </a:spcAft>
              <a:buFont typeface="Arial"/>
              <a:buChar char="•"/>
              <a:defRPr lang="en-US" sz="1600" b="0" i="0" kern="1200" spc="50" smtClean="0">
                <a:solidFill>
                  <a:schemeClr val="bg2">
                    <a:lumMod val="10000"/>
                  </a:schemeClr>
                </a:solidFill>
                <a:latin typeface="Calibri"/>
                <a:ea typeface="+mn-ea"/>
                <a:cs typeface="Calibri"/>
              </a:defRPr>
            </a:lvl3pPr>
            <a:lvl4pPr marL="1600200" indent="-228600" algn="l" defTabSz="457200" rtl="0" eaLnBrk="1" latinLnBrk="0" hangingPunct="1">
              <a:lnSpc>
                <a:spcPct val="90000"/>
              </a:lnSpc>
              <a:spcBef>
                <a:spcPts val="0"/>
              </a:spcBef>
              <a:spcAft>
                <a:spcPts val="600"/>
              </a:spcAft>
              <a:buFont typeface="Arial"/>
              <a:buChar char="–"/>
              <a:defRPr lang="en-US" sz="1400" b="0" i="0" kern="1200" spc="50" smtClean="0">
                <a:solidFill>
                  <a:schemeClr val="bg2">
                    <a:lumMod val="10000"/>
                  </a:schemeClr>
                </a:solidFill>
                <a:latin typeface="Calibri"/>
                <a:ea typeface="+mn-ea"/>
                <a:cs typeface="Calibri"/>
              </a:defRPr>
            </a:lvl4pPr>
            <a:lvl5pPr marL="2057400" indent="-228600" algn="l" defTabSz="457200" rtl="0" eaLnBrk="1" latinLnBrk="0" hangingPunct="1">
              <a:lnSpc>
                <a:spcPct val="90000"/>
              </a:lnSpc>
              <a:spcBef>
                <a:spcPts val="0"/>
              </a:spcBef>
              <a:spcAft>
                <a:spcPts val="600"/>
              </a:spcAft>
              <a:buFont typeface="Arial"/>
              <a:buChar char="»"/>
              <a:defRPr lang="en-US" sz="1100" b="0" i="0" kern="1200" spc="50">
                <a:solidFill>
                  <a:schemeClr val="bg2">
                    <a:lumMod val="1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Free notebooks: </a:t>
            </a:r>
            <a:r>
              <a:rPr lang="en-US" dirty="0"/>
              <a:t>https://</a:t>
            </a:r>
            <a:r>
              <a:rPr lang="en-US" dirty="0" err="1"/>
              <a:t>github.com</a:t>
            </a:r>
            <a:r>
              <a:rPr lang="en-US" dirty="0"/>
              <a:t>/</a:t>
            </a:r>
            <a:r>
              <a:rPr lang="en-US" dirty="0" err="1"/>
              <a:t>melcutz</a:t>
            </a:r>
            <a:r>
              <a:rPr lang="en-US" dirty="0"/>
              <a:t>/NLP-demo-2017</a:t>
            </a:r>
            <a:endParaRPr lang="en-US" dirty="0" smtClean="0"/>
          </a:p>
          <a:p>
            <a:pPr marL="0" indent="0" algn="ctr">
              <a:buNone/>
            </a:pPr>
            <a:r>
              <a:rPr lang="en-US" dirty="0"/>
              <a:t>@melcutz</a:t>
            </a:r>
          </a:p>
          <a:p>
            <a:pPr marL="0" indent="0" algn="ctr">
              <a:buNone/>
            </a:pPr>
            <a:r>
              <a:rPr lang="en-US" dirty="0" smtClean="0"/>
              <a:t>@davidtalby</a:t>
            </a:r>
            <a:endParaRPr lang="en-US" dirty="0"/>
          </a:p>
        </p:txBody>
      </p:sp>
    </p:spTree>
    <p:extLst>
      <p:ext uri="{BB962C8B-B14F-4D97-AF65-F5344CB8AC3E}">
        <p14:creationId xmlns:p14="http://schemas.microsoft.com/office/powerpoint/2010/main" val="385433897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
        <p:nvSpPr>
          <p:cNvPr id="5" name="Text Placeholder 4"/>
          <p:cNvSpPr>
            <a:spLocks noGrp="1"/>
          </p:cNvSpPr>
          <p:nvPr>
            <p:ph type="body" sz="quarter" idx="13"/>
          </p:nvPr>
        </p:nvSpPr>
        <p:spPr/>
        <p:txBody>
          <a:bodyPr/>
          <a:lstStyle/>
          <a:p>
            <a:r>
              <a:rPr lang="en-US" dirty="0" smtClean="0"/>
              <a:t>In case the live demo gets cold feet on stage</a:t>
            </a:r>
            <a:endParaRPr lang="en-US" dirty="0"/>
          </a:p>
        </p:txBody>
      </p:sp>
      <p:sp>
        <p:nvSpPr>
          <p:cNvPr id="4" name="Slide Number Placeholder 3"/>
          <p:cNvSpPr>
            <a:spLocks noGrp="1"/>
          </p:cNvSpPr>
          <p:nvPr>
            <p:ph type="sldNum" sz="quarter" idx="12"/>
          </p:nvPr>
        </p:nvSpPr>
        <p:spPr>
          <a:xfrm>
            <a:off x="3913188" y="4832350"/>
            <a:ext cx="1323975" cy="211138"/>
          </a:xfrm>
        </p:spPr>
        <p:txBody>
          <a:bodyPr/>
          <a:lstStyle/>
          <a:p>
            <a:fld id="{601EE9E8-4134-49B0-9AA7-3089E6521627}" type="slidenum">
              <a:rPr lang="en-US" smtClean="0"/>
              <a:pPr/>
              <a:t>18</a:t>
            </a:fld>
            <a:endParaRPr lang="en-US"/>
          </a:p>
        </p:txBody>
      </p:sp>
    </p:spTree>
    <p:extLst>
      <p:ext uri="{BB962C8B-B14F-4D97-AF65-F5344CB8AC3E}">
        <p14:creationId xmlns:p14="http://schemas.microsoft.com/office/powerpoint/2010/main" val="14421292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7353"/>
            <a:ext cx="9144000" cy="5108794"/>
          </a:xfrm>
          <a:prstGeom prst="rect">
            <a:avLst/>
          </a:prstGeom>
        </p:spPr>
      </p:pic>
    </p:spTree>
    <p:extLst>
      <p:ext uri="{BB962C8B-B14F-4D97-AF65-F5344CB8AC3E}">
        <p14:creationId xmlns:p14="http://schemas.microsoft.com/office/powerpoint/2010/main" val="101550628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7820025" y="4832350"/>
            <a:ext cx="1323975" cy="211138"/>
          </a:xfrm>
          <a:prstGeom prst="rect">
            <a:avLst/>
          </a:prstGeom>
        </p:spPr>
        <p:txBody>
          <a:bodyPr/>
          <a:lstStyle/>
          <a:p>
            <a:fld id="{601EE9E8-4134-49B0-9AA7-3089E6521627}" type="slidenum">
              <a:rPr lang="en-US" smtClean="0"/>
              <a:pPr/>
              <a:t>2</a:t>
            </a:fld>
            <a:endParaRPr lang="en-US" dirty="0"/>
          </a:p>
        </p:txBody>
      </p:sp>
      <p:sp>
        <p:nvSpPr>
          <p:cNvPr id="41" name="Title 10"/>
          <p:cNvSpPr>
            <a:spLocks noGrp="1"/>
          </p:cNvSpPr>
          <p:nvPr>
            <p:ph type="title"/>
          </p:nvPr>
        </p:nvSpPr>
        <p:spPr>
          <a:xfrm>
            <a:off x="457200" y="154865"/>
            <a:ext cx="8229600" cy="779318"/>
          </a:xfrm>
        </p:spPr>
        <p:txBody>
          <a:bodyPr/>
          <a:lstStyle/>
          <a:p>
            <a:r>
              <a:rPr lang="en-US" dirty="0" smtClean="0"/>
              <a:t>The problem</a:t>
            </a:r>
            <a:endParaRPr lang="en-US" dirty="0"/>
          </a:p>
        </p:txBody>
      </p:sp>
      <p:sp>
        <p:nvSpPr>
          <p:cNvPr id="2" name="Oval Callout 1"/>
          <p:cNvSpPr/>
          <p:nvPr/>
        </p:nvSpPr>
        <p:spPr>
          <a:xfrm>
            <a:off x="738840" y="1028600"/>
            <a:ext cx="2477729" cy="1084006"/>
          </a:xfrm>
          <a:prstGeom prst="wedgeEllipseCallout">
            <a:avLst>
              <a:gd name="adj1" fmla="val -47917"/>
              <a:gd name="adj2" fmla="val 4957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Who needs to be vaccinated?</a:t>
            </a:r>
            <a:endParaRPr lang="en-US" dirty="0"/>
          </a:p>
        </p:txBody>
      </p:sp>
      <p:sp>
        <p:nvSpPr>
          <p:cNvPr id="22" name="Oval Callout 21"/>
          <p:cNvSpPr/>
          <p:nvPr/>
        </p:nvSpPr>
        <p:spPr>
          <a:xfrm>
            <a:off x="3498211" y="2012953"/>
            <a:ext cx="2477729" cy="1084006"/>
          </a:xfrm>
          <a:prstGeom prst="wedgeEllipseCallout">
            <a:avLst>
              <a:gd name="adj1" fmla="val 29464"/>
              <a:gd name="adj2" fmla="val 6045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Who fits this clinical trial?</a:t>
            </a:r>
            <a:endParaRPr lang="en-US" dirty="0"/>
          </a:p>
        </p:txBody>
      </p:sp>
      <p:sp>
        <p:nvSpPr>
          <p:cNvPr id="23" name="Oval Callout 22"/>
          <p:cNvSpPr/>
          <p:nvPr/>
        </p:nvSpPr>
        <p:spPr>
          <a:xfrm>
            <a:off x="6142704" y="951894"/>
            <a:ext cx="2477729" cy="1084006"/>
          </a:xfrm>
          <a:prstGeom prst="wedgeEllipseCallout">
            <a:avLst>
              <a:gd name="adj1" fmla="val 34822"/>
              <a:gd name="adj2" fmla="val 5977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Who is at risk </a:t>
            </a:r>
            <a:br>
              <a:rPr lang="en-US" dirty="0" smtClean="0"/>
            </a:br>
            <a:r>
              <a:rPr lang="en-US" dirty="0" smtClean="0"/>
              <a:t>for sepsis?</a:t>
            </a:r>
            <a:endParaRPr lang="en-US" dirty="0"/>
          </a:p>
        </p:txBody>
      </p:sp>
      <p:sp>
        <p:nvSpPr>
          <p:cNvPr id="24" name="Oval Callout 23"/>
          <p:cNvSpPr/>
          <p:nvPr/>
        </p:nvSpPr>
        <p:spPr>
          <a:xfrm>
            <a:off x="6209071" y="3137618"/>
            <a:ext cx="2477729" cy="1084006"/>
          </a:xfrm>
          <a:prstGeom prst="wedgeEllipseCallout">
            <a:avLst>
              <a:gd name="adj1" fmla="val 30655"/>
              <a:gd name="adj2" fmla="val 5773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Who is getting meds they’re allergic to?</a:t>
            </a:r>
            <a:endParaRPr lang="en-US" dirty="0"/>
          </a:p>
        </p:txBody>
      </p:sp>
      <p:sp>
        <p:nvSpPr>
          <p:cNvPr id="27" name="Oval Callout 26"/>
          <p:cNvSpPr/>
          <p:nvPr/>
        </p:nvSpPr>
        <p:spPr>
          <a:xfrm>
            <a:off x="457198" y="3096959"/>
            <a:ext cx="3041011" cy="1084006"/>
          </a:xfrm>
          <a:prstGeom prst="wedgeEllipse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Who on this protocol did not have this side effect?</a:t>
            </a:r>
            <a:endParaRPr lang="en-US" dirty="0"/>
          </a:p>
        </p:txBody>
      </p:sp>
    </p:spTree>
    <p:extLst>
      <p:ext uri="{BB962C8B-B14F-4D97-AF65-F5344CB8AC3E}">
        <p14:creationId xmlns:p14="http://schemas.microsoft.com/office/powerpoint/2010/main" val="4117951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687717"/>
            <a:ext cx="9144000" cy="1768065"/>
          </a:xfrm>
          <a:prstGeom prst="rect">
            <a:avLst/>
          </a:prstGeom>
        </p:spPr>
      </p:pic>
    </p:spTree>
    <p:extLst>
      <p:ext uri="{BB962C8B-B14F-4D97-AF65-F5344CB8AC3E}">
        <p14:creationId xmlns:p14="http://schemas.microsoft.com/office/powerpoint/2010/main" val="14708209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26577"/>
            <a:ext cx="9144000" cy="2890345"/>
          </a:xfrm>
          <a:prstGeom prst="rect">
            <a:avLst/>
          </a:prstGeom>
        </p:spPr>
      </p:pic>
    </p:spTree>
    <p:extLst>
      <p:ext uri="{BB962C8B-B14F-4D97-AF65-F5344CB8AC3E}">
        <p14:creationId xmlns:p14="http://schemas.microsoft.com/office/powerpoint/2010/main" val="766410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83988" y="0"/>
            <a:ext cx="6176024" cy="5143500"/>
          </a:xfrm>
          <a:prstGeom prst="rect">
            <a:avLst/>
          </a:prstGeom>
        </p:spPr>
      </p:pic>
    </p:spTree>
    <p:extLst>
      <p:ext uri="{BB962C8B-B14F-4D97-AF65-F5344CB8AC3E}">
        <p14:creationId xmlns:p14="http://schemas.microsoft.com/office/powerpoint/2010/main" val="176905428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1408" y="152400"/>
            <a:ext cx="7772401" cy="4114800"/>
          </a:xfrm>
          <a:prstGeom prst="rect">
            <a:avLst/>
          </a:prstGeom>
        </p:spPr>
      </p:pic>
      <p:pic>
        <p:nvPicPr>
          <p:cNvPr id="2" name="Picture 1"/>
          <p:cNvPicPr>
            <a:picLocks noChangeAspect="1"/>
          </p:cNvPicPr>
          <p:nvPr/>
        </p:nvPicPr>
        <p:blipFill>
          <a:blip r:embed="rId3"/>
          <a:stretch>
            <a:fillRect/>
          </a:stretch>
        </p:blipFill>
        <p:spPr>
          <a:xfrm>
            <a:off x="3955486" y="2922071"/>
            <a:ext cx="4300479" cy="1659453"/>
          </a:xfrm>
          <a:prstGeom prst="rect">
            <a:avLst/>
          </a:prstGeom>
        </p:spPr>
      </p:pic>
    </p:spTree>
    <p:extLst>
      <p:ext uri="{BB962C8B-B14F-4D97-AF65-F5344CB8AC3E}">
        <p14:creationId xmlns:p14="http://schemas.microsoft.com/office/powerpoint/2010/main" val="3686372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07425" y="0"/>
            <a:ext cx="6329149" cy="5143500"/>
          </a:xfrm>
          <a:prstGeom prst="rect">
            <a:avLst/>
          </a:prstGeom>
        </p:spPr>
      </p:pic>
    </p:spTree>
    <p:extLst>
      <p:ext uri="{BB962C8B-B14F-4D97-AF65-F5344CB8AC3E}">
        <p14:creationId xmlns:p14="http://schemas.microsoft.com/office/powerpoint/2010/main" val="170526116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91766" y="0"/>
            <a:ext cx="2760468" cy="5143500"/>
          </a:xfrm>
          <a:prstGeom prst="rect">
            <a:avLst/>
          </a:prstGeom>
        </p:spPr>
      </p:pic>
    </p:spTree>
    <p:extLst>
      <p:ext uri="{BB962C8B-B14F-4D97-AF65-F5344CB8AC3E}">
        <p14:creationId xmlns:p14="http://schemas.microsoft.com/office/powerpoint/2010/main" val="54060757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5187" y="0"/>
            <a:ext cx="5493625" cy="5143500"/>
          </a:xfrm>
          <a:prstGeom prst="rect">
            <a:avLst/>
          </a:prstGeom>
        </p:spPr>
      </p:pic>
    </p:spTree>
    <p:extLst>
      <p:ext uri="{BB962C8B-B14F-4D97-AF65-F5344CB8AC3E}">
        <p14:creationId xmlns:p14="http://schemas.microsoft.com/office/powerpoint/2010/main" val="24114849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46930" y="0"/>
            <a:ext cx="5650140" cy="5143500"/>
          </a:xfrm>
          <a:prstGeom prst="rect">
            <a:avLst/>
          </a:prstGeom>
        </p:spPr>
      </p:pic>
    </p:spTree>
    <p:extLst>
      <p:ext uri="{BB962C8B-B14F-4D97-AF65-F5344CB8AC3E}">
        <p14:creationId xmlns:p14="http://schemas.microsoft.com/office/powerpoint/2010/main" val="125407113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04425" y="0"/>
            <a:ext cx="6135149" cy="5143500"/>
          </a:xfrm>
          <a:prstGeom prst="rect">
            <a:avLst/>
          </a:prstGeom>
        </p:spPr>
      </p:pic>
    </p:spTree>
    <p:extLst>
      <p:ext uri="{BB962C8B-B14F-4D97-AF65-F5344CB8AC3E}">
        <p14:creationId xmlns:p14="http://schemas.microsoft.com/office/powerpoint/2010/main" val="16439091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At the beginning, there was search</a:t>
            </a:r>
            <a:endParaRPr lang="en-US" dirty="0"/>
          </a:p>
        </p:txBody>
      </p:sp>
      <p:pic>
        <p:nvPicPr>
          <p:cNvPr id="12" name="Picture 11"/>
          <p:cNvPicPr/>
          <p:nvPr/>
        </p:nvPicPr>
        <p:blipFill rotWithShape="1">
          <a:blip r:embed="rId2" cstate="screen">
            <a:extLst>
              <a:ext uri="{28A0092B-C50C-407E-A947-70E740481C1C}">
                <a14:useLocalDpi xmlns:a14="http://schemas.microsoft.com/office/drawing/2010/main"/>
              </a:ext>
            </a:extLst>
          </a:blip>
          <a:srcRect/>
          <a:stretch/>
        </p:blipFill>
        <p:spPr bwMode="auto">
          <a:xfrm>
            <a:off x="457200" y="1030797"/>
            <a:ext cx="4149090" cy="3229475"/>
          </a:xfrm>
          <a:prstGeom prst="rect">
            <a:avLst/>
          </a:prstGeom>
          <a:ln>
            <a:noFill/>
          </a:ln>
          <a:extLst>
            <a:ext uri="{53640926-AAD7-44d8-BBD7-CCE9431645EC}">
              <a14:shadowObscured xmlns="" xmlns:a14="http://schemas.microsoft.com/office/drawing/2010/main"/>
            </a:ext>
          </a:extLst>
        </p:spPr>
      </p:pic>
      <p:pic>
        <p:nvPicPr>
          <p:cNvPr id="13" name="Picture 12"/>
          <p:cNvPicPr/>
          <p:nvPr/>
        </p:nvPicPr>
        <p:blipFill rotWithShape="1">
          <a:blip r:embed="rId3" cstate="hqprint">
            <a:extLst>
              <a:ext uri="{28A0092B-C50C-407E-A947-70E740481C1C}">
                <a14:useLocalDpi xmlns:a14="http://schemas.microsoft.com/office/drawing/2010/main"/>
              </a:ext>
            </a:extLst>
          </a:blip>
          <a:srcRect/>
          <a:stretch/>
        </p:blipFill>
        <p:spPr bwMode="auto">
          <a:xfrm>
            <a:off x="5011916" y="1034731"/>
            <a:ext cx="3431896" cy="1977033"/>
          </a:xfrm>
          <a:prstGeom prst="rect">
            <a:avLst/>
          </a:prstGeom>
          <a:ln>
            <a:noFill/>
          </a:ln>
          <a:extLst>
            <a:ext uri="{53640926-AAD7-44d8-BBD7-CCE9431645EC}">
              <a14:shadowObscured xmlns="" xmlns:a14="http://schemas.microsoft.com/office/drawing/2010/main"/>
            </a:ext>
          </a:extLst>
        </p:spPr>
      </p:pic>
      <p:sp>
        <p:nvSpPr>
          <p:cNvPr id="14" name="TextBox 13"/>
          <p:cNvSpPr txBox="1"/>
          <p:nvPr/>
        </p:nvSpPr>
        <p:spPr>
          <a:xfrm>
            <a:off x="5077158" y="3018155"/>
            <a:ext cx="3875010" cy="1477328"/>
          </a:xfrm>
          <a:prstGeom prst="rect">
            <a:avLst/>
          </a:prstGeom>
          <a:noFill/>
        </p:spPr>
        <p:txBody>
          <a:bodyPr wrap="square" rtlCol="0">
            <a:spAutoFit/>
          </a:bodyPr>
          <a:lstStyle/>
          <a:p>
            <a:r>
              <a:rPr lang="en-US" dirty="0" smtClean="0">
                <a:solidFill>
                  <a:schemeClr val="bg1"/>
                </a:solidFill>
              </a:rPr>
              <a:t>Scalable &amp; robust Indexing pipeline</a:t>
            </a:r>
          </a:p>
          <a:p>
            <a:r>
              <a:rPr lang="en-US" dirty="0" smtClean="0">
                <a:solidFill>
                  <a:schemeClr val="bg1"/>
                </a:solidFill>
              </a:rPr>
              <a:t>Tokenizers &amp; analyzers</a:t>
            </a:r>
          </a:p>
          <a:p>
            <a:r>
              <a:rPr lang="en-US" dirty="0" smtClean="0">
                <a:solidFill>
                  <a:schemeClr val="bg1"/>
                </a:solidFill>
              </a:rPr>
              <a:t>Synonyms, spellers &amp; Auto-suggest</a:t>
            </a:r>
          </a:p>
          <a:p>
            <a:r>
              <a:rPr lang="en-US" dirty="0" smtClean="0">
                <a:solidFill>
                  <a:schemeClr val="bg1"/>
                </a:solidFill>
              </a:rPr>
              <a:t>File formats &amp; header boosting</a:t>
            </a:r>
          </a:p>
          <a:p>
            <a:r>
              <a:rPr lang="en-US" dirty="0" smtClean="0">
                <a:solidFill>
                  <a:schemeClr val="bg1"/>
                </a:solidFill>
              </a:rPr>
              <a:t>Rankers, link &amp; reputation boosting</a:t>
            </a:r>
            <a:endParaRPr lang="en-US" dirty="0">
              <a:solidFill>
                <a:schemeClr val="bg1"/>
              </a:solidFill>
            </a:endParaRPr>
          </a:p>
        </p:txBody>
      </p:sp>
    </p:spTree>
    <p:extLst>
      <p:ext uri="{BB962C8B-B14F-4D97-AF65-F5344CB8AC3E}">
        <p14:creationId xmlns:p14="http://schemas.microsoft.com/office/powerpoint/2010/main" val="11398361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Then there was semantic search</a:t>
            </a:r>
            <a:endParaRPr lang="en-US" dirty="0"/>
          </a:p>
        </p:txBody>
      </p:sp>
      <p:sp>
        <p:nvSpPr>
          <p:cNvPr id="12" name="TextBox 11"/>
          <p:cNvSpPr txBox="1"/>
          <p:nvPr/>
        </p:nvSpPr>
        <p:spPr>
          <a:xfrm>
            <a:off x="2006966" y="941097"/>
            <a:ext cx="5558956" cy="1477328"/>
          </a:xfrm>
          <a:prstGeom prst="rect">
            <a:avLst/>
          </a:prstGeom>
          <a:noFill/>
        </p:spPr>
        <p:txBody>
          <a:bodyPr wrap="square" rtlCol="0">
            <a:spAutoFit/>
          </a:bodyPr>
          <a:lstStyle/>
          <a:p>
            <a:r>
              <a:rPr lang="en-US" dirty="0" smtClean="0">
                <a:latin typeface="Consolas" panose="020B0609020204030204" pitchFamily="49" charset="0"/>
              </a:rPr>
              <a:t>“cheap red prom dresses”</a:t>
            </a:r>
          </a:p>
          <a:p>
            <a:r>
              <a:rPr lang="en-US" dirty="0">
                <a:latin typeface="Consolas" panose="020B0609020204030204" pitchFamily="49" charset="0"/>
              </a:rPr>
              <a:t>“laptops under $500”</a:t>
            </a:r>
          </a:p>
          <a:p>
            <a:r>
              <a:rPr lang="en-US" dirty="0" smtClean="0">
                <a:latin typeface="Consolas" panose="020B0609020204030204" pitchFamily="49" charset="0"/>
              </a:rPr>
              <a:t>“</a:t>
            </a:r>
            <a:r>
              <a:rPr lang="en-US" dirty="0" err="1" smtClean="0">
                <a:latin typeface="Consolas" panose="020B0609020204030204" pitchFamily="49" charset="0"/>
              </a:rPr>
              <a:t>italian</a:t>
            </a:r>
            <a:r>
              <a:rPr lang="en-US" dirty="0" smtClean="0">
                <a:latin typeface="Consolas" panose="020B0609020204030204" pitchFamily="49" charset="0"/>
              </a:rPr>
              <a:t> </a:t>
            </a:r>
            <a:r>
              <a:rPr lang="en-US" dirty="0">
                <a:latin typeface="Consolas" panose="020B0609020204030204" pitchFamily="49" charset="0"/>
              </a:rPr>
              <a:t>restaurants near me that </a:t>
            </a:r>
            <a:r>
              <a:rPr lang="en-US" dirty="0" smtClean="0">
                <a:latin typeface="Consolas" panose="020B0609020204030204" pitchFamily="49" charset="0"/>
              </a:rPr>
              <a:t>deliver”</a:t>
            </a:r>
          </a:p>
          <a:p>
            <a:r>
              <a:rPr lang="en-US" dirty="0">
                <a:latin typeface="Consolas" panose="020B0609020204030204" pitchFamily="49" charset="0"/>
              </a:rPr>
              <a:t>“captain </a:t>
            </a:r>
            <a:r>
              <a:rPr lang="en-US" dirty="0" err="1">
                <a:latin typeface="Consolas" panose="020B0609020204030204" pitchFamily="49" charset="0"/>
              </a:rPr>
              <a:t>america</a:t>
            </a:r>
            <a:r>
              <a:rPr lang="en-US" dirty="0">
                <a:latin typeface="Consolas" panose="020B0609020204030204" pitchFamily="49" charset="0"/>
              </a:rPr>
              <a:t> civil war </a:t>
            </a:r>
            <a:r>
              <a:rPr lang="en-US" dirty="0" smtClean="0">
                <a:latin typeface="Consolas" panose="020B0609020204030204" pitchFamily="49" charset="0"/>
              </a:rPr>
              <a:t>tonight”</a:t>
            </a:r>
          </a:p>
          <a:p>
            <a:r>
              <a:rPr lang="en-US" dirty="0" smtClean="0">
                <a:latin typeface="Consolas" panose="020B0609020204030204" pitchFamily="49" charset="0"/>
              </a:rPr>
              <a:t>“</a:t>
            </a:r>
            <a:r>
              <a:rPr lang="en-US" dirty="0" err="1" smtClean="0">
                <a:latin typeface="Consolas" panose="020B0609020204030204" pitchFamily="49" charset="0"/>
              </a:rPr>
              <a:t>nba</a:t>
            </a:r>
            <a:r>
              <a:rPr lang="en-US" dirty="0" smtClean="0">
                <a:latin typeface="Consolas" panose="020B0609020204030204" pitchFamily="49" charset="0"/>
              </a:rPr>
              <a:t> scores”</a:t>
            </a:r>
            <a:endParaRPr lang="en-US" dirty="0">
              <a:latin typeface="Consolas" panose="020B0609020204030204" pitchFamily="49" charset="0"/>
            </a:endParaRPr>
          </a:p>
        </p:txBody>
      </p:sp>
      <p:sp>
        <p:nvSpPr>
          <p:cNvPr id="13" name="TextBox 12"/>
          <p:cNvSpPr txBox="1"/>
          <p:nvPr/>
        </p:nvSpPr>
        <p:spPr>
          <a:xfrm>
            <a:off x="117987" y="2606514"/>
            <a:ext cx="4454013" cy="1600438"/>
          </a:xfrm>
          <a:prstGeom prst="rect">
            <a:avLst/>
          </a:prstGeom>
          <a:noFill/>
        </p:spPr>
        <p:txBody>
          <a:bodyPr wrap="square" rtlCol="0">
            <a:spAutoFit/>
          </a:bodyPr>
          <a:lstStyle/>
          <a:p>
            <a:pPr algn="ctr"/>
            <a:r>
              <a:rPr lang="en-US" sz="2000" i="1" dirty="0" smtClean="0">
                <a:solidFill>
                  <a:schemeClr val="bg1"/>
                </a:solidFill>
              </a:rPr>
              <a:t>Dictionary Based Attribute Extraction</a:t>
            </a:r>
          </a:p>
          <a:p>
            <a:endParaRPr lang="en-US" dirty="0">
              <a:solidFill>
                <a:schemeClr val="bg1"/>
              </a:solidFill>
              <a:latin typeface="Consolas" panose="020B0609020204030204" pitchFamily="49" charset="0"/>
            </a:endParaRPr>
          </a:p>
          <a:p>
            <a:pPr algn="just"/>
            <a:r>
              <a:rPr lang="en-US" sz="2000" u="sng" dirty="0" smtClean="0">
                <a:solidFill>
                  <a:schemeClr val="bg1"/>
                </a:solidFill>
              </a:rPr>
              <a:t>Dell</a:t>
            </a:r>
            <a:r>
              <a:rPr lang="en-US" sz="2000" dirty="0" smtClean="0">
                <a:solidFill>
                  <a:schemeClr val="bg1"/>
                </a:solidFill>
              </a:rPr>
              <a:t> </a:t>
            </a:r>
            <a:r>
              <a:rPr lang="en-US" sz="2000" dirty="0">
                <a:solidFill>
                  <a:schemeClr val="bg1"/>
                </a:solidFill>
              </a:rPr>
              <a:t>- </a:t>
            </a:r>
            <a:r>
              <a:rPr lang="en-US" sz="2000" u="sng" dirty="0">
                <a:solidFill>
                  <a:schemeClr val="bg1"/>
                </a:solidFill>
              </a:rPr>
              <a:t>XPS</a:t>
            </a:r>
            <a:r>
              <a:rPr lang="en-US" sz="2000" dirty="0">
                <a:solidFill>
                  <a:schemeClr val="bg1"/>
                </a:solidFill>
              </a:rPr>
              <a:t> </a:t>
            </a:r>
            <a:r>
              <a:rPr lang="en-US" sz="2000" u="sng" dirty="0" smtClean="0">
                <a:solidFill>
                  <a:schemeClr val="bg1"/>
                </a:solidFill>
              </a:rPr>
              <a:t>15.6</a:t>
            </a:r>
            <a:r>
              <a:rPr lang="en-US" sz="2000" dirty="0" smtClean="0">
                <a:solidFill>
                  <a:schemeClr val="bg1"/>
                </a:solidFill>
              </a:rPr>
              <a:t> </a:t>
            </a:r>
            <a:r>
              <a:rPr lang="en-US" sz="2000" u="sng" dirty="0">
                <a:solidFill>
                  <a:schemeClr val="bg1"/>
                </a:solidFill>
              </a:rPr>
              <a:t>4K Ultra HD</a:t>
            </a:r>
            <a:r>
              <a:rPr lang="en-US" sz="2000" dirty="0">
                <a:solidFill>
                  <a:schemeClr val="bg1"/>
                </a:solidFill>
              </a:rPr>
              <a:t> </a:t>
            </a:r>
            <a:r>
              <a:rPr lang="en-US" sz="2000" u="sng" dirty="0">
                <a:solidFill>
                  <a:schemeClr val="bg1"/>
                </a:solidFill>
              </a:rPr>
              <a:t>Touch-Screen</a:t>
            </a:r>
            <a:r>
              <a:rPr lang="en-US" sz="2000" dirty="0">
                <a:solidFill>
                  <a:schemeClr val="bg1"/>
                </a:solidFill>
              </a:rPr>
              <a:t> Laptop - </a:t>
            </a:r>
            <a:r>
              <a:rPr lang="en-US" sz="2000" u="sng" dirty="0">
                <a:solidFill>
                  <a:schemeClr val="bg1"/>
                </a:solidFill>
              </a:rPr>
              <a:t>Intel Core i5</a:t>
            </a:r>
            <a:r>
              <a:rPr lang="en-US" sz="2000" dirty="0">
                <a:solidFill>
                  <a:schemeClr val="bg1"/>
                </a:solidFill>
              </a:rPr>
              <a:t> - </a:t>
            </a:r>
            <a:r>
              <a:rPr lang="en-US" sz="2000" u="sng" dirty="0">
                <a:solidFill>
                  <a:schemeClr val="bg1"/>
                </a:solidFill>
              </a:rPr>
              <a:t>8GB Memory</a:t>
            </a:r>
            <a:r>
              <a:rPr lang="en-US" sz="2000" dirty="0">
                <a:solidFill>
                  <a:schemeClr val="bg1"/>
                </a:solidFill>
              </a:rPr>
              <a:t> - </a:t>
            </a:r>
            <a:r>
              <a:rPr lang="en-US" sz="2000" u="sng" dirty="0">
                <a:solidFill>
                  <a:schemeClr val="bg1"/>
                </a:solidFill>
              </a:rPr>
              <a:t>256GB Solid State Drive</a:t>
            </a:r>
            <a:r>
              <a:rPr lang="en-US" sz="2000" dirty="0">
                <a:solidFill>
                  <a:schemeClr val="bg1"/>
                </a:solidFill>
              </a:rPr>
              <a:t> - </a:t>
            </a:r>
            <a:r>
              <a:rPr lang="en-US" sz="2000" u="sng" dirty="0" smtClean="0">
                <a:solidFill>
                  <a:schemeClr val="bg1"/>
                </a:solidFill>
              </a:rPr>
              <a:t>Silver</a:t>
            </a:r>
            <a:endParaRPr lang="en-US" sz="2000" u="sng" dirty="0">
              <a:solidFill>
                <a:schemeClr val="bg1"/>
              </a:solidFill>
            </a:endParaRPr>
          </a:p>
        </p:txBody>
      </p:sp>
      <p:sp>
        <p:nvSpPr>
          <p:cNvPr id="14" name="TextBox 13"/>
          <p:cNvSpPr txBox="1"/>
          <p:nvPr/>
        </p:nvSpPr>
        <p:spPr>
          <a:xfrm>
            <a:off x="4734233" y="2726202"/>
            <a:ext cx="4033684" cy="923330"/>
          </a:xfrm>
          <a:prstGeom prst="rect">
            <a:avLst/>
          </a:prstGeom>
          <a:noFill/>
        </p:spPr>
        <p:txBody>
          <a:bodyPr wrap="square" rtlCol="0">
            <a:spAutoFit/>
          </a:bodyPr>
          <a:lstStyle/>
          <a:p>
            <a:endParaRPr lang="en-US" dirty="0" smtClean="0">
              <a:latin typeface="Consolas" panose="020B0609020204030204" pitchFamily="49" charset="0"/>
            </a:endParaRPr>
          </a:p>
          <a:p>
            <a:endParaRPr lang="en-US" dirty="0">
              <a:latin typeface="Consolas" panose="020B0609020204030204" pitchFamily="49" charset="0"/>
            </a:endParaRPr>
          </a:p>
          <a:p>
            <a:endParaRPr lang="en-US" dirty="0"/>
          </a:p>
        </p:txBody>
      </p:sp>
      <p:sp>
        <p:nvSpPr>
          <p:cNvPr id="15" name="TextBox 14"/>
          <p:cNvSpPr txBox="1"/>
          <p:nvPr/>
        </p:nvSpPr>
        <p:spPr>
          <a:xfrm>
            <a:off x="4671552" y="2616138"/>
            <a:ext cx="4454013" cy="1908215"/>
          </a:xfrm>
          <a:prstGeom prst="rect">
            <a:avLst/>
          </a:prstGeom>
          <a:noFill/>
        </p:spPr>
        <p:txBody>
          <a:bodyPr wrap="square" rtlCol="0">
            <a:spAutoFit/>
          </a:bodyPr>
          <a:lstStyle/>
          <a:p>
            <a:pPr algn="ctr"/>
            <a:r>
              <a:rPr lang="en-US" sz="2000" i="1" dirty="0" smtClean="0">
                <a:solidFill>
                  <a:srgbClr val="FFFFFF"/>
                </a:solidFill>
              </a:rPr>
              <a:t>Machine Learned Attribute Extraction</a:t>
            </a:r>
          </a:p>
          <a:p>
            <a:endParaRPr lang="en-US" dirty="0">
              <a:solidFill>
                <a:srgbClr val="FFFFFF"/>
              </a:solidFill>
              <a:latin typeface="Consolas" panose="020B0609020204030204" pitchFamily="49" charset="0"/>
            </a:endParaRPr>
          </a:p>
          <a:p>
            <a:pPr algn="just"/>
            <a:r>
              <a:rPr lang="en-US" sz="2000" dirty="0">
                <a:solidFill>
                  <a:srgbClr val="FFFFFF"/>
                </a:solidFill>
              </a:rPr>
              <a:t>If you go for the </a:t>
            </a:r>
            <a:r>
              <a:rPr lang="en-US" sz="2000" u="sng" dirty="0">
                <a:solidFill>
                  <a:srgbClr val="FFFFFF"/>
                </a:solidFill>
              </a:rPr>
              <a:t>ambience</a:t>
            </a:r>
            <a:r>
              <a:rPr lang="en-US" sz="2000" dirty="0">
                <a:solidFill>
                  <a:srgbClr val="FFFFFF"/>
                </a:solidFill>
              </a:rPr>
              <a:t>, you'll be </a:t>
            </a:r>
            <a:r>
              <a:rPr lang="en-US" sz="2000" u="sng" dirty="0">
                <a:solidFill>
                  <a:srgbClr val="FFFFFF"/>
                </a:solidFill>
              </a:rPr>
              <a:t>disappointed</a:t>
            </a:r>
            <a:r>
              <a:rPr lang="en-US" sz="2000" dirty="0">
                <a:solidFill>
                  <a:srgbClr val="FFFFFF"/>
                </a:solidFill>
              </a:rPr>
              <a:t>. If you go for </a:t>
            </a:r>
            <a:r>
              <a:rPr lang="en-US" sz="2000" u="sng" dirty="0">
                <a:solidFill>
                  <a:srgbClr val="FFFFFF"/>
                </a:solidFill>
              </a:rPr>
              <a:t>good</a:t>
            </a:r>
            <a:r>
              <a:rPr lang="en-US" sz="2000" dirty="0">
                <a:solidFill>
                  <a:srgbClr val="FFFFFF"/>
                </a:solidFill>
              </a:rPr>
              <a:t>, </a:t>
            </a:r>
            <a:r>
              <a:rPr lang="en-US" sz="2000" u="sng" dirty="0">
                <a:solidFill>
                  <a:srgbClr val="FFFFFF"/>
                </a:solidFill>
              </a:rPr>
              <a:t>inexpensive</a:t>
            </a:r>
            <a:r>
              <a:rPr lang="en-US" sz="2000" dirty="0">
                <a:solidFill>
                  <a:srgbClr val="FFFFFF"/>
                </a:solidFill>
              </a:rPr>
              <a:t> and </a:t>
            </a:r>
            <a:r>
              <a:rPr lang="en-US" sz="2000" u="sng" dirty="0">
                <a:solidFill>
                  <a:srgbClr val="FFFFFF"/>
                </a:solidFill>
              </a:rPr>
              <a:t>authentic</a:t>
            </a:r>
            <a:r>
              <a:rPr lang="en-US" sz="2000" dirty="0">
                <a:solidFill>
                  <a:srgbClr val="FFFFFF"/>
                </a:solidFill>
              </a:rPr>
              <a:t> </a:t>
            </a:r>
            <a:r>
              <a:rPr lang="en-US" sz="2000" u="sng" dirty="0">
                <a:solidFill>
                  <a:srgbClr val="FFFFFF"/>
                </a:solidFill>
              </a:rPr>
              <a:t>Mexican</a:t>
            </a:r>
            <a:r>
              <a:rPr lang="en-US" sz="2000" dirty="0">
                <a:solidFill>
                  <a:srgbClr val="FFFFFF"/>
                </a:solidFill>
              </a:rPr>
              <a:t> food, then you're in the right place.</a:t>
            </a:r>
          </a:p>
        </p:txBody>
      </p:sp>
    </p:spTree>
    <p:extLst>
      <p:ext uri="{BB962C8B-B14F-4D97-AF65-F5344CB8AC3E}">
        <p14:creationId xmlns:p14="http://schemas.microsoft.com/office/powerpoint/2010/main" val="220580429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And Then, you need to understand language</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3194959424"/>
              </p:ext>
            </p:extLst>
          </p:nvPr>
        </p:nvGraphicFramePr>
        <p:xfrm>
          <a:off x="523568" y="935617"/>
          <a:ext cx="8082116" cy="3289797"/>
        </p:xfrm>
        <a:graphic>
          <a:graphicData uri="http://schemas.openxmlformats.org/drawingml/2006/table">
            <a:tbl>
              <a:tblPr firstRow="1" bandRow="1">
                <a:tableStyleId>{C083E6E3-FA7D-4D7B-A595-EF9225AFEA82}</a:tableStyleId>
              </a:tblPr>
              <a:tblGrid>
                <a:gridCol w="6526161">
                  <a:extLst>
                    <a:ext uri="{9D8B030D-6E8A-4147-A177-3AD203B41FA5}">
                      <a16:colId xmlns:a16="http://schemas.microsoft.com/office/drawing/2014/main" xmlns="" val="2311068082"/>
                    </a:ext>
                  </a:extLst>
                </a:gridCol>
                <a:gridCol w="1555955">
                  <a:extLst>
                    <a:ext uri="{9D8B030D-6E8A-4147-A177-3AD203B41FA5}">
                      <a16:colId xmlns:a16="http://schemas.microsoft.com/office/drawing/2014/main" xmlns="" val="2650781457"/>
                    </a:ext>
                  </a:extLst>
                </a:gridCol>
              </a:tblGrid>
              <a:tr h="469971">
                <a:tc>
                  <a:txBody>
                    <a:bodyPr/>
                    <a:lstStyle/>
                    <a:p>
                      <a:r>
                        <a:rPr lang="en-US" sz="1600" b="0" kern="1200" dirty="0" smtClean="0">
                          <a:latin typeface="Consolas" panose="020B0609020204030204" pitchFamily="49" charset="0"/>
                        </a:rPr>
                        <a:t>Prescribing sick days due to diagnosis of influenza.</a:t>
                      </a:r>
                      <a:endParaRPr lang="en-US" sz="1600" b="0" kern="1200" dirty="0">
                        <a:solidFill>
                          <a:schemeClr val="tx1"/>
                        </a:solidFill>
                        <a:latin typeface="Consolas" panose="020B0609020204030204" pitchFamily="49" charset="0"/>
                        <a:ea typeface="+mn-ea"/>
                        <a:cs typeface="+mn-cs"/>
                      </a:endParaRPr>
                    </a:p>
                  </a:txBody>
                  <a:tcPr/>
                </a:tc>
                <a:tc>
                  <a:txBody>
                    <a:bodyPr/>
                    <a:lstStyle/>
                    <a:p>
                      <a:pPr algn="ctr"/>
                      <a:r>
                        <a:rPr lang="en-US" b="0" i="1" dirty="0" smtClean="0">
                          <a:solidFill>
                            <a:schemeClr val="bg1">
                              <a:lumMod val="50000"/>
                            </a:schemeClr>
                          </a:solidFill>
                        </a:rPr>
                        <a:t>Positive</a:t>
                      </a:r>
                      <a:endParaRPr lang="en-US" b="0" i="1" dirty="0">
                        <a:solidFill>
                          <a:schemeClr val="bg1">
                            <a:lumMod val="50000"/>
                          </a:schemeClr>
                        </a:solidFill>
                      </a:endParaRPr>
                    </a:p>
                  </a:txBody>
                  <a:tcPr/>
                </a:tc>
                <a:extLst>
                  <a:ext uri="{0D108BD9-81ED-4DB2-BD59-A6C34878D82A}">
                    <a16:rowId xmlns:a16="http://schemas.microsoft.com/office/drawing/2014/main" xmlns="" val="3088594223"/>
                  </a:ext>
                </a:extLst>
              </a:tr>
              <a:tr h="469971">
                <a:tc>
                  <a:txBody>
                    <a:bodyPr/>
                    <a:lstStyle/>
                    <a:p>
                      <a:r>
                        <a:rPr lang="en-US" sz="1600" kern="1200" dirty="0" smtClean="0">
                          <a:latin typeface="Consolas" panose="020B0609020204030204" pitchFamily="49" charset="0"/>
                        </a:rPr>
                        <a:t>Jane complains about flu-like symptoms.</a:t>
                      </a:r>
                      <a:endParaRPr lang="en-US" sz="1600" kern="1200" dirty="0">
                        <a:solidFill>
                          <a:schemeClr val="tx1"/>
                        </a:solidFill>
                        <a:latin typeface="Consolas" panose="020B0609020204030204" pitchFamily="49" charset="0"/>
                        <a:ea typeface="+mn-ea"/>
                        <a:cs typeface="+mn-cs"/>
                      </a:endParaRPr>
                    </a:p>
                  </a:txBody>
                  <a:tcPr/>
                </a:tc>
                <a:tc>
                  <a:txBody>
                    <a:bodyPr/>
                    <a:lstStyle/>
                    <a:p>
                      <a:pPr algn="ctr"/>
                      <a:r>
                        <a:rPr lang="en-US" i="1" dirty="0" smtClean="0">
                          <a:solidFill>
                            <a:schemeClr val="bg1">
                              <a:lumMod val="50000"/>
                            </a:schemeClr>
                          </a:solidFill>
                        </a:rPr>
                        <a:t>Speculative</a:t>
                      </a:r>
                      <a:endParaRPr lang="en-US" i="1" dirty="0">
                        <a:solidFill>
                          <a:schemeClr val="bg1">
                            <a:lumMod val="50000"/>
                          </a:schemeClr>
                        </a:solidFill>
                      </a:endParaRPr>
                    </a:p>
                  </a:txBody>
                  <a:tcPr/>
                </a:tc>
                <a:extLst>
                  <a:ext uri="{0D108BD9-81ED-4DB2-BD59-A6C34878D82A}">
                    <a16:rowId xmlns:a16="http://schemas.microsoft.com/office/drawing/2014/main" xmlns="" val="3772001251"/>
                  </a:ext>
                </a:extLst>
              </a:tr>
              <a:tr h="469971">
                <a:tc>
                  <a:txBody>
                    <a:bodyPr/>
                    <a:lstStyle/>
                    <a:p>
                      <a:r>
                        <a:rPr lang="en-US" sz="1600" kern="1200" dirty="0" smtClean="0">
                          <a:latin typeface="Consolas" panose="020B0609020204030204" pitchFamily="49" charset="0"/>
                        </a:rPr>
                        <a:t>Jane may be experiencing some sort of flu episode.</a:t>
                      </a:r>
                      <a:endParaRPr lang="en-US" sz="1600" kern="1200" dirty="0">
                        <a:solidFill>
                          <a:schemeClr val="tx1"/>
                        </a:solidFill>
                        <a:latin typeface="Consolas" panose="020B0609020204030204" pitchFamily="49" charset="0"/>
                        <a:ea typeface="+mn-ea"/>
                        <a:cs typeface="+mn-cs"/>
                      </a:endParaRPr>
                    </a:p>
                  </a:txBody>
                  <a:tcPr/>
                </a:tc>
                <a:tc>
                  <a:txBody>
                    <a:bodyPr/>
                    <a:lstStyle/>
                    <a:p>
                      <a:pPr algn="ctr"/>
                      <a:r>
                        <a:rPr lang="en-US" i="1" dirty="0" smtClean="0">
                          <a:solidFill>
                            <a:schemeClr val="bg1">
                              <a:lumMod val="50000"/>
                            </a:schemeClr>
                          </a:solidFill>
                        </a:rPr>
                        <a:t>Possible</a:t>
                      </a:r>
                      <a:endParaRPr lang="en-US" i="1" dirty="0">
                        <a:solidFill>
                          <a:schemeClr val="bg1">
                            <a:lumMod val="50000"/>
                          </a:schemeClr>
                        </a:solidFill>
                      </a:endParaRPr>
                    </a:p>
                  </a:txBody>
                  <a:tcPr/>
                </a:tc>
                <a:extLst>
                  <a:ext uri="{0D108BD9-81ED-4DB2-BD59-A6C34878D82A}">
                    <a16:rowId xmlns:a16="http://schemas.microsoft.com/office/drawing/2014/main" xmlns="" val="3152705983"/>
                  </a:ext>
                </a:extLst>
              </a:tr>
              <a:tr h="469971">
                <a:tc>
                  <a:txBody>
                    <a:bodyPr/>
                    <a:lstStyle/>
                    <a:p>
                      <a:r>
                        <a:rPr lang="en-US" sz="1600" kern="1200" dirty="0" smtClean="0">
                          <a:latin typeface="Consolas" panose="020B0609020204030204" pitchFamily="49" charset="0"/>
                        </a:rPr>
                        <a:t>Jane’s RIDT</a:t>
                      </a:r>
                      <a:r>
                        <a:rPr lang="en-US" sz="1600" kern="1200" baseline="0" dirty="0" smtClean="0">
                          <a:latin typeface="Consolas" panose="020B0609020204030204" pitchFamily="49" charset="0"/>
                        </a:rPr>
                        <a:t> </a:t>
                      </a:r>
                      <a:r>
                        <a:rPr lang="en-US" sz="1600" kern="1200" dirty="0" smtClean="0">
                          <a:latin typeface="Consolas" panose="020B0609020204030204" pitchFamily="49" charset="0"/>
                        </a:rPr>
                        <a:t>came back negative for influenza.</a:t>
                      </a:r>
                      <a:endParaRPr lang="en-US" sz="1600" kern="1200" dirty="0">
                        <a:solidFill>
                          <a:schemeClr val="tx1"/>
                        </a:solidFill>
                        <a:latin typeface="Consolas" panose="020B0609020204030204" pitchFamily="49" charset="0"/>
                        <a:ea typeface="+mn-ea"/>
                        <a:cs typeface="+mn-cs"/>
                      </a:endParaRPr>
                    </a:p>
                  </a:txBody>
                  <a:tcPr/>
                </a:tc>
                <a:tc>
                  <a:txBody>
                    <a:bodyPr/>
                    <a:lstStyle/>
                    <a:p>
                      <a:pPr algn="ctr"/>
                      <a:r>
                        <a:rPr lang="en-US" i="1" dirty="0" smtClean="0">
                          <a:solidFill>
                            <a:schemeClr val="bg1">
                              <a:lumMod val="50000"/>
                            </a:schemeClr>
                          </a:solidFill>
                        </a:rPr>
                        <a:t>Negative</a:t>
                      </a:r>
                      <a:endParaRPr lang="en-US" i="1" dirty="0">
                        <a:solidFill>
                          <a:schemeClr val="bg1">
                            <a:lumMod val="50000"/>
                          </a:schemeClr>
                        </a:solidFill>
                      </a:endParaRPr>
                    </a:p>
                  </a:txBody>
                  <a:tcPr/>
                </a:tc>
                <a:extLst>
                  <a:ext uri="{0D108BD9-81ED-4DB2-BD59-A6C34878D82A}">
                    <a16:rowId xmlns:a16="http://schemas.microsoft.com/office/drawing/2014/main" xmlns="" val="1648474617"/>
                  </a:ext>
                </a:extLst>
              </a:tr>
              <a:tr h="469971">
                <a:tc>
                  <a:txBody>
                    <a:bodyPr/>
                    <a:lstStyle/>
                    <a:p>
                      <a:r>
                        <a:rPr lang="en-US" sz="1600" kern="1200" dirty="0" smtClean="0">
                          <a:latin typeface="Consolas" panose="020B0609020204030204" pitchFamily="49" charset="0"/>
                        </a:rPr>
                        <a:t>Jane is at high risk for flu if she’s not vaccinated.</a:t>
                      </a:r>
                      <a:endParaRPr lang="en-US" sz="1600" kern="1200" dirty="0">
                        <a:solidFill>
                          <a:schemeClr val="tx1"/>
                        </a:solidFill>
                        <a:latin typeface="Consolas" panose="020B0609020204030204" pitchFamily="49" charset="0"/>
                        <a:ea typeface="+mn-ea"/>
                        <a:cs typeface="+mn-cs"/>
                      </a:endParaRPr>
                    </a:p>
                  </a:txBody>
                  <a:tcPr/>
                </a:tc>
                <a:tc>
                  <a:txBody>
                    <a:bodyPr/>
                    <a:lstStyle/>
                    <a:p>
                      <a:pPr algn="ctr"/>
                      <a:r>
                        <a:rPr lang="en-US" i="1" dirty="0" smtClean="0">
                          <a:solidFill>
                            <a:schemeClr val="bg1">
                              <a:lumMod val="50000"/>
                            </a:schemeClr>
                          </a:solidFill>
                        </a:rPr>
                        <a:t>Conditional</a:t>
                      </a:r>
                      <a:endParaRPr lang="en-US" i="1" dirty="0">
                        <a:solidFill>
                          <a:schemeClr val="bg1">
                            <a:lumMod val="50000"/>
                          </a:schemeClr>
                        </a:solidFill>
                      </a:endParaRPr>
                    </a:p>
                  </a:txBody>
                  <a:tcPr/>
                </a:tc>
                <a:extLst>
                  <a:ext uri="{0D108BD9-81ED-4DB2-BD59-A6C34878D82A}">
                    <a16:rowId xmlns:a16="http://schemas.microsoft.com/office/drawing/2014/main" xmlns="" val="3869342904"/>
                  </a:ext>
                </a:extLst>
              </a:tr>
              <a:tr h="469971">
                <a:tc>
                  <a:txBody>
                    <a:bodyPr/>
                    <a:lstStyle/>
                    <a:p>
                      <a:r>
                        <a:rPr lang="en-US" sz="1600" kern="1200" dirty="0" smtClean="0">
                          <a:latin typeface="Consolas" panose="020B0609020204030204" pitchFamily="49" charset="0"/>
                        </a:rPr>
                        <a:t>Jane’s older brother had the flu last month.</a:t>
                      </a:r>
                      <a:endParaRPr lang="en-US" sz="1600" kern="1200" dirty="0">
                        <a:solidFill>
                          <a:schemeClr val="tx1"/>
                        </a:solidFill>
                        <a:latin typeface="Consolas" panose="020B0609020204030204" pitchFamily="49" charset="0"/>
                        <a:ea typeface="+mn-ea"/>
                        <a:cs typeface="+mn-cs"/>
                      </a:endParaRPr>
                    </a:p>
                  </a:txBody>
                  <a:tcPr/>
                </a:tc>
                <a:tc>
                  <a:txBody>
                    <a:bodyPr/>
                    <a:lstStyle/>
                    <a:p>
                      <a:pPr algn="ctr"/>
                      <a:r>
                        <a:rPr lang="en-US" i="1" dirty="0" smtClean="0">
                          <a:solidFill>
                            <a:schemeClr val="bg1">
                              <a:lumMod val="50000"/>
                            </a:schemeClr>
                          </a:solidFill>
                        </a:rPr>
                        <a:t>Family</a:t>
                      </a:r>
                      <a:r>
                        <a:rPr lang="en-US" i="1" baseline="0" dirty="0" smtClean="0">
                          <a:solidFill>
                            <a:schemeClr val="bg1">
                              <a:lumMod val="50000"/>
                            </a:schemeClr>
                          </a:solidFill>
                        </a:rPr>
                        <a:t> history</a:t>
                      </a:r>
                      <a:endParaRPr lang="en-US" i="1" dirty="0">
                        <a:solidFill>
                          <a:schemeClr val="bg1">
                            <a:lumMod val="50000"/>
                          </a:schemeClr>
                        </a:solidFill>
                      </a:endParaRPr>
                    </a:p>
                  </a:txBody>
                  <a:tcPr/>
                </a:tc>
                <a:extLst>
                  <a:ext uri="{0D108BD9-81ED-4DB2-BD59-A6C34878D82A}">
                    <a16:rowId xmlns:a16="http://schemas.microsoft.com/office/drawing/2014/main" xmlns="" val="4120831737"/>
                  </a:ext>
                </a:extLst>
              </a:tr>
              <a:tr h="469971">
                <a:tc>
                  <a:txBody>
                    <a:bodyPr/>
                    <a:lstStyle/>
                    <a:p>
                      <a:r>
                        <a:rPr lang="en-US" sz="1600" kern="1200" dirty="0" smtClean="0">
                          <a:latin typeface="Consolas" panose="020B0609020204030204" pitchFamily="49" charset="0"/>
                        </a:rPr>
                        <a:t>Jane had a severe case of flu last year.</a:t>
                      </a:r>
                      <a:endParaRPr lang="en-US" sz="1600" kern="1200" dirty="0">
                        <a:solidFill>
                          <a:schemeClr val="tx1"/>
                        </a:solidFill>
                        <a:latin typeface="Consolas" panose="020B0609020204030204" pitchFamily="49" charset="0"/>
                        <a:ea typeface="+mn-ea"/>
                        <a:cs typeface="+mn-cs"/>
                      </a:endParaRPr>
                    </a:p>
                  </a:txBody>
                  <a:tcPr/>
                </a:tc>
                <a:tc>
                  <a:txBody>
                    <a:bodyPr/>
                    <a:lstStyle/>
                    <a:p>
                      <a:pPr algn="ctr"/>
                      <a:r>
                        <a:rPr lang="en-US" i="1" dirty="0" smtClean="0">
                          <a:solidFill>
                            <a:schemeClr val="bg1">
                              <a:lumMod val="50000"/>
                            </a:schemeClr>
                          </a:solidFill>
                        </a:rPr>
                        <a:t>Patient</a:t>
                      </a:r>
                      <a:r>
                        <a:rPr lang="en-US" i="1" baseline="0" dirty="0" smtClean="0">
                          <a:solidFill>
                            <a:schemeClr val="bg1">
                              <a:lumMod val="50000"/>
                            </a:schemeClr>
                          </a:solidFill>
                        </a:rPr>
                        <a:t> </a:t>
                      </a:r>
                      <a:r>
                        <a:rPr lang="en-US" i="1" dirty="0" smtClean="0">
                          <a:solidFill>
                            <a:schemeClr val="bg1">
                              <a:lumMod val="50000"/>
                            </a:schemeClr>
                          </a:solidFill>
                        </a:rPr>
                        <a:t>history</a:t>
                      </a:r>
                      <a:endParaRPr lang="en-US" i="1" dirty="0">
                        <a:solidFill>
                          <a:schemeClr val="bg1">
                            <a:lumMod val="50000"/>
                          </a:schemeClr>
                        </a:solidFill>
                      </a:endParaRPr>
                    </a:p>
                  </a:txBody>
                  <a:tcPr/>
                </a:tc>
                <a:extLst>
                  <a:ext uri="{0D108BD9-81ED-4DB2-BD59-A6C34878D82A}">
                    <a16:rowId xmlns:a16="http://schemas.microsoft.com/office/drawing/2014/main" xmlns="" val="3311962085"/>
                  </a:ext>
                </a:extLst>
              </a:tr>
            </a:tbl>
          </a:graphicData>
        </a:graphic>
      </p:graphicFrame>
    </p:spTree>
    <p:extLst>
      <p:ext uri="{BB962C8B-B14F-4D97-AF65-F5344CB8AC3E}">
        <p14:creationId xmlns:p14="http://schemas.microsoft.com/office/powerpoint/2010/main" val="91627645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Language gets complex &amp; domain specific</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1403303066"/>
              </p:ext>
            </p:extLst>
          </p:nvPr>
        </p:nvGraphicFramePr>
        <p:xfrm>
          <a:off x="523567" y="935617"/>
          <a:ext cx="8273845" cy="1409913"/>
        </p:xfrm>
        <a:graphic>
          <a:graphicData uri="http://schemas.openxmlformats.org/drawingml/2006/table">
            <a:tbl>
              <a:tblPr firstRow="1" bandRow="1">
                <a:tableStyleId>{C083E6E3-FA7D-4D7B-A595-EF9225AFEA82}</a:tableStyleId>
              </a:tblPr>
              <a:tblGrid>
                <a:gridCol w="6474543">
                  <a:extLst>
                    <a:ext uri="{9D8B030D-6E8A-4147-A177-3AD203B41FA5}">
                      <a16:colId xmlns:a16="http://schemas.microsoft.com/office/drawing/2014/main" xmlns="" val="2311068082"/>
                    </a:ext>
                  </a:extLst>
                </a:gridCol>
                <a:gridCol w="1799302">
                  <a:extLst>
                    <a:ext uri="{9D8B030D-6E8A-4147-A177-3AD203B41FA5}">
                      <a16:colId xmlns:a16="http://schemas.microsoft.com/office/drawing/2014/main" xmlns="" val="2650781457"/>
                    </a:ext>
                  </a:extLst>
                </a:gridCol>
              </a:tblGrid>
              <a:tr h="469971">
                <a:tc>
                  <a:txBody>
                    <a:bodyPr/>
                    <a:lstStyle/>
                    <a:p>
                      <a:r>
                        <a:rPr lang="en-US" sz="1600" b="0" kern="1200" dirty="0" smtClean="0">
                          <a:latin typeface="Consolas" panose="020B0609020204030204" pitchFamily="49" charset="0"/>
                        </a:rPr>
                        <a:t>Joe expressed concerns about the risks of bird flu.</a:t>
                      </a:r>
                      <a:endParaRPr lang="en-US" sz="1600" b="0" kern="1200" dirty="0">
                        <a:solidFill>
                          <a:schemeClr val="tx1"/>
                        </a:solidFill>
                        <a:latin typeface="Consolas" panose="020B0609020204030204" pitchFamily="49" charset="0"/>
                        <a:ea typeface="+mn-ea"/>
                        <a:cs typeface="+mn-cs"/>
                      </a:endParaRPr>
                    </a:p>
                  </a:txBody>
                  <a:tcPr/>
                </a:tc>
                <a:tc>
                  <a:txBody>
                    <a:bodyPr/>
                    <a:lstStyle/>
                    <a:p>
                      <a:pPr algn="ctr"/>
                      <a:r>
                        <a:rPr lang="en-US" b="0" i="1" dirty="0" smtClean="0">
                          <a:solidFill>
                            <a:schemeClr val="bg1">
                              <a:lumMod val="50000"/>
                            </a:schemeClr>
                          </a:solidFill>
                        </a:rPr>
                        <a:t>Nothing</a:t>
                      </a:r>
                      <a:endParaRPr lang="en-US" b="0" i="1" dirty="0">
                        <a:solidFill>
                          <a:schemeClr val="bg1">
                            <a:lumMod val="50000"/>
                          </a:schemeClr>
                        </a:solidFill>
                      </a:endParaRPr>
                    </a:p>
                  </a:txBody>
                  <a:tcPr/>
                </a:tc>
                <a:extLst>
                  <a:ext uri="{0D108BD9-81ED-4DB2-BD59-A6C34878D82A}">
                    <a16:rowId xmlns:a16="http://schemas.microsoft.com/office/drawing/2014/main" xmlns="" val="3088594223"/>
                  </a:ext>
                </a:extLst>
              </a:tr>
              <a:tr h="469971">
                <a:tc>
                  <a:txBody>
                    <a:bodyPr/>
                    <a:lstStyle/>
                    <a:p>
                      <a:r>
                        <a:rPr lang="en-US" sz="1600" kern="1200" dirty="0" smtClean="0">
                          <a:latin typeface="Consolas" panose="020B0609020204030204" pitchFamily="49" charset="0"/>
                        </a:rPr>
                        <a:t>Joe shows no signs of stroke, except for numbness.</a:t>
                      </a:r>
                      <a:endParaRPr lang="en-US" sz="1600" kern="1200" dirty="0">
                        <a:solidFill>
                          <a:schemeClr val="tx1"/>
                        </a:solidFill>
                        <a:latin typeface="Consolas" panose="020B0609020204030204" pitchFamily="49" charset="0"/>
                        <a:ea typeface="+mn-ea"/>
                        <a:cs typeface="+mn-cs"/>
                      </a:endParaRPr>
                    </a:p>
                  </a:txBody>
                  <a:tcPr/>
                </a:tc>
                <a:tc>
                  <a:txBody>
                    <a:bodyPr/>
                    <a:lstStyle/>
                    <a:p>
                      <a:pPr algn="ctr"/>
                      <a:r>
                        <a:rPr lang="en-US" i="1" dirty="0" smtClean="0">
                          <a:solidFill>
                            <a:schemeClr val="bg1">
                              <a:lumMod val="50000"/>
                            </a:schemeClr>
                          </a:solidFill>
                        </a:rPr>
                        <a:t>Double</a:t>
                      </a:r>
                      <a:r>
                        <a:rPr lang="en-US" i="1" baseline="0" dirty="0" smtClean="0">
                          <a:solidFill>
                            <a:schemeClr val="bg1">
                              <a:lumMod val="50000"/>
                            </a:schemeClr>
                          </a:solidFill>
                        </a:rPr>
                        <a:t> Negative</a:t>
                      </a:r>
                      <a:endParaRPr lang="en-US" i="1" dirty="0">
                        <a:solidFill>
                          <a:schemeClr val="bg1">
                            <a:lumMod val="50000"/>
                          </a:schemeClr>
                        </a:solidFill>
                      </a:endParaRPr>
                    </a:p>
                  </a:txBody>
                  <a:tcPr/>
                </a:tc>
                <a:extLst>
                  <a:ext uri="{0D108BD9-81ED-4DB2-BD59-A6C34878D82A}">
                    <a16:rowId xmlns:a16="http://schemas.microsoft.com/office/drawing/2014/main" xmlns="" val="3772001251"/>
                  </a:ext>
                </a:extLst>
              </a:tr>
              <a:tr h="469971">
                <a:tc>
                  <a:txBody>
                    <a:bodyPr/>
                    <a:lstStyle/>
                    <a:p>
                      <a:r>
                        <a:rPr lang="en-US" sz="1600" kern="1200" dirty="0" smtClean="0">
                          <a:latin typeface="Consolas" panose="020B0609020204030204" pitchFamily="49" charset="0"/>
                        </a:rPr>
                        <a:t>Nausea,</a:t>
                      </a:r>
                      <a:r>
                        <a:rPr lang="en-US" sz="1600" kern="1200" baseline="0" dirty="0" smtClean="0">
                          <a:latin typeface="Consolas" panose="020B0609020204030204" pitchFamily="49" charset="0"/>
                        </a:rPr>
                        <a:t> vomiting and ankle swelling negative</a:t>
                      </a:r>
                      <a:r>
                        <a:rPr lang="en-US" sz="1600" kern="1200" dirty="0" smtClean="0">
                          <a:latin typeface="Consolas" panose="020B0609020204030204" pitchFamily="49" charset="0"/>
                        </a:rPr>
                        <a:t>.</a:t>
                      </a:r>
                      <a:endParaRPr lang="en-US" sz="1600" kern="1200" dirty="0">
                        <a:solidFill>
                          <a:schemeClr val="tx1"/>
                        </a:solidFill>
                        <a:latin typeface="Consolas" panose="020B0609020204030204" pitchFamily="49" charset="0"/>
                        <a:ea typeface="+mn-ea"/>
                        <a:cs typeface="+mn-cs"/>
                      </a:endParaRPr>
                    </a:p>
                  </a:txBody>
                  <a:tcPr/>
                </a:tc>
                <a:tc>
                  <a:txBody>
                    <a:bodyPr/>
                    <a:lstStyle/>
                    <a:p>
                      <a:pPr algn="ctr"/>
                      <a:r>
                        <a:rPr lang="en-US" i="1" dirty="0" smtClean="0">
                          <a:solidFill>
                            <a:schemeClr val="bg1">
                              <a:lumMod val="50000"/>
                            </a:schemeClr>
                          </a:solidFill>
                        </a:rPr>
                        <a:t>Compound</a:t>
                      </a:r>
                      <a:endParaRPr lang="en-US" i="1" dirty="0">
                        <a:solidFill>
                          <a:schemeClr val="bg1">
                            <a:lumMod val="50000"/>
                          </a:schemeClr>
                        </a:solidFill>
                      </a:endParaRPr>
                    </a:p>
                  </a:txBody>
                  <a:tcPr/>
                </a:tc>
                <a:extLst>
                  <a:ext uri="{0D108BD9-81ED-4DB2-BD59-A6C34878D82A}">
                    <a16:rowId xmlns:a16="http://schemas.microsoft.com/office/drawing/2014/main" xmlns="" val="3152705983"/>
                  </a:ext>
                </a:extLst>
              </a:tr>
            </a:tbl>
          </a:graphicData>
        </a:graphic>
      </p:graphicFrame>
      <p:sp>
        <p:nvSpPr>
          <p:cNvPr id="2" name="TextBox 1"/>
          <p:cNvSpPr txBox="1"/>
          <p:nvPr/>
        </p:nvSpPr>
        <p:spPr>
          <a:xfrm>
            <a:off x="1394460" y="4018936"/>
            <a:ext cx="5967935" cy="400110"/>
          </a:xfrm>
          <a:prstGeom prst="rect">
            <a:avLst/>
          </a:prstGeom>
          <a:noFill/>
        </p:spPr>
        <p:txBody>
          <a:bodyPr wrap="square" rtlCol="0">
            <a:spAutoFit/>
          </a:bodyPr>
          <a:lstStyle/>
          <a:p>
            <a:r>
              <a:rPr lang="en-US" sz="2000" i="1" dirty="0" smtClean="0">
                <a:solidFill>
                  <a:schemeClr val="tx1">
                    <a:lumMod val="90000"/>
                    <a:lumOff val="10000"/>
                  </a:schemeClr>
                </a:solidFill>
              </a:rPr>
              <a:t>(it gets worse – in reality a lot of text isn’t valid English)</a:t>
            </a:r>
            <a:endParaRPr lang="en-US" sz="2000" i="1" dirty="0">
              <a:solidFill>
                <a:schemeClr val="tx1">
                  <a:lumMod val="90000"/>
                  <a:lumOff val="10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93782630"/>
              </p:ext>
            </p:extLst>
          </p:nvPr>
        </p:nvGraphicFramePr>
        <p:xfrm>
          <a:off x="457200" y="2727630"/>
          <a:ext cx="8273845" cy="939942"/>
        </p:xfrm>
        <a:graphic>
          <a:graphicData uri="http://schemas.openxmlformats.org/drawingml/2006/table">
            <a:tbl>
              <a:tblPr firstRow="1" bandRow="1">
                <a:tableStyleId>{C083E6E3-FA7D-4D7B-A595-EF9225AFEA82}</a:tableStyleId>
              </a:tblPr>
              <a:tblGrid>
                <a:gridCol w="6474543">
                  <a:extLst>
                    <a:ext uri="{9D8B030D-6E8A-4147-A177-3AD203B41FA5}">
                      <a16:colId xmlns:a16="http://schemas.microsoft.com/office/drawing/2014/main" xmlns="" val="2663084586"/>
                    </a:ext>
                  </a:extLst>
                </a:gridCol>
                <a:gridCol w="1799302">
                  <a:extLst>
                    <a:ext uri="{9D8B030D-6E8A-4147-A177-3AD203B41FA5}">
                      <a16:colId xmlns:a16="http://schemas.microsoft.com/office/drawing/2014/main" xmlns="" val="3975989333"/>
                    </a:ext>
                  </a:extLst>
                </a:gridCol>
              </a:tblGrid>
              <a:tr h="469971">
                <a:tc>
                  <a:txBody>
                    <a:bodyPr/>
                    <a:lstStyle/>
                    <a:p>
                      <a:r>
                        <a:rPr lang="en-US" sz="1600" b="0" kern="1200" dirty="0" smtClean="0">
                          <a:latin typeface="Consolas" panose="020B0609020204030204" pitchFamily="49" charset="0"/>
                        </a:rPr>
                        <a:t>Patient denies alcohol abuse. </a:t>
                      </a:r>
                      <a:endParaRPr lang="en-US" sz="1600" b="0" kern="1200" dirty="0">
                        <a:solidFill>
                          <a:schemeClr val="tx1"/>
                        </a:solidFill>
                        <a:latin typeface="Consolas" panose="020B0609020204030204" pitchFamily="49" charset="0"/>
                        <a:ea typeface="+mn-ea"/>
                        <a:cs typeface="+mn-cs"/>
                      </a:endParaRPr>
                    </a:p>
                  </a:txBody>
                  <a:tcPr/>
                </a:tc>
                <a:tc>
                  <a:txBody>
                    <a:bodyPr/>
                    <a:lstStyle/>
                    <a:p>
                      <a:pPr algn="ctr"/>
                      <a:r>
                        <a:rPr lang="en-US" b="0" i="1" dirty="0" smtClean="0">
                          <a:solidFill>
                            <a:schemeClr val="bg1">
                              <a:lumMod val="50000"/>
                            </a:schemeClr>
                          </a:solidFill>
                        </a:rPr>
                        <a:t>Speculative</a:t>
                      </a:r>
                      <a:endParaRPr lang="en-US" b="0" i="1" dirty="0">
                        <a:solidFill>
                          <a:schemeClr val="bg1">
                            <a:lumMod val="50000"/>
                          </a:schemeClr>
                        </a:solidFill>
                      </a:endParaRPr>
                    </a:p>
                  </a:txBody>
                  <a:tcPr/>
                </a:tc>
                <a:extLst>
                  <a:ext uri="{0D108BD9-81ED-4DB2-BD59-A6C34878D82A}">
                    <a16:rowId xmlns:a16="http://schemas.microsoft.com/office/drawing/2014/main" xmlns="" val="424499268"/>
                  </a:ext>
                </a:extLst>
              </a:tr>
              <a:tr h="469971">
                <a:tc>
                  <a:txBody>
                    <a:bodyPr/>
                    <a:lstStyle/>
                    <a:p>
                      <a:r>
                        <a:rPr lang="en-US" sz="1600" kern="1200" dirty="0" smtClean="0">
                          <a:latin typeface="Consolas" panose="020B0609020204030204" pitchFamily="49" charset="0"/>
                        </a:rPr>
                        <a:t>Allergies: Penicillin, Dust, Sneezing.</a:t>
                      </a:r>
                      <a:endParaRPr lang="en-US" sz="1600" kern="1200" dirty="0">
                        <a:solidFill>
                          <a:schemeClr val="tx1"/>
                        </a:solidFill>
                        <a:latin typeface="Consolas" panose="020B0609020204030204" pitchFamily="49" charset="0"/>
                        <a:ea typeface="+mn-ea"/>
                        <a:cs typeface="+mn-cs"/>
                      </a:endParaRPr>
                    </a:p>
                  </a:txBody>
                  <a:tcPr/>
                </a:tc>
                <a:tc>
                  <a:txBody>
                    <a:bodyPr/>
                    <a:lstStyle/>
                    <a:p>
                      <a:pPr algn="ctr"/>
                      <a:r>
                        <a:rPr lang="en-US" i="1" dirty="0" smtClean="0">
                          <a:solidFill>
                            <a:schemeClr val="bg1">
                              <a:lumMod val="50000"/>
                            </a:schemeClr>
                          </a:solidFill>
                        </a:rPr>
                        <a:t>Compound</a:t>
                      </a:r>
                      <a:endParaRPr lang="en-US" i="1" dirty="0">
                        <a:solidFill>
                          <a:schemeClr val="bg1">
                            <a:lumMod val="50000"/>
                          </a:schemeClr>
                        </a:solidFill>
                      </a:endParaRPr>
                    </a:p>
                  </a:txBody>
                  <a:tcPr/>
                </a:tc>
                <a:extLst>
                  <a:ext uri="{0D108BD9-81ED-4DB2-BD59-A6C34878D82A}">
                    <a16:rowId xmlns:a16="http://schemas.microsoft.com/office/drawing/2014/main" xmlns="" val="1689414074"/>
                  </a:ext>
                </a:extLst>
              </a:tr>
            </a:tbl>
          </a:graphicData>
        </a:graphic>
      </p:graphicFrame>
    </p:spTree>
    <p:extLst>
      <p:ext uri="{BB962C8B-B14F-4D97-AF65-F5344CB8AC3E}">
        <p14:creationId xmlns:p14="http://schemas.microsoft.com/office/powerpoint/2010/main" val="152362929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7820025" y="4832350"/>
            <a:ext cx="1323975" cy="211138"/>
          </a:xfrm>
          <a:prstGeom prst="rect">
            <a:avLst/>
          </a:prstGeom>
        </p:spPr>
        <p:txBody>
          <a:bodyPr/>
          <a:lstStyle/>
          <a:p>
            <a:fld id="{601EE9E8-4134-49B0-9AA7-3089E6521627}" type="slidenum">
              <a:rPr lang="en-US" smtClean="0"/>
              <a:pPr/>
              <a:t>7</a:t>
            </a:fld>
            <a:endParaRPr lang="en-US" dirty="0"/>
          </a:p>
        </p:txBody>
      </p:sp>
      <p:pic>
        <p:nvPicPr>
          <p:cNvPr id="4" name="Picture 3"/>
          <p:cNvPicPr>
            <a:picLocks noChangeAspect="1"/>
          </p:cNvPicPr>
          <p:nvPr/>
        </p:nvPicPr>
        <p:blipFill>
          <a:blip r:embed="rId3"/>
          <a:stretch>
            <a:fillRect/>
          </a:stretch>
        </p:blipFill>
        <p:spPr>
          <a:xfrm>
            <a:off x="2491277" y="2740942"/>
            <a:ext cx="1925654" cy="1016143"/>
          </a:xfrm>
          <a:prstGeom prst="rect">
            <a:avLst/>
          </a:prstGeom>
        </p:spPr>
      </p:pic>
      <p:pic>
        <p:nvPicPr>
          <p:cNvPr id="7" name="Picture 6"/>
          <p:cNvPicPr>
            <a:picLocks noChangeAspect="1"/>
          </p:cNvPicPr>
          <p:nvPr/>
        </p:nvPicPr>
        <p:blipFill>
          <a:blip r:embed="rId4"/>
          <a:stretch>
            <a:fillRect/>
          </a:stretch>
        </p:blipFill>
        <p:spPr>
          <a:xfrm>
            <a:off x="7166350" y="3432841"/>
            <a:ext cx="1696652" cy="953592"/>
          </a:xfrm>
          <a:prstGeom prst="rect">
            <a:avLst/>
          </a:prstGeom>
        </p:spPr>
      </p:pic>
      <p:pic>
        <p:nvPicPr>
          <p:cNvPr id="9" name="Picture 8"/>
          <p:cNvPicPr>
            <a:picLocks noChangeAspect="1"/>
          </p:cNvPicPr>
          <p:nvPr/>
        </p:nvPicPr>
        <p:blipFill>
          <a:blip r:embed="rId5"/>
          <a:stretch>
            <a:fillRect/>
          </a:stretch>
        </p:blipFill>
        <p:spPr>
          <a:xfrm>
            <a:off x="6924881" y="1850926"/>
            <a:ext cx="1938121" cy="733963"/>
          </a:xfrm>
          <a:prstGeom prst="rect">
            <a:avLst/>
          </a:prstGeom>
        </p:spPr>
      </p:pic>
      <p:pic>
        <p:nvPicPr>
          <p:cNvPr id="10" name="Picture 9"/>
          <p:cNvPicPr>
            <a:picLocks noChangeAspect="1"/>
          </p:cNvPicPr>
          <p:nvPr/>
        </p:nvPicPr>
        <p:blipFill>
          <a:blip r:embed="rId6"/>
          <a:stretch>
            <a:fillRect/>
          </a:stretch>
        </p:blipFill>
        <p:spPr>
          <a:xfrm>
            <a:off x="281775" y="2851103"/>
            <a:ext cx="529557" cy="623623"/>
          </a:xfrm>
          <a:prstGeom prst="rect">
            <a:avLst/>
          </a:prstGeom>
        </p:spPr>
      </p:pic>
      <p:pic>
        <p:nvPicPr>
          <p:cNvPr id="11" name="Picture 10"/>
          <p:cNvPicPr>
            <a:picLocks noChangeAspect="1"/>
          </p:cNvPicPr>
          <p:nvPr/>
        </p:nvPicPr>
        <p:blipFill>
          <a:blip r:embed="rId6"/>
          <a:stretch>
            <a:fillRect/>
          </a:stretch>
        </p:blipFill>
        <p:spPr>
          <a:xfrm>
            <a:off x="434175" y="3003503"/>
            <a:ext cx="529557" cy="623623"/>
          </a:xfrm>
          <a:prstGeom prst="rect">
            <a:avLst/>
          </a:prstGeom>
        </p:spPr>
      </p:pic>
      <p:pic>
        <p:nvPicPr>
          <p:cNvPr id="12" name="Picture 11"/>
          <p:cNvPicPr>
            <a:picLocks noChangeAspect="1"/>
          </p:cNvPicPr>
          <p:nvPr/>
        </p:nvPicPr>
        <p:blipFill>
          <a:blip r:embed="rId6"/>
          <a:stretch>
            <a:fillRect/>
          </a:stretch>
        </p:blipFill>
        <p:spPr>
          <a:xfrm>
            <a:off x="586575" y="3155903"/>
            <a:ext cx="529557" cy="623623"/>
          </a:xfrm>
          <a:prstGeom prst="rect">
            <a:avLst/>
          </a:prstGeom>
        </p:spPr>
      </p:pic>
      <p:pic>
        <p:nvPicPr>
          <p:cNvPr id="13" name="Picture 12"/>
          <p:cNvPicPr>
            <a:picLocks noChangeAspect="1"/>
          </p:cNvPicPr>
          <p:nvPr/>
        </p:nvPicPr>
        <p:blipFill>
          <a:blip r:embed="rId6"/>
          <a:stretch>
            <a:fillRect/>
          </a:stretch>
        </p:blipFill>
        <p:spPr>
          <a:xfrm>
            <a:off x="738975" y="3308303"/>
            <a:ext cx="529557" cy="623623"/>
          </a:xfrm>
          <a:prstGeom prst="rect">
            <a:avLst/>
          </a:prstGeom>
        </p:spPr>
      </p:pic>
      <p:pic>
        <p:nvPicPr>
          <p:cNvPr id="14" name="Picture 13"/>
          <p:cNvPicPr>
            <a:picLocks noChangeAspect="1"/>
          </p:cNvPicPr>
          <p:nvPr/>
        </p:nvPicPr>
        <p:blipFill>
          <a:blip r:embed="rId6"/>
          <a:stretch>
            <a:fillRect/>
          </a:stretch>
        </p:blipFill>
        <p:spPr>
          <a:xfrm>
            <a:off x="873234" y="3514007"/>
            <a:ext cx="529557" cy="623623"/>
          </a:xfrm>
          <a:prstGeom prst="rect">
            <a:avLst/>
          </a:prstGeom>
        </p:spPr>
      </p:pic>
      <p:sp>
        <p:nvSpPr>
          <p:cNvPr id="21" name="Right Arrow 20"/>
          <p:cNvSpPr/>
          <p:nvPr/>
        </p:nvSpPr>
        <p:spPr>
          <a:xfrm rot="20739767">
            <a:off x="4633395" y="2457487"/>
            <a:ext cx="2110728" cy="47122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ASSERTIONS</a:t>
            </a:r>
            <a:endParaRPr lang="en-US" sz="1200" b="1" dirty="0"/>
          </a:p>
        </p:txBody>
      </p:sp>
      <p:sp>
        <p:nvSpPr>
          <p:cNvPr id="25" name="Right Arrow 24"/>
          <p:cNvSpPr/>
          <p:nvPr/>
        </p:nvSpPr>
        <p:spPr>
          <a:xfrm rot="480234">
            <a:off x="4709983" y="3475270"/>
            <a:ext cx="2110728" cy="47122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ASSERTIONS</a:t>
            </a:r>
            <a:endParaRPr lang="en-US" sz="1200" b="1" dirty="0"/>
          </a:p>
        </p:txBody>
      </p:sp>
      <p:sp>
        <p:nvSpPr>
          <p:cNvPr id="26" name="Right Arrow 25"/>
          <p:cNvSpPr/>
          <p:nvPr/>
        </p:nvSpPr>
        <p:spPr>
          <a:xfrm>
            <a:off x="1569357" y="3263357"/>
            <a:ext cx="791641" cy="33896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p>
        </p:txBody>
      </p:sp>
      <p:pic>
        <p:nvPicPr>
          <p:cNvPr id="16" name="Picture 15"/>
          <p:cNvPicPr>
            <a:picLocks noChangeAspect="1"/>
          </p:cNvPicPr>
          <p:nvPr/>
        </p:nvPicPr>
        <p:blipFill>
          <a:blip r:embed="rId7"/>
          <a:stretch>
            <a:fillRect/>
          </a:stretch>
        </p:blipFill>
        <p:spPr>
          <a:xfrm>
            <a:off x="109591" y="1930146"/>
            <a:ext cx="1258767" cy="711708"/>
          </a:xfrm>
          <a:prstGeom prst="rect">
            <a:avLst/>
          </a:prstGeom>
        </p:spPr>
      </p:pic>
      <p:sp>
        <p:nvSpPr>
          <p:cNvPr id="41" name="Title 10"/>
          <p:cNvSpPr>
            <a:spLocks noGrp="1"/>
          </p:cNvSpPr>
          <p:nvPr>
            <p:ph type="title"/>
          </p:nvPr>
        </p:nvSpPr>
        <p:spPr>
          <a:xfrm>
            <a:off x="457200" y="154865"/>
            <a:ext cx="8229600" cy="779318"/>
          </a:xfrm>
        </p:spPr>
        <p:txBody>
          <a:bodyPr/>
          <a:lstStyle/>
          <a:p>
            <a:r>
              <a:rPr lang="en-US" dirty="0" smtClean="0"/>
              <a:t>Let’s build this!</a:t>
            </a:r>
            <a:endParaRPr lang="en-US" dirty="0"/>
          </a:p>
        </p:txBody>
      </p:sp>
      <p:sp>
        <p:nvSpPr>
          <p:cNvPr id="42" name="TextBox 41"/>
          <p:cNvSpPr txBox="1"/>
          <p:nvPr/>
        </p:nvSpPr>
        <p:spPr>
          <a:xfrm>
            <a:off x="59163" y="1044411"/>
            <a:ext cx="1628141" cy="584775"/>
          </a:xfrm>
          <a:prstGeom prst="rect">
            <a:avLst/>
          </a:prstGeom>
          <a:noFill/>
        </p:spPr>
        <p:txBody>
          <a:bodyPr wrap="square" rtlCol="0">
            <a:spAutoFit/>
          </a:bodyPr>
          <a:lstStyle/>
          <a:p>
            <a:pPr algn="ctr"/>
            <a:r>
              <a:rPr lang="en-US" sz="1600" i="1" dirty="0" smtClean="0">
                <a:solidFill>
                  <a:schemeClr val="tx1">
                    <a:lumMod val="90000"/>
                    <a:lumOff val="10000"/>
                  </a:schemeClr>
                </a:solidFill>
              </a:rPr>
              <a:t>The input</a:t>
            </a:r>
          </a:p>
          <a:p>
            <a:pPr algn="ctr"/>
            <a:r>
              <a:rPr lang="en-US" sz="1600" i="1" dirty="0" smtClean="0">
                <a:solidFill>
                  <a:schemeClr val="tx1">
                    <a:lumMod val="90000"/>
                    <a:lumOff val="10000"/>
                  </a:schemeClr>
                </a:solidFill>
              </a:rPr>
              <a:t>(patient records)</a:t>
            </a:r>
            <a:endParaRPr lang="en-US" sz="1600" i="1" dirty="0">
              <a:solidFill>
                <a:schemeClr val="tx1">
                  <a:lumMod val="90000"/>
                  <a:lumOff val="10000"/>
                </a:schemeClr>
              </a:solidFill>
            </a:endParaRPr>
          </a:p>
        </p:txBody>
      </p:sp>
      <p:sp>
        <p:nvSpPr>
          <p:cNvPr id="43" name="TextBox 42"/>
          <p:cNvSpPr txBox="1"/>
          <p:nvPr/>
        </p:nvSpPr>
        <p:spPr>
          <a:xfrm>
            <a:off x="2570677" y="1035006"/>
            <a:ext cx="1628141" cy="584775"/>
          </a:xfrm>
          <a:prstGeom prst="rect">
            <a:avLst/>
          </a:prstGeom>
          <a:noFill/>
        </p:spPr>
        <p:txBody>
          <a:bodyPr wrap="square" rtlCol="0">
            <a:spAutoFit/>
          </a:bodyPr>
          <a:lstStyle/>
          <a:p>
            <a:pPr algn="ctr"/>
            <a:r>
              <a:rPr lang="en-US" sz="1600" i="1" dirty="0" smtClean="0">
                <a:solidFill>
                  <a:schemeClr val="tx1">
                    <a:lumMod val="90000"/>
                    <a:lumOff val="10000"/>
                  </a:schemeClr>
                </a:solidFill>
              </a:rPr>
              <a:t>The processing</a:t>
            </a:r>
          </a:p>
          <a:p>
            <a:pPr algn="ctr"/>
            <a:r>
              <a:rPr lang="en-US" sz="1600" i="1" dirty="0" smtClean="0">
                <a:solidFill>
                  <a:schemeClr val="tx1">
                    <a:lumMod val="90000"/>
                    <a:lumOff val="10000"/>
                  </a:schemeClr>
                </a:solidFill>
              </a:rPr>
              <a:t>framework</a:t>
            </a:r>
            <a:endParaRPr lang="en-US" sz="1600" i="1" dirty="0">
              <a:solidFill>
                <a:schemeClr val="tx1">
                  <a:lumMod val="90000"/>
                  <a:lumOff val="10000"/>
                </a:schemeClr>
              </a:solidFill>
            </a:endParaRPr>
          </a:p>
        </p:txBody>
      </p:sp>
      <p:sp>
        <p:nvSpPr>
          <p:cNvPr id="44" name="TextBox 43"/>
          <p:cNvSpPr txBox="1"/>
          <p:nvPr/>
        </p:nvSpPr>
        <p:spPr>
          <a:xfrm>
            <a:off x="4874688" y="1071989"/>
            <a:ext cx="1628141" cy="338554"/>
          </a:xfrm>
          <a:prstGeom prst="rect">
            <a:avLst/>
          </a:prstGeom>
          <a:noFill/>
        </p:spPr>
        <p:txBody>
          <a:bodyPr wrap="square" rtlCol="0">
            <a:spAutoFit/>
          </a:bodyPr>
          <a:lstStyle/>
          <a:p>
            <a:pPr algn="ctr"/>
            <a:r>
              <a:rPr lang="en-US" sz="1600" i="1" dirty="0" smtClean="0">
                <a:solidFill>
                  <a:schemeClr val="tx1">
                    <a:lumMod val="90000"/>
                    <a:lumOff val="10000"/>
                  </a:schemeClr>
                </a:solidFill>
              </a:rPr>
              <a:t>The output</a:t>
            </a:r>
            <a:endParaRPr lang="en-US" sz="1600" i="1" dirty="0">
              <a:solidFill>
                <a:schemeClr val="tx1">
                  <a:lumMod val="90000"/>
                  <a:lumOff val="10000"/>
                </a:schemeClr>
              </a:solidFill>
            </a:endParaRPr>
          </a:p>
        </p:txBody>
      </p:sp>
      <p:sp>
        <p:nvSpPr>
          <p:cNvPr id="45" name="TextBox 44"/>
          <p:cNvSpPr txBox="1"/>
          <p:nvPr/>
        </p:nvSpPr>
        <p:spPr>
          <a:xfrm>
            <a:off x="6924881" y="1074749"/>
            <a:ext cx="1835661" cy="338554"/>
          </a:xfrm>
          <a:prstGeom prst="rect">
            <a:avLst/>
          </a:prstGeom>
          <a:noFill/>
        </p:spPr>
        <p:txBody>
          <a:bodyPr wrap="square" rtlCol="0">
            <a:spAutoFit/>
          </a:bodyPr>
          <a:lstStyle/>
          <a:p>
            <a:pPr algn="ctr"/>
            <a:r>
              <a:rPr lang="en-US" sz="1600" i="1" dirty="0" smtClean="0">
                <a:solidFill>
                  <a:schemeClr val="tx1">
                    <a:lumMod val="90000"/>
                    <a:lumOff val="10000"/>
                  </a:schemeClr>
                </a:solidFill>
              </a:rPr>
              <a:t>The query engines</a:t>
            </a:r>
            <a:endParaRPr lang="en-US" sz="1600" i="1" dirty="0">
              <a:solidFill>
                <a:schemeClr val="tx1">
                  <a:lumMod val="90000"/>
                  <a:lumOff val="10000"/>
                </a:schemeClr>
              </a:solidFill>
            </a:endParaRPr>
          </a:p>
        </p:txBody>
      </p:sp>
      <p:pic>
        <p:nvPicPr>
          <p:cNvPr id="2" name="Picture 1"/>
          <p:cNvPicPr>
            <a:picLocks noChangeAspect="1"/>
          </p:cNvPicPr>
          <p:nvPr/>
        </p:nvPicPr>
        <p:blipFill>
          <a:blip r:embed="rId8"/>
          <a:stretch>
            <a:fillRect/>
          </a:stretch>
        </p:blipFill>
        <p:spPr>
          <a:xfrm>
            <a:off x="2544252" y="2062780"/>
            <a:ext cx="1371600" cy="520700"/>
          </a:xfrm>
          <a:prstGeom prst="rect">
            <a:avLst/>
          </a:prstGeom>
        </p:spPr>
      </p:pic>
    </p:spTree>
    <p:extLst>
      <p:ext uri="{BB962C8B-B14F-4D97-AF65-F5344CB8AC3E}">
        <p14:creationId xmlns:p14="http://schemas.microsoft.com/office/powerpoint/2010/main" val="3231395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7820025" y="4832350"/>
            <a:ext cx="1323975" cy="211138"/>
          </a:xfrm>
          <a:prstGeom prst="rect">
            <a:avLst/>
          </a:prstGeom>
        </p:spPr>
        <p:txBody>
          <a:bodyPr/>
          <a:lstStyle/>
          <a:p>
            <a:fld id="{601EE9E8-4134-49B0-9AA7-3089E6521627}" type="slidenum">
              <a:rPr lang="en-US" smtClean="0"/>
              <a:pPr/>
              <a:t>8</a:t>
            </a:fld>
            <a:endParaRPr lang="en-US" dirty="0"/>
          </a:p>
        </p:txBody>
      </p:sp>
      <p:sp>
        <p:nvSpPr>
          <p:cNvPr id="27" name="Rounded Rectangle 26"/>
          <p:cNvSpPr/>
          <p:nvPr/>
        </p:nvSpPr>
        <p:spPr>
          <a:xfrm>
            <a:off x="5596928" y="1270924"/>
            <a:ext cx="1397266" cy="2902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SENTENCE DETECTION</a:t>
            </a:r>
            <a:endParaRPr lang="en-US" sz="1000" dirty="0"/>
          </a:p>
        </p:txBody>
      </p:sp>
      <p:sp>
        <p:nvSpPr>
          <p:cNvPr id="28" name="Rounded Rectangle 27"/>
          <p:cNvSpPr/>
          <p:nvPr/>
        </p:nvSpPr>
        <p:spPr>
          <a:xfrm>
            <a:off x="5634973" y="2544641"/>
            <a:ext cx="1397266" cy="2902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PART OF SPEECH TAGGING</a:t>
            </a:r>
            <a:endParaRPr lang="en-US" sz="1000" dirty="0" smtClean="0"/>
          </a:p>
        </p:txBody>
      </p:sp>
      <p:sp>
        <p:nvSpPr>
          <p:cNvPr id="29" name="Rounded Rectangle 28"/>
          <p:cNvSpPr/>
          <p:nvPr/>
        </p:nvSpPr>
        <p:spPr>
          <a:xfrm>
            <a:off x="7158398" y="1270924"/>
            <a:ext cx="808958" cy="2902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TOKENIZER</a:t>
            </a:r>
            <a:endParaRPr lang="en-US" sz="1000" dirty="0"/>
          </a:p>
        </p:txBody>
      </p:sp>
      <p:sp>
        <p:nvSpPr>
          <p:cNvPr id="30" name="Rounded Rectangle 29"/>
          <p:cNvSpPr/>
          <p:nvPr/>
        </p:nvSpPr>
        <p:spPr>
          <a:xfrm>
            <a:off x="8096244" y="1265410"/>
            <a:ext cx="935958" cy="2902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LEMMATIZER</a:t>
            </a:r>
            <a:endParaRPr lang="en-US" sz="1000" dirty="0"/>
          </a:p>
        </p:txBody>
      </p:sp>
      <p:sp>
        <p:nvSpPr>
          <p:cNvPr id="31" name="Rounded Rectangle 30"/>
          <p:cNvSpPr/>
          <p:nvPr/>
        </p:nvSpPr>
        <p:spPr>
          <a:xfrm>
            <a:off x="5634973" y="3248801"/>
            <a:ext cx="1497271" cy="290285"/>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000" dirty="0" smtClean="0"/>
              <a:t>DOCUMENT CLASSIFICATION</a:t>
            </a:r>
            <a:endParaRPr lang="en-US" sz="1000" dirty="0"/>
          </a:p>
        </p:txBody>
      </p:sp>
      <p:sp>
        <p:nvSpPr>
          <p:cNvPr id="32" name="Rounded Rectangle 31"/>
          <p:cNvSpPr/>
          <p:nvPr/>
        </p:nvSpPr>
        <p:spPr>
          <a:xfrm>
            <a:off x="7334532" y="2582741"/>
            <a:ext cx="1523425" cy="290285"/>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000" dirty="0" smtClean="0"/>
              <a:t>NEGATION DETECTION</a:t>
            </a:r>
            <a:endParaRPr lang="en-US" sz="1000" dirty="0"/>
          </a:p>
        </p:txBody>
      </p:sp>
      <p:sp>
        <p:nvSpPr>
          <p:cNvPr id="33" name="Rounded Rectangle 32"/>
          <p:cNvSpPr/>
          <p:nvPr/>
        </p:nvSpPr>
        <p:spPr>
          <a:xfrm>
            <a:off x="7334532" y="1925820"/>
            <a:ext cx="1523425" cy="2902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NAMED ENTITY EXTRACTION</a:t>
            </a:r>
            <a:endParaRPr lang="en-US" sz="1000" dirty="0"/>
          </a:p>
        </p:txBody>
      </p:sp>
      <p:sp>
        <p:nvSpPr>
          <p:cNvPr id="34" name="Rounded Rectangle 33"/>
          <p:cNvSpPr/>
          <p:nvPr/>
        </p:nvSpPr>
        <p:spPr>
          <a:xfrm>
            <a:off x="5634973" y="1925820"/>
            <a:ext cx="1523425" cy="2902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STOPWORD REMOVAL</a:t>
            </a:r>
            <a:endParaRPr lang="en-US" sz="1000" dirty="0"/>
          </a:p>
        </p:txBody>
      </p:sp>
      <p:sp>
        <p:nvSpPr>
          <p:cNvPr id="39" name="Rounded Rectangle 38"/>
          <p:cNvSpPr/>
          <p:nvPr/>
        </p:nvSpPr>
        <p:spPr>
          <a:xfrm>
            <a:off x="7334532" y="3249095"/>
            <a:ext cx="1523425" cy="290285"/>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000" dirty="0" smtClean="0"/>
              <a:t>MEDICAL CONCEPT </a:t>
            </a:r>
            <a:r>
              <a:rPr lang="en-US" sz="1000" dirty="0" smtClean="0"/>
              <a:t>EXTRACTION</a:t>
            </a:r>
            <a:endParaRPr lang="en-US" sz="1000" dirty="0"/>
          </a:p>
        </p:txBody>
      </p:sp>
      <p:pic>
        <p:nvPicPr>
          <p:cNvPr id="1026" name="Picture 2" descr="https://www.ibm.com/developerworks/data/library/techarticle/dm-0508lang/uimaCas.gif"/>
          <p:cNvPicPr>
            <a:picLocks noChangeAspect="1" noChangeArrowheads="1"/>
          </p:cNvPicPr>
          <p:nvPr/>
        </p:nvPicPr>
        <p:blipFill rotWithShape="1">
          <a:blip r:embed="rId3">
            <a:extLst>
              <a:ext uri="{28A0092B-C50C-407E-A947-70E740481C1C}">
                <a14:useLocalDpi xmlns:a14="http://schemas.microsoft.com/office/drawing/2010/main" val="0"/>
              </a:ext>
            </a:extLst>
          </a:blip>
          <a:srcRect t="20753"/>
          <a:stretch/>
        </p:blipFill>
        <p:spPr bwMode="auto">
          <a:xfrm>
            <a:off x="457200" y="1554442"/>
            <a:ext cx="4901414" cy="2276471"/>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17"/>
          <p:cNvPicPr>
            <a:picLocks noChangeAspect="1"/>
          </p:cNvPicPr>
          <p:nvPr/>
        </p:nvPicPr>
        <p:blipFill>
          <a:blip r:embed="rId4"/>
          <a:stretch>
            <a:fillRect/>
          </a:stretch>
        </p:blipFill>
        <p:spPr>
          <a:xfrm>
            <a:off x="382077" y="253029"/>
            <a:ext cx="1767236" cy="670895"/>
          </a:xfrm>
          <a:prstGeom prst="rect">
            <a:avLst/>
          </a:prstGeom>
        </p:spPr>
      </p:pic>
    </p:spTree>
    <p:extLst>
      <p:ext uri="{BB962C8B-B14F-4D97-AF65-F5344CB8AC3E}">
        <p14:creationId xmlns:p14="http://schemas.microsoft.com/office/powerpoint/2010/main" val="11806712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2"/>
          <p:cNvSpPr>
            <a:spLocks noGrp="1"/>
          </p:cNvSpPr>
          <p:nvPr>
            <p:ph type="sldNum" sz="quarter" idx="4294967295"/>
          </p:nvPr>
        </p:nvSpPr>
        <p:spPr>
          <a:xfrm>
            <a:off x="7820025" y="4832350"/>
            <a:ext cx="1323975" cy="211138"/>
          </a:xfrm>
          <a:prstGeom prst="rect">
            <a:avLst/>
          </a:prstGeom>
        </p:spPr>
        <p:txBody>
          <a:bodyPr/>
          <a:lstStyle/>
          <a:p>
            <a:fld id="{A0E45553-A111-C04B-8AB1-017C6D5C892C}" type="slidenum">
              <a:rPr lang="en-US" smtClean="0"/>
              <a:pPr/>
              <a:t>9</a:t>
            </a:fld>
            <a:endParaRPr lang="en-US" dirty="0"/>
          </a:p>
        </p:txBody>
      </p:sp>
      <p:sp>
        <p:nvSpPr>
          <p:cNvPr id="7" name="Text Placeholder 4"/>
          <p:cNvSpPr txBox="1">
            <a:spLocks/>
          </p:cNvSpPr>
          <p:nvPr/>
        </p:nvSpPr>
        <p:spPr>
          <a:xfrm>
            <a:off x="2376337" y="4110354"/>
            <a:ext cx="4321276" cy="374567"/>
          </a:xfrm>
          <a:prstGeom prst="rect">
            <a:avLst/>
          </a:prstGeom>
        </p:spPr>
        <p:txBody>
          <a:bodyPr/>
          <a:lstStyle>
            <a:lvl1pPr marL="225425" indent="-225425" algn="l" defTabSz="457200" rtl="0" eaLnBrk="1" latinLnBrk="0" hangingPunct="1">
              <a:lnSpc>
                <a:spcPct val="90000"/>
              </a:lnSpc>
              <a:spcBef>
                <a:spcPts val="0"/>
              </a:spcBef>
              <a:spcAft>
                <a:spcPts val="600"/>
              </a:spcAft>
              <a:buFont typeface="Arial"/>
              <a:buChar char="•"/>
              <a:defRPr lang="en-US" sz="2000" b="0" i="0" kern="1200" spc="50" smtClean="0">
                <a:solidFill>
                  <a:schemeClr val="bg2">
                    <a:lumMod val="10000"/>
                  </a:schemeClr>
                </a:solidFill>
                <a:latin typeface="Calibri"/>
                <a:ea typeface="+mn-ea"/>
                <a:cs typeface="Calibri"/>
              </a:defRPr>
            </a:lvl1pPr>
            <a:lvl2pPr marL="684213" indent="-227013" algn="l" defTabSz="457200" rtl="0" eaLnBrk="1" latinLnBrk="0" hangingPunct="1">
              <a:lnSpc>
                <a:spcPct val="90000"/>
              </a:lnSpc>
              <a:spcBef>
                <a:spcPts val="0"/>
              </a:spcBef>
              <a:spcAft>
                <a:spcPts val="600"/>
              </a:spcAft>
              <a:buFont typeface="Arial"/>
              <a:buChar char="–"/>
              <a:defRPr lang="en-US" sz="1800" b="0" i="0" kern="1200" spc="50" smtClean="0">
                <a:solidFill>
                  <a:schemeClr val="bg2">
                    <a:lumMod val="10000"/>
                  </a:schemeClr>
                </a:solidFill>
                <a:latin typeface="Calibri"/>
                <a:ea typeface="+mn-ea"/>
                <a:cs typeface="Calibri"/>
              </a:defRPr>
            </a:lvl2pPr>
            <a:lvl3pPr marL="1090613" indent="-176213" algn="l" defTabSz="457200" rtl="0" eaLnBrk="1" latinLnBrk="0" hangingPunct="1">
              <a:lnSpc>
                <a:spcPct val="90000"/>
              </a:lnSpc>
              <a:spcBef>
                <a:spcPts val="0"/>
              </a:spcBef>
              <a:spcAft>
                <a:spcPts val="600"/>
              </a:spcAft>
              <a:buFont typeface="Arial"/>
              <a:buChar char="•"/>
              <a:defRPr lang="en-US" sz="1600" b="0" i="0" kern="1200" spc="50" smtClean="0">
                <a:solidFill>
                  <a:schemeClr val="bg2">
                    <a:lumMod val="10000"/>
                  </a:schemeClr>
                </a:solidFill>
                <a:latin typeface="Calibri"/>
                <a:ea typeface="+mn-ea"/>
                <a:cs typeface="Calibri"/>
              </a:defRPr>
            </a:lvl3pPr>
            <a:lvl4pPr marL="1600200" indent="-228600" algn="l" defTabSz="457200" rtl="0" eaLnBrk="1" latinLnBrk="0" hangingPunct="1">
              <a:lnSpc>
                <a:spcPct val="90000"/>
              </a:lnSpc>
              <a:spcBef>
                <a:spcPts val="0"/>
              </a:spcBef>
              <a:spcAft>
                <a:spcPts val="600"/>
              </a:spcAft>
              <a:buFont typeface="Arial"/>
              <a:buChar char="–"/>
              <a:defRPr lang="en-US" sz="1400" b="0" i="0" kern="1200" spc="50" smtClean="0">
                <a:solidFill>
                  <a:schemeClr val="bg2">
                    <a:lumMod val="10000"/>
                  </a:schemeClr>
                </a:solidFill>
                <a:latin typeface="Calibri"/>
                <a:ea typeface="+mn-ea"/>
                <a:cs typeface="Calibri"/>
              </a:defRPr>
            </a:lvl4pPr>
            <a:lvl5pPr marL="2057400" indent="-228600" algn="l" defTabSz="457200" rtl="0" eaLnBrk="1" latinLnBrk="0" hangingPunct="1">
              <a:lnSpc>
                <a:spcPct val="90000"/>
              </a:lnSpc>
              <a:spcBef>
                <a:spcPts val="0"/>
              </a:spcBef>
              <a:spcAft>
                <a:spcPts val="600"/>
              </a:spcAft>
              <a:buFont typeface="Arial"/>
              <a:buChar char="»"/>
              <a:defRPr lang="en-US" sz="1100" b="0" i="0" kern="1200" spc="50">
                <a:solidFill>
                  <a:schemeClr val="bg2">
                    <a:lumMod val="1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solidFill>
                  <a:schemeClr val="bg1">
                    <a:lumMod val="50000"/>
                  </a:schemeClr>
                </a:solidFill>
              </a:rPr>
              <a:t>First </a:t>
            </a:r>
            <a:r>
              <a:rPr lang="en-US" dirty="0" smtClean="0">
                <a:solidFill>
                  <a:schemeClr val="bg1">
                    <a:lumMod val="50000"/>
                  </a:schemeClr>
                </a:solidFill>
              </a:rPr>
              <a:t>Demo</a:t>
            </a:r>
            <a:r>
              <a:rPr lang="en-US" dirty="0" smtClean="0">
                <a:solidFill>
                  <a:schemeClr val="bg1">
                    <a:lumMod val="50000"/>
                  </a:schemeClr>
                </a:solidFill>
              </a:rPr>
              <a:t>: quick primer on </a:t>
            </a:r>
            <a:r>
              <a:rPr lang="en-US" dirty="0" err="1" smtClean="0">
                <a:solidFill>
                  <a:schemeClr val="bg1">
                    <a:lumMod val="50000"/>
                  </a:schemeClr>
                </a:solidFill>
              </a:rPr>
              <a:t>spaCy</a:t>
            </a:r>
            <a:endParaRPr lang="en-US" dirty="0">
              <a:solidFill>
                <a:schemeClr val="bg1">
                  <a:lumMod val="50000"/>
                </a:schemeClr>
              </a:solidFill>
            </a:endParaRPr>
          </a:p>
        </p:txBody>
      </p:sp>
      <p:pic>
        <p:nvPicPr>
          <p:cNvPr id="3076" name="Picture 4" descr="https://d1a6a9r46cnyll.cloudfront.net/6fc6da1360f0c46ae4823e469c3a002f308ec438/687474703a2f2f776f6f636f6d6d657263652d66696c7465722e636f6d2f636f646563616e796f6e2f696d616765732f64656d6f5f627574746f6e2e706e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363" y="434415"/>
            <a:ext cx="4286250" cy="34290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9475058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id="1" dur="indefinite" restart="never" nodeType="tmRoot"/>
      </p:par>
    </p:tnLst>
  </p:timing>
</p:sld>
</file>

<file path=ppt/theme/theme1.xml><?xml version="1.0" encoding="utf-8"?>
<a:theme xmlns:a="http://schemas.openxmlformats.org/drawingml/2006/main" name="xPatterns General Use">
  <a:themeElements>
    <a:clrScheme name="xPatterns Color Theme">
      <a:dk1>
        <a:srgbClr val="0D1B1C"/>
      </a:dk1>
      <a:lt1>
        <a:srgbClr val="FFFFFF"/>
      </a:lt1>
      <a:dk2>
        <a:srgbClr val="2A3232"/>
      </a:dk2>
      <a:lt2>
        <a:srgbClr val="DADADB"/>
      </a:lt2>
      <a:accent1>
        <a:srgbClr val="366F79"/>
      </a:accent1>
      <a:accent2>
        <a:srgbClr val="6FCCDC"/>
      </a:accent2>
      <a:accent3>
        <a:srgbClr val="C5EBF1"/>
      </a:accent3>
      <a:accent4>
        <a:srgbClr val="974808"/>
      </a:accent4>
      <a:accent5>
        <a:srgbClr val="F47521"/>
      </a:accent5>
      <a:accent6>
        <a:srgbClr val="DCB08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FIDENTIAL General Use">
  <a:themeElements>
    <a:clrScheme name="xPatterns Color Theme">
      <a:dk1>
        <a:srgbClr val="0D1B1C"/>
      </a:dk1>
      <a:lt1>
        <a:srgbClr val="FFFFFF"/>
      </a:lt1>
      <a:dk2>
        <a:srgbClr val="2A3232"/>
      </a:dk2>
      <a:lt2>
        <a:srgbClr val="DADADB"/>
      </a:lt2>
      <a:accent1>
        <a:srgbClr val="366F79"/>
      </a:accent1>
      <a:accent2>
        <a:srgbClr val="6FCCDC"/>
      </a:accent2>
      <a:accent3>
        <a:srgbClr val="C5EBF1"/>
      </a:accent3>
      <a:accent4>
        <a:srgbClr val="974808"/>
      </a:accent4>
      <a:accent5>
        <a:srgbClr val="F47521"/>
      </a:accent5>
      <a:accent6>
        <a:srgbClr val="DCB08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yber">
  <a:themeElements>
    <a:clrScheme name="xPatterns Color Theme">
      <a:dk1>
        <a:srgbClr val="0D1B1C"/>
      </a:dk1>
      <a:lt1>
        <a:srgbClr val="FFFFFF"/>
      </a:lt1>
      <a:dk2>
        <a:srgbClr val="2A3232"/>
      </a:dk2>
      <a:lt2>
        <a:srgbClr val="DADADB"/>
      </a:lt2>
      <a:accent1>
        <a:srgbClr val="366F79"/>
      </a:accent1>
      <a:accent2>
        <a:srgbClr val="6FCCDC"/>
      </a:accent2>
      <a:accent3>
        <a:srgbClr val="C5EBF1"/>
      </a:accent3>
      <a:accent4>
        <a:srgbClr val="974808"/>
      </a:accent4>
      <a:accent5>
        <a:srgbClr val="F47521"/>
      </a:accent5>
      <a:accent6>
        <a:srgbClr val="DCB08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Healthcare">
  <a:themeElements>
    <a:clrScheme name="xPatterns Color Theme">
      <a:dk1>
        <a:srgbClr val="0D1B1C"/>
      </a:dk1>
      <a:lt1>
        <a:srgbClr val="FFFFFF"/>
      </a:lt1>
      <a:dk2>
        <a:srgbClr val="2A3232"/>
      </a:dk2>
      <a:lt2>
        <a:srgbClr val="DADADB"/>
      </a:lt2>
      <a:accent1>
        <a:srgbClr val="366F79"/>
      </a:accent1>
      <a:accent2>
        <a:srgbClr val="6FCCDC"/>
      </a:accent2>
      <a:accent3>
        <a:srgbClr val="C5EBF1"/>
      </a:accent3>
      <a:accent4>
        <a:srgbClr val="974808"/>
      </a:accent4>
      <a:accent5>
        <a:srgbClr val="F47521"/>
      </a:accent5>
      <a:accent6>
        <a:srgbClr val="DCB08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358149B4A1404582151C437CB63887" ma:contentTypeVersion="0" ma:contentTypeDescription="Create a new document." ma:contentTypeScope="" ma:versionID="be8f6e2259eb2bb22916a4e62a55f52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A32823-7A89-4B5A-B1C4-55844D8FF5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B6F2769-7194-4217-93D3-3AF3A4742282}">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4016</TotalTime>
  <Words>539</Words>
  <Application>Microsoft Macintosh PowerPoint</Application>
  <PresentationFormat>On-screen Show (16:9)</PresentationFormat>
  <Paragraphs>130</Paragraphs>
  <Slides>28</Slides>
  <Notes>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28</vt:i4>
      </vt:variant>
    </vt:vector>
  </HeadingPairs>
  <TitlesOfParts>
    <vt:vector size="37" baseType="lpstr">
      <vt:lpstr>Bariol Regular</vt:lpstr>
      <vt:lpstr>Calibri</vt:lpstr>
      <vt:lpstr>Consolas</vt:lpstr>
      <vt:lpstr>MS PGothic</vt:lpstr>
      <vt:lpstr>Arial</vt:lpstr>
      <vt:lpstr>xPatterns General Use</vt:lpstr>
      <vt:lpstr>CONFIDENTIAL General Use</vt:lpstr>
      <vt:lpstr>Cyber</vt:lpstr>
      <vt:lpstr>Healthcare</vt:lpstr>
      <vt:lpstr>Semantic natural language understanding at scale using Spark, machine-learned annotators and deep-learned ontologies </vt:lpstr>
      <vt:lpstr>The problem</vt:lpstr>
      <vt:lpstr>At the beginning, there was search</vt:lpstr>
      <vt:lpstr>Then there was semantic search</vt:lpstr>
      <vt:lpstr>And Then, you need to understand language</vt:lpstr>
      <vt:lpstr>Language gets complex &amp; domain specific</vt:lpstr>
      <vt:lpstr>Let’s build this!</vt:lpstr>
      <vt:lpstr>PowerPoint Presentation</vt:lpstr>
      <vt:lpstr>PowerPoint Presentation</vt:lpstr>
      <vt:lpstr>Machine learned annotators</vt:lpstr>
      <vt:lpstr>PowerPoint Presentation</vt:lpstr>
      <vt:lpstr>PowerPoint Presentation</vt:lpstr>
      <vt:lpstr>What about expanding &amp; updating ontologies?</vt:lpstr>
      <vt:lpstr>Let’s build this too!</vt:lpstr>
      <vt:lpstr>PowerPoint Presentation</vt:lpstr>
      <vt:lpstr>Summary &amp; applications</vt:lpstr>
      <vt:lpstr>PowerPoint Presentation</vt:lpstr>
      <vt:lpstr>appendix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Claudiu Branzan</cp:lastModifiedBy>
  <cp:revision>451</cp:revision>
  <dcterms:created xsi:type="dcterms:W3CDTF">2010-04-12T23:12:02Z</dcterms:created>
  <dcterms:modified xsi:type="dcterms:W3CDTF">2017-03-15T02:50:24Z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0x010100E1358149B4A1404582151C437CB63887</vt:lpwstr>
  </property>
</Properties>
</file>